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Fjalla One"/>
      <p:regular r:id="rId27"/>
    </p:embeddedFont>
    <p:embeddedFont>
      <p:font typeface="Abel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7053F3-8A22-491F-B9CA-C36DA27C2C03}">
  <a:tblStyle styleId="{337053F3-8A22-491F-B9CA-C36DA27C2C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Abel-regular.fntdata"/><Relationship Id="rId27" Type="http://schemas.openxmlformats.org/officeDocument/2006/relationships/font" Target="fonts/Fjalla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9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Google Shape;1480;g6da30fcb9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1" name="Google Shape;1481;g6da30fcb9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8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g926cc302d5_0_1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0" name="Google Shape;1490;g926cc302d5_0_1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4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" name="Google Shape;1995;g6da30fcb9b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6" name="Google Shape;1996;g6da30fcb9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Google Shape;2112;g6da30fcb9b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3" name="Google Shape;2113;g6da30fcb9b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0" name="Shape 2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" name="Google Shape;2181;g926cc302d5_0_19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2" name="Google Shape;2182;g926cc302d5_0_19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" name="Google Shape;2252;g6dd865c13b_0_219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3" name="Google Shape;2253;g6dd865c13b_0_219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9" name="Shape 2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" name="Google Shape;2270;g6da30fcb9b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1" name="Google Shape;2271;g6da30fcb9b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0" name="Shape 2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" name="Google Shape;2291;g926cc302d5_0_20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2" name="Google Shape;2292;g926cc302d5_0_2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4" name="Shape 2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5" name="Google Shape;2305;g926cc302d5_0_20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6" name="Google Shape;2306;g926cc302d5_0_20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1" name="Shape 2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2" name="Google Shape;2312;g6da30fcb9b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3" name="Google Shape;2313;g6da30fcb9b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d86e841f5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6d86e841f5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9" name="Shape 2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" name="Google Shape;2430;g6da4af27f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1" name="Google Shape;2431;g6da4af27f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4" name="Shape 2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" name="Google Shape;2565;g6dd865c13b_0_219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6" name="Google Shape;2566;g6dd865c13b_0_219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86e841f5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86e841f5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6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6d86e841f5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6d86e841f5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6da30fcb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Google Shape;767;g6da30fcb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926cc302d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926cc302d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g6da30fcb9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1" name="Google Shape;841;g6da30fcb9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926cc302d5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5" name="Google Shape;905;g926cc302d5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g926cc302d5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5" name="Google Shape;975;g926cc302d5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882201" y="784275"/>
            <a:ext cx="45054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882200" y="3506375"/>
            <a:ext cx="3515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bel"/>
              <a:buNone/>
              <a:defRPr sz="24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 rot="5400000">
            <a:off x="2596350" y="-1146175"/>
            <a:ext cx="3951300" cy="5262000"/>
          </a:xfrm>
          <a:prstGeom prst="roundRect">
            <a:avLst>
              <a:gd fmla="val 14664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1"/>
          <p:cNvSpPr txBox="1"/>
          <p:nvPr>
            <p:ph hasCustomPrompt="1" type="title"/>
          </p:nvPr>
        </p:nvSpPr>
        <p:spPr>
          <a:xfrm>
            <a:off x="1443600" y="1447475"/>
            <a:ext cx="62568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1443600" y="3640975"/>
            <a:ext cx="6256800" cy="6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ctr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SECTION_TITLE_AND_DESCRIPTION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963200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13"/>
          <p:cNvSpPr txBox="1"/>
          <p:nvPr>
            <p:ph idx="1" type="subTitle"/>
          </p:nvPr>
        </p:nvSpPr>
        <p:spPr>
          <a:xfrm>
            <a:off x="963200" y="32380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2" type="title"/>
          </p:nvPr>
        </p:nvSpPr>
        <p:spPr>
          <a:xfrm>
            <a:off x="2848475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13"/>
          <p:cNvSpPr txBox="1"/>
          <p:nvPr>
            <p:ph idx="3" type="subTitle"/>
          </p:nvPr>
        </p:nvSpPr>
        <p:spPr>
          <a:xfrm>
            <a:off x="2848475" y="32380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4" type="title"/>
          </p:nvPr>
        </p:nvSpPr>
        <p:spPr>
          <a:xfrm>
            <a:off x="4733750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5" type="subTitle"/>
          </p:nvPr>
        </p:nvSpPr>
        <p:spPr>
          <a:xfrm>
            <a:off x="4733750" y="32380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6" type="title"/>
          </p:nvPr>
        </p:nvSpPr>
        <p:spPr>
          <a:xfrm>
            <a:off x="6619025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13"/>
          <p:cNvSpPr txBox="1"/>
          <p:nvPr>
            <p:ph idx="7" type="subTitle"/>
          </p:nvPr>
        </p:nvSpPr>
        <p:spPr>
          <a:xfrm>
            <a:off x="6619025" y="32380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hasCustomPrompt="1" idx="8" type="title"/>
          </p:nvPr>
        </p:nvSpPr>
        <p:spPr>
          <a:xfrm>
            <a:off x="1033550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/>
          <p:nvPr>
            <p:ph hasCustomPrompt="1" idx="9" type="title"/>
          </p:nvPr>
        </p:nvSpPr>
        <p:spPr>
          <a:xfrm>
            <a:off x="2918825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/>
          <p:nvPr>
            <p:ph hasCustomPrompt="1" idx="13" type="title"/>
          </p:nvPr>
        </p:nvSpPr>
        <p:spPr>
          <a:xfrm>
            <a:off x="4804100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/>
          <p:nvPr>
            <p:ph hasCustomPrompt="1" idx="14" type="title"/>
          </p:nvPr>
        </p:nvSpPr>
        <p:spPr>
          <a:xfrm>
            <a:off x="6689375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83FAFF"/>
              </a:buClr>
              <a:buSzPts val="4800"/>
              <a:buNone/>
              <a:defRPr sz="4800">
                <a:solidFill>
                  <a:srgbClr val="83FAF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hree Columns">
  <p:cSld name="SECTION_HEADER_1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1239050" y="2983525"/>
            <a:ext cx="18714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1239050" y="3572275"/>
            <a:ext cx="18714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14"/>
          <p:cNvSpPr txBox="1"/>
          <p:nvPr>
            <p:ph idx="3" type="title"/>
          </p:nvPr>
        </p:nvSpPr>
        <p:spPr>
          <a:xfrm>
            <a:off x="3636299" y="2983525"/>
            <a:ext cx="18714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subTitle"/>
          </p:nvPr>
        </p:nvSpPr>
        <p:spPr>
          <a:xfrm>
            <a:off x="3636299" y="3572275"/>
            <a:ext cx="18714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title"/>
          </p:nvPr>
        </p:nvSpPr>
        <p:spPr>
          <a:xfrm>
            <a:off x="6033548" y="2983525"/>
            <a:ext cx="18714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subTitle"/>
          </p:nvPr>
        </p:nvSpPr>
        <p:spPr>
          <a:xfrm>
            <a:off x="6033548" y="3572275"/>
            <a:ext cx="18714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">
  <p:cSld name="ONE_COLUMN_TEXT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2" type="title"/>
          </p:nvPr>
        </p:nvSpPr>
        <p:spPr>
          <a:xfrm>
            <a:off x="6669225" y="141530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6669225" y="164682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3" type="title"/>
          </p:nvPr>
        </p:nvSpPr>
        <p:spPr>
          <a:xfrm>
            <a:off x="6669225" y="238965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4" type="subTitle"/>
          </p:nvPr>
        </p:nvSpPr>
        <p:spPr>
          <a:xfrm>
            <a:off x="6669225" y="262117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5" type="title"/>
          </p:nvPr>
        </p:nvSpPr>
        <p:spPr>
          <a:xfrm>
            <a:off x="6669225" y="336400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6" type="subTitle"/>
          </p:nvPr>
        </p:nvSpPr>
        <p:spPr>
          <a:xfrm>
            <a:off x="6669225" y="359552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9" name="Google Shape;69;p15"/>
          <p:cNvSpPr txBox="1"/>
          <p:nvPr>
            <p:ph idx="7" type="title"/>
          </p:nvPr>
        </p:nvSpPr>
        <p:spPr>
          <a:xfrm>
            <a:off x="709575" y="141530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Google Shape;70;p15"/>
          <p:cNvSpPr txBox="1"/>
          <p:nvPr>
            <p:ph idx="8" type="subTitle"/>
          </p:nvPr>
        </p:nvSpPr>
        <p:spPr>
          <a:xfrm>
            <a:off x="709575" y="164682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Google Shape;71;p15"/>
          <p:cNvSpPr txBox="1"/>
          <p:nvPr>
            <p:ph idx="9" type="title"/>
          </p:nvPr>
        </p:nvSpPr>
        <p:spPr>
          <a:xfrm>
            <a:off x="709575" y="238965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15"/>
          <p:cNvSpPr txBox="1"/>
          <p:nvPr>
            <p:ph idx="13" type="subTitle"/>
          </p:nvPr>
        </p:nvSpPr>
        <p:spPr>
          <a:xfrm>
            <a:off x="709575" y="262117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4" type="title"/>
          </p:nvPr>
        </p:nvSpPr>
        <p:spPr>
          <a:xfrm>
            <a:off x="709575" y="3364000"/>
            <a:ext cx="1765200" cy="3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5" type="subTitle"/>
          </p:nvPr>
        </p:nvSpPr>
        <p:spPr>
          <a:xfrm>
            <a:off x="709575" y="3595525"/>
            <a:ext cx="1765200" cy="5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four columns">
  <p:cSld name="SECTION_TITLE_AND_DESCRIPTION_1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963200" y="21159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963200" y="3390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2" type="title"/>
          </p:nvPr>
        </p:nvSpPr>
        <p:spPr>
          <a:xfrm>
            <a:off x="2848475" y="21159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idx="3" type="subTitle"/>
          </p:nvPr>
        </p:nvSpPr>
        <p:spPr>
          <a:xfrm>
            <a:off x="2848475" y="3390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16"/>
          <p:cNvSpPr txBox="1"/>
          <p:nvPr>
            <p:ph idx="4" type="title"/>
          </p:nvPr>
        </p:nvSpPr>
        <p:spPr>
          <a:xfrm>
            <a:off x="4733750" y="21159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5" type="subTitle"/>
          </p:nvPr>
        </p:nvSpPr>
        <p:spPr>
          <a:xfrm>
            <a:off x="4733750" y="3390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6" type="title"/>
          </p:nvPr>
        </p:nvSpPr>
        <p:spPr>
          <a:xfrm>
            <a:off x="6619025" y="21159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16"/>
          <p:cNvSpPr txBox="1"/>
          <p:nvPr>
            <p:ph idx="7" type="subTitle"/>
          </p:nvPr>
        </p:nvSpPr>
        <p:spPr>
          <a:xfrm>
            <a:off x="6619025" y="3390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4" name="Google Shape;84;p16"/>
          <p:cNvSpPr txBox="1"/>
          <p:nvPr>
            <p:ph idx="8" type="title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ix columns">
  <p:cSld name="ONE_COLUMN_TEXT_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7" name="Google Shape;87;p17"/>
          <p:cNvSpPr txBox="1"/>
          <p:nvPr>
            <p:ph idx="2" type="title"/>
          </p:nvPr>
        </p:nvSpPr>
        <p:spPr>
          <a:xfrm>
            <a:off x="123905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1239050" y="2271800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17"/>
          <p:cNvSpPr txBox="1"/>
          <p:nvPr>
            <p:ph idx="3" type="title"/>
          </p:nvPr>
        </p:nvSpPr>
        <p:spPr>
          <a:xfrm>
            <a:off x="363630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17"/>
          <p:cNvSpPr txBox="1"/>
          <p:nvPr>
            <p:ph idx="4" type="subTitle"/>
          </p:nvPr>
        </p:nvSpPr>
        <p:spPr>
          <a:xfrm>
            <a:off x="3636300" y="2271800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1" name="Google Shape;91;p17"/>
          <p:cNvSpPr txBox="1"/>
          <p:nvPr>
            <p:ph idx="5" type="title"/>
          </p:nvPr>
        </p:nvSpPr>
        <p:spPr>
          <a:xfrm>
            <a:off x="603355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7"/>
          <p:cNvSpPr txBox="1"/>
          <p:nvPr>
            <p:ph idx="6" type="subTitle"/>
          </p:nvPr>
        </p:nvSpPr>
        <p:spPr>
          <a:xfrm>
            <a:off x="6033550" y="2271800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7" type="title"/>
          </p:nvPr>
        </p:nvSpPr>
        <p:spPr>
          <a:xfrm>
            <a:off x="1239050" y="37038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p17"/>
          <p:cNvSpPr txBox="1"/>
          <p:nvPr>
            <p:ph idx="8" type="subTitle"/>
          </p:nvPr>
        </p:nvSpPr>
        <p:spPr>
          <a:xfrm>
            <a:off x="1239050" y="39790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5" name="Google Shape;95;p17"/>
          <p:cNvSpPr txBox="1"/>
          <p:nvPr>
            <p:ph idx="9" type="title"/>
          </p:nvPr>
        </p:nvSpPr>
        <p:spPr>
          <a:xfrm>
            <a:off x="3636300" y="37038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17"/>
          <p:cNvSpPr txBox="1"/>
          <p:nvPr>
            <p:ph idx="13" type="subTitle"/>
          </p:nvPr>
        </p:nvSpPr>
        <p:spPr>
          <a:xfrm>
            <a:off x="3636300" y="39790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7" name="Google Shape;97;p17"/>
          <p:cNvSpPr txBox="1"/>
          <p:nvPr>
            <p:ph idx="14" type="title"/>
          </p:nvPr>
        </p:nvSpPr>
        <p:spPr>
          <a:xfrm>
            <a:off x="6033550" y="37038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8" name="Google Shape;98;p17"/>
          <p:cNvSpPr txBox="1"/>
          <p:nvPr>
            <p:ph idx="15" type="subTitle"/>
          </p:nvPr>
        </p:nvSpPr>
        <p:spPr>
          <a:xfrm>
            <a:off x="6033550" y="39790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wo Columns">
  <p:cSld name="SECTION_TITLE_AND_DESCRIPTION_1_1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5489663" y="1877000"/>
            <a:ext cx="2208900" cy="4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idx="1" type="subTitle"/>
          </p:nvPr>
        </p:nvSpPr>
        <p:spPr>
          <a:xfrm>
            <a:off x="5322713" y="846225"/>
            <a:ext cx="2542800" cy="10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18"/>
          <p:cNvSpPr txBox="1"/>
          <p:nvPr>
            <p:ph idx="2" type="title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3" name="Google Shape;103;p18"/>
          <p:cNvSpPr txBox="1"/>
          <p:nvPr>
            <p:ph idx="3" type="title"/>
          </p:nvPr>
        </p:nvSpPr>
        <p:spPr>
          <a:xfrm>
            <a:off x="5489663" y="3857475"/>
            <a:ext cx="2208900" cy="4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18"/>
          <p:cNvSpPr txBox="1"/>
          <p:nvPr>
            <p:ph idx="4" type="subTitle"/>
          </p:nvPr>
        </p:nvSpPr>
        <p:spPr>
          <a:xfrm>
            <a:off x="5322713" y="2826700"/>
            <a:ext cx="2542800" cy="10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">
  <p:cSld name="SECTION_HEADER_1_1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hree columns 1">
  <p:cSld name="ONE_COLUMN_TEXT_2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9" name="Google Shape;109;p20"/>
          <p:cNvSpPr txBox="1"/>
          <p:nvPr>
            <p:ph idx="2" type="title"/>
          </p:nvPr>
        </p:nvSpPr>
        <p:spPr>
          <a:xfrm>
            <a:off x="123905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20"/>
          <p:cNvSpPr txBox="1"/>
          <p:nvPr>
            <p:ph idx="1" type="subTitle"/>
          </p:nvPr>
        </p:nvSpPr>
        <p:spPr>
          <a:xfrm>
            <a:off x="1239050" y="38266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20"/>
          <p:cNvSpPr txBox="1"/>
          <p:nvPr>
            <p:ph idx="3" type="title"/>
          </p:nvPr>
        </p:nvSpPr>
        <p:spPr>
          <a:xfrm>
            <a:off x="363630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2" name="Google Shape;112;p20"/>
          <p:cNvSpPr txBox="1"/>
          <p:nvPr>
            <p:ph idx="4" type="subTitle"/>
          </p:nvPr>
        </p:nvSpPr>
        <p:spPr>
          <a:xfrm>
            <a:off x="3636300" y="38266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3" name="Google Shape;113;p20"/>
          <p:cNvSpPr txBox="1"/>
          <p:nvPr>
            <p:ph idx="5" type="title"/>
          </p:nvPr>
        </p:nvSpPr>
        <p:spPr>
          <a:xfrm>
            <a:off x="603355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Google Shape;114;p20"/>
          <p:cNvSpPr txBox="1"/>
          <p:nvPr>
            <p:ph idx="6" type="subTitle"/>
          </p:nvPr>
        </p:nvSpPr>
        <p:spPr>
          <a:xfrm>
            <a:off x="6033550" y="38266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48050" y="1998450"/>
            <a:ext cx="3231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5517975" y="2812950"/>
            <a:ext cx="2862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bel"/>
              <a:buNone/>
              <a:defRPr sz="16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wo columns 1">
  <p:cSld name="SECTION_HEADER_1_2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7" name="Google Shape;117;p21"/>
          <p:cNvSpPr txBox="1"/>
          <p:nvPr>
            <p:ph idx="2" type="title"/>
          </p:nvPr>
        </p:nvSpPr>
        <p:spPr>
          <a:xfrm>
            <a:off x="1659199" y="3364525"/>
            <a:ext cx="21495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8" name="Google Shape;118;p21"/>
          <p:cNvSpPr txBox="1"/>
          <p:nvPr>
            <p:ph idx="1" type="subTitle"/>
          </p:nvPr>
        </p:nvSpPr>
        <p:spPr>
          <a:xfrm>
            <a:off x="1659199" y="3953275"/>
            <a:ext cx="21495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idx="3" type="title"/>
          </p:nvPr>
        </p:nvSpPr>
        <p:spPr>
          <a:xfrm>
            <a:off x="5335301" y="3364525"/>
            <a:ext cx="21495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4" type="subTitle"/>
          </p:nvPr>
        </p:nvSpPr>
        <p:spPr>
          <a:xfrm>
            <a:off x="5335301" y="3953275"/>
            <a:ext cx="21495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SECTION_TITLE_AND_DESCRIPTION_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idx="1" type="subTitle"/>
          </p:nvPr>
        </p:nvSpPr>
        <p:spPr>
          <a:xfrm>
            <a:off x="5372275" y="2476725"/>
            <a:ext cx="2430600" cy="42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jalla One"/>
              <a:buNone/>
              <a:defRPr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Google Shape;123;p22"/>
          <p:cNvSpPr txBox="1"/>
          <p:nvPr>
            <p:ph idx="2" type="body"/>
          </p:nvPr>
        </p:nvSpPr>
        <p:spPr>
          <a:xfrm>
            <a:off x="5372275" y="2974425"/>
            <a:ext cx="2579700" cy="13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indent="-3302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2pPr>
            <a:lvl3pPr indent="-3302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3pPr>
            <a:lvl4pPr indent="-3302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indent="-3302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indent="-3302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6pPr>
            <a:lvl7pPr indent="-3302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7pPr>
            <a:lvl8pPr indent="-3302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8pPr>
            <a:lvl9pPr indent="-3302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22"/>
          <p:cNvSpPr txBox="1"/>
          <p:nvPr>
            <p:ph type="title"/>
          </p:nvPr>
        </p:nvSpPr>
        <p:spPr>
          <a:xfrm>
            <a:off x="639950" y="550275"/>
            <a:ext cx="4116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+ Credits">
  <p:cSld name="TITLE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/>
          <p:nvPr/>
        </p:nvSpPr>
        <p:spPr>
          <a:xfrm rot="5400000">
            <a:off x="-1443800" y="-602075"/>
            <a:ext cx="5285700" cy="7504500"/>
          </a:xfrm>
          <a:prstGeom prst="roundRect">
            <a:avLst>
              <a:gd fmla="val 18383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type="ctrTitle"/>
          </p:nvPr>
        </p:nvSpPr>
        <p:spPr>
          <a:xfrm>
            <a:off x="882201" y="784275"/>
            <a:ext cx="45054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Fjalla One"/>
              <a:buNone/>
              <a:defRPr sz="52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/>
        </p:txBody>
      </p:sp>
      <p:sp>
        <p:nvSpPr>
          <p:cNvPr id="128" name="Google Shape;128;p23"/>
          <p:cNvSpPr txBox="1"/>
          <p:nvPr>
            <p:ph idx="1" type="subTitle"/>
          </p:nvPr>
        </p:nvSpPr>
        <p:spPr>
          <a:xfrm>
            <a:off x="882200" y="1817925"/>
            <a:ext cx="3515400" cy="15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bel"/>
              <a:buNone/>
              <a:defRPr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9" name="Google Shape;129;p23"/>
          <p:cNvSpPr txBox="1"/>
          <p:nvPr/>
        </p:nvSpPr>
        <p:spPr>
          <a:xfrm>
            <a:off x="882200" y="3476925"/>
            <a:ext cx="29709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Abel"/>
                <a:ea typeface="Abel"/>
                <a:cs typeface="Abel"/>
                <a:sym typeface="Abel"/>
              </a:rPr>
              <a:t>CREDITS: This presentation template was created by </a:t>
            </a:r>
            <a:r>
              <a:rPr lang="en" sz="1200">
                <a:solidFill>
                  <a:schemeClr val="accent3"/>
                </a:solidFill>
                <a:uFill>
                  <a:noFill/>
                </a:uFill>
                <a:latin typeface="Abel"/>
                <a:ea typeface="Abel"/>
                <a:cs typeface="Abel"/>
                <a:sym typeface="Abe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3"/>
                </a:solidFill>
                <a:latin typeface="Abel"/>
                <a:ea typeface="Abel"/>
                <a:cs typeface="Abel"/>
                <a:sym typeface="Abel"/>
              </a:rPr>
              <a:t>, including icons by </a:t>
            </a:r>
            <a:r>
              <a:rPr lang="en" sz="1200">
                <a:solidFill>
                  <a:schemeClr val="accent3"/>
                </a:solidFill>
                <a:uFill>
                  <a:noFill/>
                </a:uFill>
                <a:latin typeface="Abel"/>
                <a:ea typeface="Abel"/>
                <a:cs typeface="Abel"/>
                <a:sym typeface="Abe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3"/>
                </a:solidFill>
                <a:latin typeface="Abel"/>
                <a:ea typeface="Abel"/>
                <a:cs typeface="Abel"/>
                <a:sym typeface="Abel"/>
              </a:rPr>
              <a:t>, and infographics &amp; images by </a:t>
            </a:r>
            <a:r>
              <a:rPr lang="en" sz="1200">
                <a:solidFill>
                  <a:schemeClr val="accent3"/>
                </a:solidFill>
                <a:uFill>
                  <a:noFill/>
                </a:uFill>
                <a:latin typeface="Abel"/>
                <a:ea typeface="Abel"/>
                <a:cs typeface="Abel"/>
                <a:sym typeface="Abe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3"/>
                </a:solidFill>
                <a:latin typeface="Abel"/>
                <a:ea typeface="Abel"/>
                <a:cs typeface="Abel"/>
                <a:sym typeface="Abel"/>
              </a:rPr>
              <a:t>. </a:t>
            </a:r>
            <a:endParaRPr sz="1200">
              <a:solidFill>
                <a:schemeClr val="accent3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3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 1">
  <p:cSld name="TITLE_ONLY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/>
          <p:nvPr/>
        </p:nvSpPr>
        <p:spPr>
          <a:xfrm rot="5400000">
            <a:off x="4778685" y="-618350"/>
            <a:ext cx="3418200" cy="7504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SECTION_TITLE_AND_DESCRIPTION_1_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044" scaled="0"/>
        </a:gra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TITLE_1_1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SECTION_HEADER_1_2_1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idx="1" type="body"/>
          </p:nvPr>
        </p:nvSpPr>
        <p:spPr>
          <a:xfrm>
            <a:off x="639950" y="1439575"/>
            <a:ext cx="7451400" cy="281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6" name="Google Shape;16;p4"/>
          <p:cNvSpPr txBox="1"/>
          <p:nvPr>
            <p:ph type="title"/>
          </p:nvPr>
        </p:nvSpPr>
        <p:spPr>
          <a:xfrm>
            <a:off x="639950" y="550275"/>
            <a:ext cx="7195500" cy="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" type="body"/>
          </p:nvPr>
        </p:nvSpPr>
        <p:spPr>
          <a:xfrm>
            <a:off x="830858" y="1411950"/>
            <a:ext cx="3512400" cy="31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2" type="body"/>
          </p:nvPr>
        </p:nvSpPr>
        <p:spPr>
          <a:xfrm>
            <a:off x="4800742" y="1411950"/>
            <a:ext cx="3512400" cy="31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type="title"/>
          </p:nvPr>
        </p:nvSpPr>
        <p:spPr>
          <a:xfrm>
            <a:off x="639950" y="550275"/>
            <a:ext cx="7234200" cy="71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639950" y="2225650"/>
            <a:ext cx="2321700" cy="13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/>
          <p:nvPr/>
        </p:nvSpPr>
        <p:spPr>
          <a:xfrm>
            <a:off x="-21600" y="-28825"/>
            <a:ext cx="9199200" cy="5201100"/>
          </a:xfrm>
          <a:prstGeom prst="rect">
            <a:avLst/>
          </a:prstGeom>
          <a:gradFill>
            <a:gsLst>
              <a:gs pos="0">
                <a:srgbClr val="3E22BC">
                  <a:alpha val="11372"/>
                </a:srgbClr>
              </a:gs>
              <a:gs pos="100000">
                <a:srgbClr val="80E0FF">
                  <a:alpha val="34901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8"/>
          <p:cNvSpPr txBox="1"/>
          <p:nvPr>
            <p:ph type="title"/>
          </p:nvPr>
        </p:nvSpPr>
        <p:spPr>
          <a:xfrm>
            <a:off x="639950" y="550275"/>
            <a:ext cx="2862600" cy="24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idx="1" type="subTitle"/>
          </p:nvPr>
        </p:nvSpPr>
        <p:spPr>
          <a:xfrm>
            <a:off x="639950" y="1659900"/>
            <a:ext cx="2430600" cy="42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jalla One"/>
              <a:buNone/>
              <a:defRPr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639950" y="2157600"/>
            <a:ext cx="3177300" cy="24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type="title"/>
          </p:nvPr>
        </p:nvSpPr>
        <p:spPr>
          <a:xfrm>
            <a:off x="639950" y="550275"/>
            <a:ext cx="4116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890073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Fjalla One"/>
              <a:buNone/>
              <a:defRPr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bel"/>
              <a:buChar char="●"/>
              <a:defRPr sz="18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●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bel"/>
              <a:buChar char="○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bel"/>
              <a:buChar char="■"/>
              <a:defRPr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401EBB"/>
            </a:gs>
            <a:gs pos="100000">
              <a:srgbClr val="02BCFD"/>
            </a:gs>
          </a:gsLst>
          <a:lin ang="13500032" scaled="0"/>
        </a:gra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ctrTitle"/>
          </p:nvPr>
        </p:nvSpPr>
        <p:spPr>
          <a:xfrm>
            <a:off x="832826" y="1545450"/>
            <a:ext cx="45054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200"/>
              <a:t>Electron</a:t>
            </a:r>
            <a:endParaRPr sz="6200"/>
          </a:p>
        </p:txBody>
      </p:sp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795025" y="3841675"/>
            <a:ext cx="3515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@Phurunbit Tech Ltd, 2020</a:t>
            </a:r>
            <a:endParaRPr/>
          </a:p>
        </p:txBody>
      </p:sp>
      <p:grpSp>
        <p:nvGrpSpPr>
          <p:cNvPr id="142" name="Google Shape;142;p28"/>
          <p:cNvGrpSpPr/>
          <p:nvPr/>
        </p:nvGrpSpPr>
        <p:grpSpPr>
          <a:xfrm>
            <a:off x="4355896" y="-72048"/>
            <a:ext cx="4882257" cy="5806520"/>
            <a:chOff x="4355896" y="-72048"/>
            <a:chExt cx="4882257" cy="5806520"/>
          </a:xfrm>
        </p:grpSpPr>
        <p:grpSp>
          <p:nvGrpSpPr>
            <p:cNvPr id="143" name="Google Shape;143;p28"/>
            <p:cNvGrpSpPr/>
            <p:nvPr/>
          </p:nvGrpSpPr>
          <p:grpSpPr>
            <a:xfrm>
              <a:off x="4706238" y="-72048"/>
              <a:ext cx="4531915" cy="5488741"/>
              <a:chOff x="1812875" y="238125"/>
              <a:chExt cx="4088700" cy="4951950"/>
            </a:xfrm>
          </p:grpSpPr>
          <p:sp>
            <p:nvSpPr>
              <p:cNvPr id="144" name="Google Shape;144;p28"/>
              <p:cNvSpPr/>
              <p:nvPr/>
            </p:nvSpPr>
            <p:spPr>
              <a:xfrm>
                <a:off x="1812875" y="726775"/>
                <a:ext cx="744825" cy="4422075"/>
              </a:xfrm>
              <a:custGeom>
                <a:rect b="b" l="l" r="r" t="t"/>
                <a:pathLst>
                  <a:path extrusionOk="0" h="176883" w="29793">
                    <a:moveTo>
                      <a:pt x="1" y="1"/>
                    </a:moveTo>
                    <a:lnTo>
                      <a:pt x="29793" y="1"/>
                    </a:lnTo>
                    <a:lnTo>
                      <a:pt x="29793" y="176883"/>
                    </a:lnTo>
                    <a:lnTo>
                      <a:pt x="1" y="17688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28"/>
              <p:cNvSpPr/>
              <p:nvPr/>
            </p:nvSpPr>
            <p:spPr>
              <a:xfrm>
                <a:off x="2989575" y="281725"/>
                <a:ext cx="789725" cy="4810400"/>
              </a:xfrm>
              <a:custGeom>
                <a:rect b="b" l="l" r="r" t="t"/>
                <a:pathLst>
                  <a:path extrusionOk="0" h="192416" w="31589">
                    <a:moveTo>
                      <a:pt x="0" y="1"/>
                    </a:moveTo>
                    <a:lnTo>
                      <a:pt x="31588" y="1"/>
                    </a:lnTo>
                    <a:lnTo>
                      <a:pt x="31588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28"/>
              <p:cNvSpPr/>
              <p:nvPr/>
            </p:nvSpPr>
            <p:spPr>
              <a:xfrm>
                <a:off x="2761525" y="768000"/>
                <a:ext cx="744875" cy="4422075"/>
              </a:xfrm>
              <a:custGeom>
                <a:rect b="b" l="l" r="r" t="t"/>
                <a:pathLst>
                  <a:path extrusionOk="0" h="176883" w="29795">
                    <a:moveTo>
                      <a:pt x="1" y="1"/>
                    </a:moveTo>
                    <a:lnTo>
                      <a:pt x="29794" y="1"/>
                    </a:lnTo>
                    <a:lnTo>
                      <a:pt x="29794" y="176883"/>
                    </a:lnTo>
                    <a:lnTo>
                      <a:pt x="1" y="17688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28"/>
              <p:cNvSpPr/>
              <p:nvPr/>
            </p:nvSpPr>
            <p:spPr>
              <a:xfrm>
                <a:off x="3664550" y="702625"/>
                <a:ext cx="744825" cy="4422100"/>
              </a:xfrm>
              <a:custGeom>
                <a:rect b="b" l="l" r="r" t="t"/>
                <a:pathLst>
                  <a:path extrusionOk="0" h="176884" w="29793">
                    <a:moveTo>
                      <a:pt x="0" y="1"/>
                    </a:moveTo>
                    <a:lnTo>
                      <a:pt x="29793" y="1"/>
                    </a:lnTo>
                    <a:lnTo>
                      <a:pt x="29793" y="176884"/>
                    </a:lnTo>
                    <a:lnTo>
                      <a:pt x="0" y="176884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28"/>
              <p:cNvSpPr/>
              <p:nvPr/>
            </p:nvSpPr>
            <p:spPr>
              <a:xfrm>
                <a:off x="5066800" y="260400"/>
                <a:ext cx="744850" cy="4810400"/>
              </a:xfrm>
              <a:custGeom>
                <a:rect b="b" l="l" r="r" t="t"/>
                <a:pathLst>
                  <a:path extrusionOk="0" h="192416" w="29794">
                    <a:moveTo>
                      <a:pt x="1" y="1"/>
                    </a:moveTo>
                    <a:lnTo>
                      <a:pt x="29793" y="1"/>
                    </a:lnTo>
                    <a:lnTo>
                      <a:pt x="29793" y="192416"/>
                    </a:lnTo>
                    <a:lnTo>
                      <a:pt x="1" y="192416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28"/>
              <p:cNvSpPr/>
              <p:nvPr/>
            </p:nvSpPr>
            <p:spPr>
              <a:xfrm>
                <a:off x="4996200" y="281725"/>
                <a:ext cx="372450" cy="4810400"/>
              </a:xfrm>
              <a:custGeom>
                <a:rect b="b" l="l" r="r" t="t"/>
                <a:pathLst>
                  <a:path extrusionOk="0" h="192416" w="14898">
                    <a:moveTo>
                      <a:pt x="0" y="1"/>
                    </a:moveTo>
                    <a:lnTo>
                      <a:pt x="14897" y="1"/>
                    </a:lnTo>
                    <a:lnTo>
                      <a:pt x="14897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28"/>
              <p:cNvSpPr/>
              <p:nvPr/>
            </p:nvSpPr>
            <p:spPr>
              <a:xfrm>
                <a:off x="3753900" y="281725"/>
                <a:ext cx="702300" cy="4810400"/>
              </a:xfrm>
              <a:custGeom>
                <a:rect b="b" l="l" r="r" t="t"/>
                <a:pathLst>
                  <a:path extrusionOk="0" h="192416" w="28092">
                    <a:moveTo>
                      <a:pt x="0" y="1"/>
                    </a:moveTo>
                    <a:lnTo>
                      <a:pt x="28091" y="1"/>
                    </a:lnTo>
                    <a:lnTo>
                      <a:pt x="28091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28"/>
              <p:cNvSpPr/>
              <p:nvPr/>
            </p:nvSpPr>
            <p:spPr>
              <a:xfrm>
                <a:off x="3969450" y="281725"/>
                <a:ext cx="702325" cy="4810400"/>
              </a:xfrm>
              <a:custGeom>
                <a:rect b="b" l="l" r="r" t="t"/>
                <a:pathLst>
                  <a:path extrusionOk="0" h="192416" w="28093">
                    <a:moveTo>
                      <a:pt x="0" y="1"/>
                    </a:moveTo>
                    <a:lnTo>
                      <a:pt x="28092" y="1"/>
                    </a:lnTo>
                    <a:lnTo>
                      <a:pt x="28092" y="192415"/>
                    </a:lnTo>
                    <a:lnTo>
                      <a:pt x="0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28"/>
              <p:cNvSpPr/>
              <p:nvPr/>
            </p:nvSpPr>
            <p:spPr>
              <a:xfrm>
                <a:off x="4234650" y="238125"/>
                <a:ext cx="1666925" cy="4810400"/>
              </a:xfrm>
              <a:custGeom>
                <a:rect b="b" l="l" r="r" t="t"/>
                <a:pathLst>
                  <a:path extrusionOk="0" h="192416" w="66677">
                    <a:moveTo>
                      <a:pt x="1" y="0"/>
                    </a:moveTo>
                    <a:lnTo>
                      <a:pt x="66676" y="0"/>
                    </a:lnTo>
                    <a:lnTo>
                      <a:pt x="66676" y="192415"/>
                    </a:lnTo>
                    <a:lnTo>
                      <a:pt x="1" y="192415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66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3" name="Google Shape;153;p28"/>
            <p:cNvGrpSpPr/>
            <p:nvPr/>
          </p:nvGrpSpPr>
          <p:grpSpPr>
            <a:xfrm>
              <a:off x="6947561" y="1888323"/>
              <a:ext cx="457575" cy="392346"/>
              <a:chOff x="3835000" y="2006775"/>
              <a:chExt cx="412825" cy="353975"/>
            </a:xfrm>
          </p:grpSpPr>
          <p:sp>
            <p:nvSpPr>
              <p:cNvPr id="154" name="Google Shape;154;p28"/>
              <p:cNvSpPr/>
              <p:nvPr/>
            </p:nvSpPr>
            <p:spPr>
              <a:xfrm>
                <a:off x="3835000" y="2152100"/>
                <a:ext cx="412825" cy="208650"/>
              </a:xfrm>
              <a:custGeom>
                <a:rect b="b" l="l" r="r" t="t"/>
                <a:pathLst>
                  <a:path extrusionOk="0" h="8346" w="16513">
                    <a:moveTo>
                      <a:pt x="8256" y="8346"/>
                    </a:moveTo>
                    <a:cubicBezTo>
                      <a:pt x="3704" y="8346"/>
                      <a:pt x="0" y="6473"/>
                      <a:pt x="0" y="4173"/>
                    </a:cubicBezTo>
                    <a:cubicBezTo>
                      <a:pt x="0" y="1873"/>
                      <a:pt x="3704" y="1"/>
                      <a:pt x="8256" y="1"/>
                    </a:cubicBezTo>
                    <a:cubicBezTo>
                      <a:pt x="12809" y="1"/>
                      <a:pt x="16512" y="1872"/>
                      <a:pt x="16512" y="4173"/>
                    </a:cubicBezTo>
                    <a:cubicBezTo>
                      <a:pt x="16512" y="6475"/>
                      <a:pt x="12809" y="8346"/>
                      <a:pt x="8256" y="8346"/>
                    </a:cubicBezTo>
                    <a:close/>
                    <a:moveTo>
                      <a:pt x="8256" y="106"/>
                    </a:moveTo>
                    <a:cubicBezTo>
                      <a:pt x="3762" y="106"/>
                      <a:pt x="105" y="1930"/>
                      <a:pt x="105" y="4173"/>
                    </a:cubicBezTo>
                    <a:cubicBezTo>
                      <a:pt x="105" y="6416"/>
                      <a:pt x="3762" y="8241"/>
                      <a:pt x="8256" y="8241"/>
                    </a:cubicBezTo>
                    <a:cubicBezTo>
                      <a:pt x="12751" y="8241"/>
                      <a:pt x="16406" y="6416"/>
                      <a:pt x="16406" y="4173"/>
                    </a:cubicBezTo>
                    <a:cubicBezTo>
                      <a:pt x="16406" y="1930"/>
                      <a:pt x="12751" y="106"/>
                      <a:pt x="8256" y="106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28"/>
              <p:cNvSpPr/>
              <p:nvPr/>
            </p:nvSpPr>
            <p:spPr>
              <a:xfrm>
                <a:off x="3835000" y="2006775"/>
                <a:ext cx="412825" cy="208650"/>
              </a:xfrm>
              <a:custGeom>
                <a:rect b="b" l="l" r="r" t="t"/>
                <a:pathLst>
                  <a:path extrusionOk="0" h="8346" w="16513">
                    <a:moveTo>
                      <a:pt x="8256" y="8346"/>
                    </a:moveTo>
                    <a:cubicBezTo>
                      <a:pt x="3704" y="8346"/>
                      <a:pt x="0" y="6474"/>
                      <a:pt x="0" y="4173"/>
                    </a:cubicBezTo>
                    <a:cubicBezTo>
                      <a:pt x="0" y="1872"/>
                      <a:pt x="3704" y="0"/>
                      <a:pt x="8256" y="0"/>
                    </a:cubicBezTo>
                    <a:cubicBezTo>
                      <a:pt x="12809" y="0"/>
                      <a:pt x="16512" y="1872"/>
                      <a:pt x="16512" y="4173"/>
                    </a:cubicBezTo>
                    <a:cubicBezTo>
                      <a:pt x="16512" y="6474"/>
                      <a:pt x="12809" y="8346"/>
                      <a:pt x="8256" y="8346"/>
                    </a:cubicBezTo>
                    <a:close/>
                    <a:moveTo>
                      <a:pt x="8256" y="106"/>
                    </a:moveTo>
                    <a:cubicBezTo>
                      <a:pt x="3762" y="106"/>
                      <a:pt x="105" y="1930"/>
                      <a:pt x="105" y="4173"/>
                    </a:cubicBezTo>
                    <a:cubicBezTo>
                      <a:pt x="105" y="6416"/>
                      <a:pt x="3762" y="8239"/>
                      <a:pt x="8256" y="8239"/>
                    </a:cubicBezTo>
                    <a:cubicBezTo>
                      <a:pt x="12751" y="8239"/>
                      <a:pt x="16406" y="6416"/>
                      <a:pt x="16406" y="4173"/>
                    </a:cubicBezTo>
                    <a:cubicBezTo>
                      <a:pt x="16406" y="1931"/>
                      <a:pt x="12751" y="106"/>
                      <a:pt x="8256" y="106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6" name="Google Shape;156;p28"/>
            <p:cNvGrpSpPr/>
            <p:nvPr/>
          </p:nvGrpSpPr>
          <p:grpSpPr>
            <a:xfrm>
              <a:off x="7993115" y="1983341"/>
              <a:ext cx="441642" cy="905480"/>
              <a:chOff x="4778300" y="2092500"/>
              <a:chExt cx="398450" cy="816925"/>
            </a:xfrm>
          </p:grpSpPr>
          <p:sp>
            <p:nvSpPr>
              <p:cNvPr id="157" name="Google Shape;157;p28"/>
              <p:cNvSpPr/>
              <p:nvPr/>
            </p:nvSpPr>
            <p:spPr>
              <a:xfrm>
                <a:off x="4853900" y="2658325"/>
                <a:ext cx="216850" cy="251100"/>
              </a:xfrm>
              <a:custGeom>
                <a:rect b="b" l="l" r="r" t="t"/>
                <a:pathLst>
                  <a:path extrusionOk="0" h="10044" w="8674">
                    <a:moveTo>
                      <a:pt x="0" y="5023"/>
                    </a:moveTo>
                    <a:lnTo>
                      <a:pt x="8673" y="10044"/>
                    </a:lnTo>
                    <a:lnTo>
                      <a:pt x="8593" y="502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28"/>
              <p:cNvSpPr/>
              <p:nvPr/>
            </p:nvSpPr>
            <p:spPr>
              <a:xfrm>
                <a:off x="5068725" y="2719900"/>
                <a:ext cx="108025" cy="189525"/>
              </a:xfrm>
              <a:custGeom>
                <a:rect b="b" l="l" r="r" t="t"/>
                <a:pathLst>
                  <a:path extrusionOk="0" h="7581" w="4321">
                    <a:moveTo>
                      <a:pt x="4320" y="5316"/>
                    </a:moveTo>
                    <a:lnTo>
                      <a:pt x="4320" y="0"/>
                    </a:lnTo>
                    <a:lnTo>
                      <a:pt x="0" y="2560"/>
                    </a:lnTo>
                    <a:lnTo>
                      <a:pt x="80" y="7581"/>
                    </a:lnTo>
                    <a:close/>
                  </a:path>
                </a:pathLst>
              </a:custGeom>
              <a:solidFill>
                <a:schemeClr val="accent6"/>
              </a:solidFill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28"/>
              <p:cNvSpPr/>
              <p:nvPr/>
            </p:nvSpPr>
            <p:spPr>
              <a:xfrm>
                <a:off x="4854225" y="2596800"/>
                <a:ext cx="322525" cy="187125"/>
              </a:xfrm>
              <a:custGeom>
                <a:rect b="b" l="l" r="r" t="t"/>
                <a:pathLst>
                  <a:path extrusionOk="0" h="7485" w="12901">
                    <a:moveTo>
                      <a:pt x="4371" y="0"/>
                    </a:moveTo>
                    <a:lnTo>
                      <a:pt x="12900" y="4924"/>
                    </a:lnTo>
                    <a:lnTo>
                      <a:pt x="8580" y="7484"/>
                    </a:lnTo>
                    <a:lnTo>
                      <a:pt x="1" y="2461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28"/>
              <p:cNvSpPr/>
              <p:nvPr/>
            </p:nvSpPr>
            <p:spPr>
              <a:xfrm>
                <a:off x="4778300" y="2140525"/>
                <a:ext cx="169350" cy="196125"/>
              </a:xfrm>
              <a:custGeom>
                <a:rect b="b" l="l" r="r" t="t"/>
                <a:pathLst>
                  <a:path extrusionOk="0" h="7845" w="6774">
                    <a:moveTo>
                      <a:pt x="0" y="3923"/>
                    </a:moveTo>
                    <a:lnTo>
                      <a:pt x="6773" y="7844"/>
                    </a:lnTo>
                    <a:lnTo>
                      <a:pt x="6711" y="3923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28"/>
              <p:cNvSpPr/>
              <p:nvPr/>
            </p:nvSpPr>
            <p:spPr>
              <a:xfrm>
                <a:off x="4946050" y="2188625"/>
                <a:ext cx="84375" cy="148025"/>
              </a:xfrm>
              <a:custGeom>
                <a:rect b="b" l="l" r="r" t="t"/>
                <a:pathLst>
                  <a:path extrusionOk="0" h="5921" w="3375">
                    <a:moveTo>
                      <a:pt x="3374" y="3774"/>
                    </a:moveTo>
                    <a:lnTo>
                      <a:pt x="3374" y="0"/>
                    </a:lnTo>
                    <a:lnTo>
                      <a:pt x="1" y="1999"/>
                    </a:lnTo>
                    <a:lnTo>
                      <a:pt x="63" y="5920"/>
                    </a:lnTo>
                    <a:close/>
                  </a:path>
                </a:pathLst>
              </a:custGeom>
              <a:solidFill>
                <a:schemeClr val="accent6"/>
              </a:solidFill>
              <a:ln cap="flat" cmpd="sng" w="9525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28"/>
              <p:cNvSpPr/>
              <p:nvPr/>
            </p:nvSpPr>
            <p:spPr>
              <a:xfrm>
                <a:off x="4778575" y="2092500"/>
                <a:ext cx="251850" cy="146125"/>
              </a:xfrm>
              <a:custGeom>
                <a:rect b="b" l="l" r="r" t="t"/>
                <a:pathLst>
                  <a:path extrusionOk="0" h="5845" w="10074">
                    <a:moveTo>
                      <a:pt x="3413" y="0"/>
                    </a:moveTo>
                    <a:lnTo>
                      <a:pt x="10073" y="3845"/>
                    </a:lnTo>
                    <a:lnTo>
                      <a:pt x="6700" y="5844"/>
                    </a:lnTo>
                    <a:lnTo>
                      <a:pt x="0" y="1922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28"/>
            <p:cNvGrpSpPr/>
            <p:nvPr/>
          </p:nvGrpSpPr>
          <p:grpSpPr>
            <a:xfrm>
              <a:off x="6428830" y="1344903"/>
              <a:ext cx="464530" cy="3928170"/>
              <a:chOff x="3367000" y="1516500"/>
              <a:chExt cx="419100" cy="3544000"/>
            </a:xfrm>
          </p:grpSpPr>
          <p:sp>
            <p:nvSpPr>
              <p:cNvPr id="164" name="Google Shape;164;p28"/>
              <p:cNvSpPr/>
              <p:nvPr/>
            </p:nvSpPr>
            <p:spPr>
              <a:xfrm>
                <a:off x="3367000" y="1767425"/>
                <a:ext cx="216847" cy="3293075"/>
              </a:xfrm>
              <a:custGeom>
                <a:rect b="b" l="l" r="r" t="t"/>
                <a:pathLst>
                  <a:path extrusionOk="0" h="131723" w="8383">
                    <a:moveTo>
                      <a:pt x="8383" y="131722"/>
                    </a:moveTo>
                    <a:lnTo>
                      <a:pt x="8383" y="4876"/>
                    </a:lnTo>
                    <a:lnTo>
                      <a:pt x="0" y="1"/>
                    </a:lnTo>
                    <a:lnTo>
                      <a:pt x="0" y="12687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28"/>
              <p:cNvSpPr/>
              <p:nvPr/>
            </p:nvSpPr>
            <p:spPr>
              <a:xfrm>
                <a:off x="3576550" y="1767375"/>
                <a:ext cx="209550" cy="3284150"/>
              </a:xfrm>
              <a:custGeom>
                <a:rect b="b" l="l" r="r" t="t"/>
                <a:pathLst>
                  <a:path extrusionOk="0" h="131366" w="8382">
                    <a:moveTo>
                      <a:pt x="1" y="131366"/>
                    </a:moveTo>
                    <a:lnTo>
                      <a:pt x="8382" y="126523"/>
                    </a:lnTo>
                    <a:lnTo>
                      <a:pt x="8382" y="1"/>
                    </a:lnTo>
                    <a:lnTo>
                      <a:pt x="1" y="4876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28"/>
              <p:cNvSpPr/>
              <p:nvPr/>
            </p:nvSpPr>
            <p:spPr>
              <a:xfrm>
                <a:off x="3367000" y="1647200"/>
                <a:ext cx="419100" cy="242075"/>
              </a:xfrm>
              <a:custGeom>
                <a:rect b="b" l="l" r="r" t="t"/>
                <a:pathLst>
                  <a:path extrusionOk="0" h="9683" w="16764">
                    <a:moveTo>
                      <a:pt x="8320" y="1"/>
                    </a:moveTo>
                    <a:lnTo>
                      <a:pt x="16764" y="4808"/>
                    </a:lnTo>
                    <a:lnTo>
                      <a:pt x="8383" y="9683"/>
                    </a:lnTo>
                    <a:lnTo>
                      <a:pt x="0" y="480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28"/>
              <p:cNvSpPr/>
              <p:nvPr/>
            </p:nvSpPr>
            <p:spPr>
              <a:xfrm>
                <a:off x="3396600" y="1538575"/>
                <a:ext cx="359550" cy="207825"/>
              </a:xfrm>
              <a:custGeom>
                <a:rect b="b" l="l" r="r" t="t"/>
                <a:pathLst>
                  <a:path extrusionOk="0" h="8313" w="14382">
                    <a:moveTo>
                      <a:pt x="7194" y="8312"/>
                    </a:moveTo>
                    <a:lnTo>
                      <a:pt x="0" y="4160"/>
                    </a:lnTo>
                    <a:lnTo>
                      <a:pt x="7204" y="1"/>
                    </a:lnTo>
                    <a:lnTo>
                      <a:pt x="14382" y="415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28"/>
              <p:cNvSpPr/>
              <p:nvPr/>
            </p:nvSpPr>
            <p:spPr>
              <a:xfrm>
                <a:off x="3396600" y="1642550"/>
                <a:ext cx="180125" cy="187050"/>
              </a:xfrm>
              <a:custGeom>
                <a:rect b="b" l="l" r="r" t="t"/>
                <a:pathLst>
                  <a:path extrusionOk="0" h="7482" w="7205">
                    <a:moveTo>
                      <a:pt x="7194" y="4153"/>
                    </a:moveTo>
                    <a:lnTo>
                      <a:pt x="7204" y="7481"/>
                    </a:lnTo>
                    <a:lnTo>
                      <a:pt x="0" y="33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28"/>
              <p:cNvSpPr/>
              <p:nvPr/>
            </p:nvSpPr>
            <p:spPr>
              <a:xfrm>
                <a:off x="3576425" y="1642475"/>
                <a:ext cx="180125" cy="187125"/>
              </a:xfrm>
              <a:custGeom>
                <a:rect b="b" l="l" r="r" t="t"/>
                <a:pathLst>
                  <a:path extrusionOk="0" h="7485" w="7205">
                    <a:moveTo>
                      <a:pt x="7189" y="1"/>
                    </a:moveTo>
                    <a:lnTo>
                      <a:pt x="7205" y="3332"/>
                    </a:lnTo>
                    <a:lnTo>
                      <a:pt x="11" y="7484"/>
                    </a:lnTo>
                    <a:lnTo>
                      <a:pt x="1" y="41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28"/>
              <p:cNvSpPr/>
              <p:nvPr/>
            </p:nvSpPr>
            <p:spPr>
              <a:xfrm>
                <a:off x="3472550" y="1576850"/>
                <a:ext cx="104200" cy="120250"/>
              </a:xfrm>
              <a:custGeom>
                <a:rect b="b" l="l" r="r" t="t"/>
                <a:pathLst>
                  <a:path extrusionOk="0" h="4810" w="4168">
                    <a:moveTo>
                      <a:pt x="4167" y="4810"/>
                    </a:moveTo>
                    <a:lnTo>
                      <a:pt x="4162" y="2407"/>
                    </a:lnTo>
                    <a:lnTo>
                      <a:pt x="1" y="1"/>
                    </a:lnTo>
                    <a:lnTo>
                      <a:pt x="1" y="240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28"/>
              <p:cNvSpPr/>
              <p:nvPr/>
            </p:nvSpPr>
            <p:spPr>
              <a:xfrm>
                <a:off x="3576600" y="1576850"/>
                <a:ext cx="104225" cy="120250"/>
              </a:xfrm>
              <a:custGeom>
                <a:rect b="b" l="l" r="r" t="t"/>
                <a:pathLst>
                  <a:path extrusionOk="0" h="4810" w="4169">
                    <a:moveTo>
                      <a:pt x="4168" y="1"/>
                    </a:moveTo>
                    <a:lnTo>
                      <a:pt x="4168" y="2405"/>
                    </a:lnTo>
                    <a:lnTo>
                      <a:pt x="5" y="4810"/>
                    </a:lnTo>
                    <a:lnTo>
                      <a:pt x="0" y="240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28"/>
              <p:cNvSpPr/>
              <p:nvPr/>
            </p:nvSpPr>
            <p:spPr>
              <a:xfrm>
                <a:off x="3472550" y="1516500"/>
                <a:ext cx="208275" cy="120550"/>
              </a:xfrm>
              <a:custGeom>
                <a:rect b="b" l="l" r="r" t="t"/>
                <a:pathLst>
                  <a:path extrusionOk="0" h="4822" w="8331">
                    <a:moveTo>
                      <a:pt x="1" y="2415"/>
                    </a:moveTo>
                    <a:lnTo>
                      <a:pt x="4181" y="1"/>
                    </a:lnTo>
                    <a:lnTo>
                      <a:pt x="8330" y="2415"/>
                    </a:lnTo>
                    <a:lnTo>
                      <a:pt x="4162" y="482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28"/>
              <p:cNvSpPr/>
              <p:nvPr/>
            </p:nvSpPr>
            <p:spPr>
              <a:xfrm>
                <a:off x="3622375" y="1954600"/>
                <a:ext cx="99300" cy="819950"/>
              </a:xfrm>
              <a:custGeom>
                <a:rect b="b" l="l" r="r" t="t"/>
                <a:pathLst>
                  <a:path extrusionOk="0" h="32798" w="3972">
                    <a:moveTo>
                      <a:pt x="0" y="596"/>
                    </a:moveTo>
                    <a:lnTo>
                      <a:pt x="1024" y="1"/>
                    </a:lnTo>
                    <a:lnTo>
                      <a:pt x="1024" y="9040"/>
                    </a:lnTo>
                    <a:lnTo>
                      <a:pt x="0" y="9630"/>
                    </a:lnTo>
                    <a:close/>
                    <a:moveTo>
                      <a:pt x="2948" y="20319"/>
                    </a:moveTo>
                    <a:lnTo>
                      <a:pt x="3972" y="19728"/>
                    </a:lnTo>
                    <a:lnTo>
                      <a:pt x="3972" y="10689"/>
                    </a:lnTo>
                    <a:lnTo>
                      <a:pt x="2948" y="11284"/>
                    </a:lnTo>
                    <a:close/>
                    <a:moveTo>
                      <a:pt x="166" y="32798"/>
                    </a:moveTo>
                    <a:lnTo>
                      <a:pt x="1190" y="32207"/>
                    </a:lnTo>
                    <a:lnTo>
                      <a:pt x="1190" y="23168"/>
                    </a:lnTo>
                    <a:lnTo>
                      <a:pt x="166" y="23763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3137"/>
                    </a:srgbClr>
                  </a:gs>
                  <a:gs pos="50000">
                    <a:srgbClr val="E354F7">
                      <a:alpha val="56862"/>
                    </a:srgbClr>
                  </a:gs>
                  <a:gs pos="100000">
                    <a:srgbClr val="10ECFF">
                      <a:alpha val="58823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28"/>
            <p:cNvGrpSpPr/>
            <p:nvPr/>
          </p:nvGrpSpPr>
          <p:grpSpPr>
            <a:xfrm>
              <a:off x="7536371" y="1214749"/>
              <a:ext cx="398664" cy="3966160"/>
              <a:chOff x="4366225" y="1399075"/>
              <a:chExt cx="359675" cy="3578275"/>
            </a:xfrm>
          </p:grpSpPr>
          <p:sp>
            <p:nvSpPr>
              <p:cNvPr id="175" name="Google Shape;175;p28"/>
              <p:cNvSpPr/>
              <p:nvPr/>
            </p:nvSpPr>
            <p:spPr>
              <a:xfrm>
                <a:off x="4366225" y="1502200"/>
                <a:ext cx="179900" cy="3475150"/>
              </a:xfrm>
              <a:custGeom>
                <a:rect b="b" l="l" r="r" t="t"/>
                <a:pathLst>
                  <a:path extrusionOk="0" h="139006" w="7196">
                    <a:moveTo>
                      <a:pt x="7195" y="139005"/>
                    </a:moveTo>
                    <a:lnTo>
                      <a:pt x="7195" y="4184"/>
                    </a:lnTo>
                    <a:lnTo>
                      <a:pt x="1" y="0"/>
                    </a:lnTo>
                    <a:lnTo>
                      <a:pt x="1" y="13484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28"/>
              <p:cNvSpPr/>
              <p:nvPr/>
            </p:nvSpPr>
            <p:spPr>
              <a:xfrm>
                <a:off x="4546100" y="1503600"/>
                <a:ext cx="179800" cy="3466075"/>
              </a:xfrm>
              <a:custGeom>
                <a:rect b="b" l="l" r="r" t="t"/>
                <a:pathLst>
                  <a:path extrusionOk="0" h="138643" w="7192">
                    <a:moveTo>
                      <a:pt x="0" y="138643"/>
                    </a:moveTo>
                    <a:lnTo>
                      <a:pt x="7191" y="134544"/>
                    </a:lnTo>
                    <a:lnTo>
                      <a:pt x="7191" y="1"/>
                    </a:lnTo>
                    <a:lnTo>
                      <a:pt x="0" y="412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28"/>
              <p:cNvSpPr/>
              <p:nvPr/>
            </p:nvSpPr>
            <p:spPr>
              <a:xfrm>
                <a:off x="4366225" y="1399075"/>
                <a:ext cx="359675" cy="207725"/>
              </a:xfrm>
              <a:custGeom>
                <a:rect b="b" l="l" r="r" t="t"/>
                <a:pathLst>
                  <a:path extrusionOk="0" h="8309" w="14387">
                    <a:moveTo>
                      <a:pt x="7141" y="1"/>
                    </a:moveTo>
                    <a:lnTo>
                      <a:pt x="14386" y="4125"/>
                    </a:lnTo>
                    <a:lnTo>
                      <a:pt x="7195" y="8309"/>
                    </a:lnTo>
                    <a:lnTo>
                      <a:pt x="1" y="41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28"/>
              <p:cNvSpPr/>
              <p:nvPr/>
            </p:nvSpPr>
            <p:spPr>
              <a:xfrm>
                <a:off x="4573550" y="1647025"/>
                <a:ext cx="80800" cy="853975"/>
              </a:xfrm>
              <a:custGeom>
                <a:rect b="b" l="l" r="r" t="t"/>
                <a:pathLst>
                  <a:path extrusionOk="0" h="34159" w="3232">
                    <a:moveTo>
                      <a:pt x="0" y="409"/>
                    </a:moveTo>
                    <a:lnTo>
                      <a:pt x="704" y="1"/>
                    </a:lnTo>
                    <a:lnTo>
                      <a:pt x="704" y="6214"/>
                    </a:lnTo>
                    <a:lnTo>
                      <a:pt x="0" y="6620"/>
                    </a:lnTo>
                    <a:close/>
                    <a:moveTo>
                      <a:pt x="2528" y="15615"/>
                    </a:moveTo>
                    <a:lnTo>
                      <a:pt x="3231" y="15208"/>
                    </a:lnTo>
                    <a:lnTo>
                      <a:pt x="3231" y="8994"/>
                    </a:lnTo>
                    <a:lnTo>
                      <a:pt x="2528" y="9402"/>
                    </a:lnTo>
                    <a:close/>
                    <a:moveTo>
                      <a:pt x="0" y="28329"/>
                    </a:moveTo>
                    <a:lnTo>
                      <a:pt x="704" y="27922"/>
                    </a:lnTo>
                    <a:lnTo>
                      <a:pt x="704" y="21709"/>
                    </a:lnTo>
                    <a:lnTo>
                      <a:pt x="0" y="22118"/>
                    </a:lnTo>
                    <a:close/>
                    <a:moveTo>
                      <a:pt x="2528" y="34158"/>
                    </a:moveTo>
                    <a:lnTo>
                      <a:pt x="3231" y="33752"/>
                    </a:lnTo>
                    <a:lnTo>
                      <a:pt x="3231" y="27537"/>
                    </a:lnTo>
                    <a:lnTo>
                      <a:pt x="2528" y="2794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28"/>
            <p:cNvGrpSpPr/>
            <p:nvPr/>
          </p:nvGrpSpPr>
          <p:grpSpPr>
            <a:xfrm>
              <a:off x="5373919" y="2280667"/>
              <a:ext cx="574317" cy="3119363"/>
              <a:chOff x="2506200" y="2301225"/>
              <a:chExt cx="518150" cy="2814294"/>
            </a:xfrm>
          </p:grpSpPr>
          <p:sp>
            <p:nvSpPr>
              <p:cNvPr id="180" name="Google Shape;180;p28"/>
              <p:cNvSpPr/>
              <p:nvPr/>
            </p:nvSpPr>
            <p:spPr>
              <a:xfrm>
                <a:off x="2506200" y="2658325"/>
                <a:ext cx="268609" cy="2457194"/>
              </a:xfrm>
              <a:custGeom>
                <a:rect b="b" l="l" r="r" t="t"/>
                <a:pathLst>
                  <a:path extrusionOk="0" h="97984" w="10366">
                    <a:moveTo>
                      <a:pt x="10365" y="97983"/>
                    </a:moveTo>
                    <a:lnTo>
                      <a:pt x="10365" y="6027"/>
                    </a:lnTo>
                    <a:lnTo>
                      <a:pt x="0" y="0"/>
                    </a:lnTo>
                    <a:lnTo>
                      <a:pt x="0" y="9199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28"/>
              <p:cNvSpPr/>
              <p:nvPr/>
            </p:nvSpPr>
            <p:spPr>
              <a:xfrm>
                <a:off x="2765325" y="2665800"/>
                <a:ext cx="259025" cy="2438575"/>
              </a:xfrm>
              <a:custGeom>
                <a:rect b="b" l="l" r="r" t="t"/>
                <a:pathLst>
                  <a:path extrusionOk="0" h="97543" w="10361">
                    <a:moveTo>
                      <a:pt x="0" y="97543"/>
                    </a:moveTo>
                    <a:lnTo>
                      <a:pt x="10361" y="91555"/>
                    </a:lnTo>
                    <a:lnTo>
                      <a:pt x="10361" y="0"/>
                    </a:lnTo>
                    <a:lnTo>
                      <a:pt x="0" y="6027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28"/>
              <p:cNvSpPr/>
              <p:nvPr/>
            </p:nvSpPr>
            <p:spPr>
              <a:xfrm>
                <a:off x="2506200" y="2517200"/>
                <a:ext cx="518150" cy="299300"/>
              </a:xfrm>
              <a:custGeom>
                <a:rect b="b" l="l" r="r" t="t"/>
                <a:pathLst>
                  <a:path extrusionOk="0" h="11972" w="20726">
                    <a:moveTo>
                      <a:pt x="10287" y="0"/>
                    </a:moveTo>
                    <a:lnTo>
                      <a:pt x="20726" y="5944"/>
                    </a:lnTo>
                    <a:lnTo>
                      <a:pt x="10365" y="11971"/>
                    </a:lnTo>
                    <a:lnTo>
                      <a:pt x="0" y="5944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28"/>
              <p:cNvSpPr/>
              <p:nvPr/>
            </p:nvSpPr>
            <p:spPr>
              <a:xfrm>
                <a:off x="2540675" y="2328975"/>
                <a:ext cx="452275" cy="261475"/>
              </a:xfrm>
              <a:custGeom>
                <a:rect b="b" l="l" r="r" t="t"/>
                <a:pathLst>
                  <a:path extrusionOk="0" h="10459" w="18091">
                    <a:moveTo>
                      <a:pt x="9048" y="10458"/>
                    </a:moveTo>
                    <a:lnTo>
                      <a:pt x="0" y="5233"/>
                    </a:lnTo>
                    <a:lnTo>
                      <a:pt x="9062" y="1"/>
                    </a:lnTo>
                    <a:lnTo>
                      <a:pt x="18090" y="522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28"/>
              <p:cNvSpPr/>
              <p:nvPr/>
            </p:nvSpPr>
            <p:spPr>
              <a:xfrm>
                <a:off x="2540675" y="2459800"/>
                <a:ext cx="226550" cy="235300"/>
              </a:xfrm>
              <a:custGeom>
                <a:rect b="b" l="l" r="r" t="t"/>
                <a:pathLst>
                  <a:path extrusionOk="0" h="9412" w="9062">
                    <a:moveTo>
                      <a:pt x="9048" y="5225"/>
                    </a:moveTo>
                    <a:lnTo>
                      <a:pt x="9062" y="9412"/>
                    </a:lnTo>
                    <a:lnTo>
                      <a:pt x="0" y="41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28"/>
              <p:cNvSpPr/>
              <p:nvPr/>
            </p:nvSpPr>
            <p:spPr>
              <a:xfrm>
                <a:off x="2766850" y="2459675"/>
                <a:ext cx="226625" cy="235425"/>
              </a:xfrm>
              <a:custGeom>
                <a:rect b="b" l="l" r="r" t="t"/>
                <a:pathLst>
                  <a:path extrusionOk="0" h="9417" w="9065">
                    <a:moveTo>
                      <a:pt x="9043" y="1"/>
                    </a:moveTo>
                    <a:lnTo>
                      <a:pt x="9064" y="4193"/>
                    </a:lnTo>
                    <a:lnTo>
                      <a:pt x="15" y="9417"/>
                    </a:lnTo>
                    <a:lnTo>
                      <a:pt x="1" y="523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28"/>
              <p:cNvSpPr/>
              <p:nvPr/>
            </p:nvSpPr>
            <p:spPr>
              <a:xfrm>
                <a:off x="2636200" y="2377150"/>
                <a:ext cx="131050" cy="151250"/>
              </a:xfrm>
              <a:custGeom>
                <a:rect b="b" l="l" r="r" t="t"/>
                <a:pathLst>
                  <a:path extrusionOk="0" h="6050" w="5242">
                    <a:moveTo>
                      <a:pt x="5242" y="6050"/>
                    </a:moveTo>
                    <a:lnTo>
                      <a:pt x="5234" y="3028"/>
                    </a:lnTo>
                    <a:lnTo>
                      <a:pt x="1" y="0"/>
                    </a:lnTo>
                    <a:lnTo>
                      <a:pt x="1" y="30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28"/>
              <p:cNvSpPr/>
              <p:nvPr/>
            </p:nvSpPr>
            <p:spPr>
              <a:xfrm>
                <a:off x="2767050" y="2377150"/>
                <a:ext cx="131150" cy="151250"/>
              </a:xfrm>
              <a:custGeom>
                <a:rect b="b" l="l" r="r" t="t"/>
                <a:pathLst>
                  <a:path extrusionOk="0" h="6050" w="5246">
                    <a:moveTo>
                      <a:pt x="5245" y="0"/>
                    </a:moveTo>
                    <a:lnTo>
                      <a:pt x="5245" y="3025"/>
                    </a:lnTo>
                    <a:lnTo>
                      <a:pt x="8" y="6050"/>
                    </a:lnTo>
                    <a:lnTo>
                      <a:pt x="0" y="302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28"/>
              <p:cNvSpPr/>
              <p:nvPr/>
            </p:nvSpPr>
            <p:spPr>
              <a:xfrm>
                <a:off x="2636200" y="2301225"/>
                <a:ext cx="262000" cy="151650"/>
              </a:xfrm>
              <a:custGeom>
                <a:rect b="b" l="l" r="r" t="t"/>
                <a:pathLst>
                  <a:path extrusionOk="0" h="6066" w="10480">
                    <a:moveTo>
                      <a:pt x="1" y="3037"/>
                    </a:moveTo>
                    <a:lnTo>
                      <a:pt x="5260" y="1"/>
                    </a:lnTo>
                    <a:lnTo>
                      <a:pt x="10479" y="3037"/>
                    </a:lnTo>
                    <a:lnTo>
                      <a:pt x="5234" y="606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28"/>
              <p:cNvSpPr/>
              <p:nvPr/>
            </p:nvSpPr>
            <p:spPr>
              <a:xfrm>
                <a:off x="2827500" y="2901275"/>
                <a:ext cx="143000" cy="1845175"/>
              </a:xfrm>
              <a:custGeom>
                <a:rect b="b" l="l" r="r" t="t"/>
                <a:pathLst>
                  <a:path extrusionOk="0" h="73807" w="5720">
                    <a:moveTo>
                      <a:pt x="1" y="818"/>
                    </a:moveTo>
                    <a:lnTo>
                      <a:pt x="1408" y="0"/>
                    </a:lnTo>
                    <a:lnTo>
                      <a:pt x="1408" y="12437"/>
                    </a:lnTo>
                    <a:lnTo>
                      <a:pt x="1" y="13248"/>
                    </a:lnTo>
                    <a:close/>
                    <a:moveTo>
                      <a:pt x="4312" y="21776"/>
                    </a:moveTo>
                    <a:lnTo>
                      <a:pt x="5719" y="20962"/>
                    </a:lnTo>
                    <a:lnTo>
                      <a:pt x="5719" y="8527"/>
                    </a:lnTo>
                    <a:lnTo>
                      <a:pt x="4312" y="9345"/>
                    </a:lnTo>
                    <a:close/>
                    <a:moveTo>
                      <a:pt x="3607" y="51334"/>
                    </a:moveTo>
                    <a:lnTo>
                      <a:pt x="5015" y="50521"/>
                    </a:lnTo>
                    <a:lnTo>
                      <a:pt x="5015" y="38085"/>
                    </a:lnTo>
                    <a:lnTo>
                      <a:pt x="3607" y="38903"/>
                    </a:lnTo>
                    <a:close/>
                    <a:moveTo>
                      <a:pt x="4503" y="73806"/>
                    </a:moveTo>
                    <a:lnTo>
                      <a:pt x="5527" y="73216"/>
                    </a:lnTo>
                    <a:lnTo>
                      <a:pt x="5527" y="64177"/>
                    </a:lnTo>
                    <a:lnTo>
                      <a:pt x="4503" y="64771"/>
                    </a:lnTo>
                    <a:close/>
                    <a:moveTo>
                      <a:pt x="1" y="70801"/>
                    </a:moveTo>
                    <a:lnTo>
                      <a:pt x="1408" y="69988"/>
                    </a:lnTo>
                    <a:lnTo>
                      <a:pt x="1408" y="57552"/>
                    </a:lnTo>
                    <a:lnTo>
                      <a:pt x="1" y="58371"/>
                    </a:lnTo>
                    <a:close/>
                    <a:moveTo>
                      <a:pt x="1" y="43957"/>
                    </a:moveTo>
                    <a:lnTo>
                      <a:pt x="1408" y="43144"/>
                    </a:lnTo>
                    <a:lnTo>
                      <a:pt x="1408" y="30709"/>
                    </a:lnTo>
                    <a:lnTo>
                      <a:pt x="1" y="3152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0" name="Google Shape;190;p28"/>
            <p:cNvGrpSpPr/>
            <p:nvPr/>
          </p:nvGrpSpPr>
          <p:grpSpPr>
            <a:xfrm>
              <a:off x="4355896" y="3862903"/>
              <a:ext cx="595294" cy="1410162"/>
              <a:chOff x="1717700" y="3849300"/>
              <a:chExt cx="537075" cy="1272250"/>
            </a:xfrm>
          </p:grpSpPr>
          <p:sp>
            <p:nvSpPr>
              <p:cNvPr id="191" name="Google Shape;191;p28"/>
              <p:cNvSpPr/>
              <p:nvPr/>
            </p:nvSpPr>
            <p:spPr>
              <a:xfrm>
                <a:off x="1717700" y="4033725"/>
                <a:ext cx="268600" cy="1087825"/>
              </a:xfrm>
              <a:custGeom>
                <a:rect b="b" l="l" r="r" t="t"/>
                <a:pathLst>
                  <a:path extrusionOk="0" h="43513" w="10744">
                    <a:moveTo>
                      <a:pt x="10744" y="43513"/>
                    </a:moveTo>
                    <a:lnTo>
                      <a:pt x="10744" y="6248"/>
                    </a:lnTo>
                    <a:lnTo>
                      <a:pt x="0" y="0"/>
                    </a:lnTo>
                    <a:lnTo>
                      <a:pt x="0" y="3730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28"/>
              <p:cNvSpPr/>
              <p:nvPr/>
            </p:nvSpPr>
            <p:spPr>
              <a:xfrm>
                <a:off x="1986275" y="4033725"/>
                <a:ext cx="268500" cy="1087825"/>
              </a:xfrm>
              <a:custGeom>
                <a:rect b="b" l="l" r="r" t="t"/>
                <a:pathLst>
                  <a:path extrusionOk="0" h="43513" w="10740">
                    <a:moveTo>
                      <a:pt x="1" y="43513"/>
                    </a:moveTo>
                    <a:lnTo>
                      <a:pt x="10740" y="37307"/>
                    </a:lnTo>
                    <a:lnTo>
                      <a:pt x="10740" y="0"/>
                    </a:lnTo>
                    <a:lnTo>
                      <a:pt x="1" y="6248"/>
                    </a:lnTo>
                    <a:close/>
                  </a:path>
                </a:pathLst>
              </a:custGeom>
              <a:gradFill>
                <a:gsLst>
                  <a:gs pos="0">
                    <a:srgbClr val="AFCAE0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28"/>
              <p:cNvSpPr/>
              <p:nvPr/>
            </p:nvSpPr>
            <p:spPr>
              <a:xfrm>
                <a:off x="1717700" y="3879675"/>
                <a:ext cx="537075" cy="310250"/>
              </a:xfrm>
              <a:custGeom>
                <a:rect b="b" l="l" r="r" t="t"/>
                <a:pathLst>
                  <a:path extrusionOk="0" h="12410" w="21483">
                    <a:moveTo>
                      <a:pt x="10663" y="1"/>
                    </a:moveTo>
                    <a:lnTo>
                      <a:pt x="21483" y="6162"/>
                    </a:lnTo>
                    <a:lnTo>
                      <a:pt x="10744" y="12410"/>
                    </a:lnTo>
                    <a:lnTo>
                      <a:pt x="0" y="6162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28"/>
              <p:cNvSpPr/>
              <p:nvPr/>
            </p:nvSpPr>
            <p:spPr>
              <a:xfrm>
                <a:off x="1816275" y="3849300"/>
                <a:ext cx="339475" cy="196250"/>
              </a:xfrm>
              <a:custGeom>
                <a:rect b="b" l="l" r="r" t="t"/>
                <a:pathLst>
                  <a:path extrusionOk="0" h="7850" w="13579">
                    <a:moveTo>
                      <a:pt x="6793" y="7850"/>
                    </a:moveTo>
                    <a:lnTo>
                      <a:pt x="1" y="3928"/>
                    </a:lnTo>
                    <a:lnTo>
                      <a:pt x="6803" y="1"/>
                    </a:lnTo>
                    <a:lnTo>
                      <a:pt x="13579" y="392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8"/>
              <p:cNvSpPr/>
              <p:nvPr/>
            </p:nvSpPr>
            <p:spPr>
              <a:xfrm>
                <a:off x="1918150" y="3888675"/>
                <a:ext cx="67975" cy="78475"/>
              </a:xfrm>
              <a:custGeom>
                <a:rect b="b" l="l" r="r" t="t"/>
                <a:pathLst>
                  <a:path extrusionOk="0" h="3139" w="2719">
                    <a:moveTo>
                      <a:pt x="2718" y="3138"/>
                    </a:moveTo>
                    <a:lnTo>
                      <a:pt x="2715" y="1571"/>
                    </a:lnTo>
                    <a:lnTo>
                      <a:pt x="1" y="1"/>
                    </a:lnTo>
                    <a:lnTo>
                      <a:pt x="1" y="15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28"/>
              <p:cNvSpPr/>
              <p:nvPr/>
            </p:nvSpPr>
            <p:spPr>
              <a:xfrm>
                <a:off x="1986000" y="3888675"/>
                <a:ext cx="68025" cy="78475"/>
              </a:xfrm>
              <a:custGeom>
                <a:rect b="b" l="l" r="r" t="t"/>
                <a:pathLst>
                  <a:path extrusionOk="0" h="3139" w="2721">
                    <a:moveTo>
                      <a:pt x="2720" y="1"/>
                    </a:moveTo>
                    <a:lnTo>
                      <a:pt x="2720" y="1569"/>
                    </a:lnTo>
                    <a:lnTo>
                      <a:pt x="4" y="3138"/>
                    </a:lnTo>
                    <a:lnTo>
                      <a:pt x="1" y="157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28"/>
              <p:cNvSpPr/>
              <p:nvPr/>
            </p:nvSpPr>
            <p:spPr>
              <a:xfrm>
                <a:off x="1918150" y="3849300"/>
                <a:ext cx="135875" cy="78650"/>
              </a:xfrm>
              <a:custGeom>
                <a:rect b="b" l="l" r="r" t="t"/>
                <a:pathLst>
                  <a:path extrusionOk="0" h="3146" w="5435">
                    <a:moveTo>
                      <a:pt x="1" y="1576"/>
                    </a:moveTo>
                    <a:lnTo>
                      <a:pt x="2728" y="1"/>
                    </a:lnTo>
                    <a:lnTo>
                      <a:pt x="5434" y="1576"/>
                    </a:lnTo>
                    <a:lnTo>
                      <a:pt x="2715" y="314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28"/>
              <p:cNvSpPr/>
              <p:nvPr/>
            </p:nvSpPr>
            <p:spPr>
              <a:xfrm>
                <a:off x="1816275" y="3947475"/>
                <a:ext cx="170075" cy="176650"/>
              </a:xfrm>
              <a:custGeom>
                <a:rect b="b" l="l" r="r" t="t"/>
                <a:pathLst>
                  <a:path extrusionOk="0" h="7066" w="6803">
                    <a:moveTo>
                      <a:pt x="6793" y="3923"/>
                    </a:moveTo>
                    <a:lnTo>
                      <a:pt x="6803" y="7065"/>
                    </a:lnTo>
                    <a:lnTo>
                      <a:pt x="1" y="31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" name="Google Shape;199;p28"/>
              <p:cNvSpPr/>
              <p:nvPr/>
            </p:nvSpPr>
            <p:spPr>
              <a:xfrm>
                <a:off x="1986100" y="3947400"/>
                <a:ext cx="170050" cy="176725"/>
              </a:xfrm>
              <a:custGeom>
                <a:rect b="b" l="l" r="r" t="t"/>
                <a:pathLst>
                  <a:path extrusionOk="0" h="7069" w="6802">
                    <a:moveTo>
                      <a:pt x="6786" y="1"/>
                    </a:moveTo>
                    <a:lnTo>
                      <a:pt x="6802" y="3147"/>
                    </a:lnTo>
                    <a:lnTo>
                      <a:pt x="10" y="7068"/>
                    </a:lnTo>
                    <a:lnTo>
                      <a:pt x="0" y="392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0" name="Google Shape;200;p28"/>
            <p:cNvGrpSpPr/>
            <p:nvPr/>
          </p:nvGrpSpPr>
          <p:grpSpPr>
            <a:xfrm>
              <a:off x="6495389" y="2498858"/>
              <a:ext cx="1775657" cy="2955044"/>
              <a:chOff x="3427050" y="2557600"/>
              <a:chExt cx="1602000" cy="2666045"/>
            </a:xfrm>
          </p:grpSpPr>
          <p:grpSp>
            <p:nvGrpSpPr>
              <p:cNvPr id="201" name="Google Shape;201;p28"/>
              <p:cNvGrpSpPr/>
              <p:nvPr/>
            </p:nvGrpSpPr>
            <p:grpSpPr>
              <a:xfrm>
                <a:off x="3745250" y="3110500"/>
                <a:ext cx="913875" cy="2113145"/>
                <a:chOff x="3745250" y="3110500"/>
                <a:chExt cx="913875" cy="2113145"/>
              </a:xfrm>
            </p:grpSpPr>
            <p:sp>
              <p:nvSpPr>
                <p:cNvPr id="202" name="Google Shape;202;p28"/>
                <p:cNvSpPr/>
                <p:nvPr/>
              </p:nvSpPr>
              <p:spPr>
                <a:xfrm>
                  <a:off x="3745250" y="3373175"/>
                  <a:ext cx="489382" cy="1850470"/>
                </a:xfrm>
                <a:custGeom>
                  <a:rect b="b" l="l" r="r" t="t"/>
                  <a:pathLst>
                    <a:path extrusionOk="0" h="74041" w="18281">
                      <a:moveTo>
                        <a:pt x="18281" y="74040"/>
                      </a:moveTo>
                      <a:lnTo>
                        <a:pt x="18281" y="10631"/>
                      </a:lnTo>
                      <a:lnTo>
                        <a:pt x="0" y="0"/>
                      </a:lnTo>
                      <a:lnTo>
                        <a:pt x="0" y="634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/>
                    </a:gs>
                    <a:gs pos="100000">
                      <a:schemeClr val="accent3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3" name="Google Shape;203;p28"/>
                <p:cNvSpPr/>
                <p:nvPr/>
              </p:nvSpPr>
              <p:spPr>
                <a:xfrm>
                  <a:off x="4202250" y="3372575"/>
                  <a:ext cx="456875" cy="1851025"/>
                </a:xfrm>
                <a:custGeom>
                  <a:rect b="b" l="l" r="r" t="t"/>
                  <a:pathLst>
                    <a:path extrusionOk="0" h="74041" w="18275">
                      <a:moveTo>
                        <a:pt x="1" y="74040"/>
                      </a:moveTo>
                      <a:lnTo>
                        <a:pt x="18275" y="63481"/>
                      </a:lnTo>
                      <a:lnTo>
                        <a:pt x="18275" y="0"/>
                      </a:lnTo>
                      <a:lnTo>
                        <a:pt x="1" y="1063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AFCAE0"/>
                    </a:gs>
                    <a:gs pos="100000">
                      <a:schemeClr val="accent3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4" name="Google Shape;204;p28"/>
                <p:cNvSpPr/>
                <p:nvPr/>
              </p:nvSpPr>
              <p:spPr>
                <a:xfrm>
                  <a:off x="3745250" y="3110500"/>
                  <a:ext cx="913875" cy="527850"/>
                </a:xfrm>
                <a:custGeom>
                  <a:rect b="b" l="l" r="r" t="t"/>
                  <a:pathLst>
                    <a:path extrusionOk="0" h="21114" w="36555">
                      <a:moveTo>
                        <a:pt x="18144" y="0"/>
                      </a:moveTo>
                      <a:lnTo>
                        <a:pt x="36555" y="10483"/>
                      </a:lnTo>
                      <a:lnTo>
                        <a:pt x="18281" y="21114"/>
                      </a:lnTo>
                      <a:lnTo>
                        <a:pt x="0" y="1048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5" name="Google Shape;205;p28"/>
              <p:cNvGrpSpPr/>
              <p:nvPr/>
            </p:nvGrpSpPr>
            <p:grpSpPr>
              <a:xfrm>
                <a:off x="3710225" y="2557600"/>
                <a:ext cx="1027600" cy="1087125"/>
                <a:chOff x="3710225" y="2557600"/>
                <a:chExt cx="1027600" cy="1087125"/>
              </a:xfrm>
            </p:grpSpPr>
            <p:sp>
              <p:nvSpPr>
                <p:cNvPr id="206" name="Google Shape;206;p28"/>
                <p:cNvSpPr/>
                <p:nvPr/>
              </p:nvSpPr>
              <p:spPr>
                <a:xfrm>
                  <a:off x="3710250" y="3276525"/>
                  <a:ext cx="992950" cy="368200"/>
                </a:xfrm>
                <a:custGeom>
                  <a:rect b="b" l="l" r="r" t="t"/>
                  <a:pathLst>
                    <a:path extrusionOk="0" h="14728" w="39718">
                      <a:moveTo>
                        <a:pt x="15" y="84"/>
                      </a:moveTo>
                      <a:cubicBezTo>
                        <a:pt x="16" y="86"/>
                        <a:pt x="17" y="90"/>
                        <a:pt x="17" y="93"/>
                      </a:cubicBezTo>
                      <a:cubicBezTo>
                        <a:pt x="28" y="120"/>
                        <a:pt x="41" y="146"/>
                        <a:pt x="57" y="170"/>
                      </a:cubicBezTo>
                      <a:cubicBezTo>
                        <a:pt x="61" y="175"/>
                        <a:pt x="63" y="179"/>
                        <a:pt x="66" y="183"/>
                      </a:cubicBezTo>
                      <a:cubicBezTo>
                        <a:pt x="85" y="210"/>
                        <a:pt x="108" y="234"/>
                        <a:pt x="132" y="256"/>
                      </a:cubicBezTo>
                      <a:cubicBezTo>
                        <a:pt x="150" y="272"/>
                        <a:pt x="169" y="285"/>
                        <a:pt x="190" y="298"/>
                      </a:cubicBezTo>
                      <a:cubicBezTo>
                        <a:pt x="206" y="312"/>
                        <a:pt x="224" y="324"/>
                        <a:pt x="242" y="335"/>
                      </a:cubicBezTo>
                      <a:lnTo>
                        <a:pt x="22889" y="13496"/>
                      </a:lnTo>
                      <a:cubicBezTo>
                        <a:pt x="22941" y="13525"/>
                        <a:pt x="22995" y="13549"/>
                        <a:pt x="23051" y="13567"/>
                      </a:cubicBezTo>
                      <a:cubicBezTo>
                        <a:pt x="23072" y="13575"/>
                        <a:pt x="23093" y="13581"/>
                        <a:pt x="23113" y="13587"/>
                      </a:cubicBezTo>
                      <a:cubicBezTo>
                        <a:pt x="23141" y="13594"/>
                        <a:pt x="23168" y="13602"/>
                        <a:pt x="23196" y="13608"/>
                      </a:cubicBezTo>
                      <a:cubicBezTo>
                        <a:pt x="23230" y="13614"/>
                        <a:pt x="23263" y="13621"/>
                        <a:pt x="23296" y="13625"/>
                      </a:cubicBezTo>
                      <a:cubicBezTo>
                        <a:pt x="23305" y="13625"/>
                        <a:pt x="23313" y="13627"/>
                        <a:pt x="23322" y="13628"/>
                      </a:cubicBezTo>
                      <a:cubicBezTo>
                        <a:pt x="23366" y="13632"/>
                        <a:pt x="23414" y="13636"/>
                        <a:pt x="23460" y="13636"/>
                      </a:cubicBezTo>
                      <a:lnTo>
                        <a:pt x="23482" y="13636"/>
                      </a:lnTo>
                      <a:cubicBezTo>
                        <a:pt x="23529" y="13636"/>
                        <a:pt x="23575" y="13632"/>
                        <a:pt x="23621" y="13628"/>
                      </a:cubicBezTo>
                      <a:cubicBezTo>
                        <a:pt x="23627" y="13627"/>
                        <a:pt x="23633" y="13627"/>
                        <a:pt x="23641" y="13627"/>
                      </a:cubicBezTo>
                      <a:cubicBezTo>
                        <a:pt x="23685" y="13621"/>
                        <a:pt x="23730" y="13613"/>
                        <a:pt x="23774" y="13603"/>
                      </a:cubicBezTo>
                      <a:cubicBezTo>
                        <a:pt x="23781" y="13602"/>
                        <a:pt x="23790" y="13599"/>
                        <a:pt x="23797" y="13597"/>
                      </a:cubicBezTo>
                      <a:cubicBezTo>
                        <a:pt x="23837" y="13588"/>
                        <a:pt x="23875" y="13576"/>
                        <a:pt x="23912" y="13562"/>
                      </a:cubicBezTo>
                      <a:cubicBezTo>
                        <a:pt x="23918" y="13560"/>
                        <a:pt x="23926" y="13558"/>
                        <a:pt x="23931" y="13555"/>
                      </a:cubicBezTo>
                      <a:cubicBezTo>
                        <a:pt x="23976" y="13539"/>
                        <a:pt x="24019" y="13519"/>
                        <a:pt x="24059" y="13495"/>
                      </a:cubicBezTo>
                      <a:lnTo>
                        <a:pt x="39470" y="4599"/>
                      </a:lnTo>
                      <a:cubicBezTo>
                        <a:pt x="39634" y="4504"/>
                        <a:pt x="39715" y="4379"/>
                        <a:pt x="39715" y="4257"/>
                      </a:cubicBezTo>
                      <a:lnTo>
                        <a:pt x="39718" y="5348"/>
                      </a:lnTo>
                      <a:cubicBezTo>
                        <a:pt x="39718" y="5471"/>
                        <a:pt x="39638" y="5594"/>
                        <a:pt x="39473" y="5689"/>
                      </a:cubicBezTo>
                      <a:lnTo>
                        <a:pt x="24062" y="14587"/>
                      </a:lnTo>
                      <a:cubicBezTo>
                        <a:pt x="24024" y="14609"/>
                        <a:pt x="23984" y="14628"/>
                        <a:pt x="23943" y="14644"/>
                      </a:cubicBezTo>
                      <a:cubicBezTo>
                        <a:pt x="23940" y="14645"/>
                        <a:pt x="23938" y="14646"/>
                        <a:pt x="23936" y="14646"/>
                      </a:cubicBezTo>
                      <a:cubicBezTo>
                        <a:pt x="23929" y="14649"/>
                        <a:pt x="23922" y="14651"/>
                        <a:pt x="23915" y="14654"/>
                      </a:cubicBezTo>
                      <a:cubicBezTo>
                        <a:pt x="23892" y="14662"/>
                        <a:pt x="23866" y="14671"/>
                        <a:pt x="23842" y="14678"/>
                      </a:cubicBezTo>
                      <a:lnTo>
                        <a:pt x="23800" y="14688"/>
                      </a:lnTo>
                      <a:cubicBezTo>
                        <a:pt x="23793" y="14690"/>
                        <a:pt x="23784" y="14692"/>
                        <a:pt x="23776" y="14694"/>
                      </a:cubicBezTo>
                      <a:cubicBezTo>
                        <a:pt x="23770" y="14696"/>
                        <a:pt x="23762" y="14697"/>
                        <a:pt x="23756" y="14699"/>
                      </a:cubicBezTo>
                      <a:cubicBezTo>
                        <a:pt x="23728" y="14705"/>
                        <a:pt x="23700" y="14710"/>
                        <a:pt x="23673" y="14713"/>
                      </a:cubicBezTo>
                      <a:cubicBezTo>
                        <a:pt x="23662" y="14715"/>
                        <a:pt x="23654" y="14715"/>
                        <a:pt x="23644" y="14717"/>
                      </a:cubicBezTo>
                      <a:cubicBezTo>
                        <a:pt x="23638" y="14718"/>
                        <a:pt x="23630" y="14718"/>
                        <a:pt x="23623" y="14719"/>
                      </a:cubicBezTo>
                      <a:cubicBezTo>
                        <a:pt x="23612" y="14721"/>
                        <a:pt x="23604" y="14722"/>
                        <a:pt x="23592" y="14723"/>
                      </a:cubicBezTo>
                      <a:cubicBezTo>
                        <a:pt x="23565" y="14725"/>
                        <a:pt x="23538" y="14726"/>
                        <a:pt x="23511" y="14726"/>
                      </a:cubicBezTo>
                      <a:cubicBezTo>
                        <a:pt x="23503" y="14727"/>
                        <a:pt x="23494" y="14727"/>
                        <a:pt x="23485" y="14726"/>
                      </a:cubicBezTo>
                      <a:lnTo>
                        <a:pt x="23463" y="14726"/>
                      </a:lnTo>
                      <a:cubicBezTo>
                        <a:pt x="23451" y="14726"/>
                        <a:pt x="23439" y="14727"/>
                        <a:pt x="23426" y="14726"/>
                      </a:cubicBezTo>
                      <a:cubicBezTo>
                        <a:pt x="23395" y="14725"/>
                        <a:pt x="23364" y="14723"/>
                        <a:pt x="23333" y="14721"/>
                      </a:cubicBezTo>
                      <a:cubicBezTo>
                        <a:pt x="23330" y="14720"/>
                        <a:pt x="23327" y="14720"/>
                        <a:pt x="23324" y="14719"/>
                      </a:cubicBezTo>
                      <a:cubicBezTo>
                        <a:pt x="23315" y="14718"/>
                        <a:pt x="23309" y="14717"/>
                        <a:pt x="23300" y="14715"/>
                      </a:cubicBezTo>
                      <a:cubicBezTo>
                        <a:pt x="23277" y="14712"/>
                        <a:pt x="23252" y="14710"/>
                        <a:pt x="23229" y="14706"/>
                      </a:cubicBezTo>
                      <a:cubicBezTo>
                        <a:pt x="23218" y="14704"/>
                        <a:pt x="23209" y="14701"/>
                        <a:pt x="23199" y="14698"/>
                      </a:cubicBezTo>
                      <a:cubicBezTo>
                        <a:pt x="23171" y="14692"/>
                        <a:pt x="23144" y="14686"/>
                        <a:pt x="23116" y="14677"/>
                      </a:cubicBezTo>
                      <a:cubicBezTo>
                        <a:pt x="23101" y="14674"/>
                        <a:pt x="23087" y="14672"/>
                        <a:pt x="23073" y="14668"/>
                      </a:cubicBezTo>
                      <a:cubicBezTo>
                        <a:pt x="23066" y="14665"/>
                        <a:pt x="23061" y="14661"/>
                        <a:pt x="23055" y="14659"/>
                      </a:cubicBezTo>
                      <a:cubicBezTo>
                        <a:pt x="22998" y="14640"/>
                        <a:pt x="22944" y="14617"/>
                        <a:pt x="22892" y="14588"/>
                      </a:cubicBezTo>
                      <a:lnTo>
                        <a:pt x="244" y="1426"/>
                      </a:lnTo>
                      <a:cubicBezTo>
                        <a:pt x="241" y="1424"/>
                        <a:pt x="238" y="1423"/>
                        <a:pt x="233" y="1421"/>
                      </a:cubicBezTo>
                      <a:cubicBezTo>
                        <a:pt x="219" y="1411"/>
                        <a:pt x="206" y="1400"/>
                        <a:pt x="192" y="1390"/>
                      </a:cubicBezTo>
                      <a:cubicBezTo>
                        <a:pt x="173" y="1375"/>
                        <a:pt x="151" y="1362"/>
                        <a:pt x="134" y="1346"/>
                      </a:cubicBezTo>
                      <a:cubicBezTo>
                        <a:pt x="132" y="1345"/>
                        <a:pt x="131" y="1343"/>
                        <a:pt x="129" y="1343"/>
                      </a:cubicBezTo>
                      <a:cubicBezTo>
                        <a:pt x="110" y="1325"/>
                        <a:pt x="93" y="1307"/>
                        <a:pt x="77" y="1288"/>
                      </a:cubicBezTo>
                      <a:cubicBezTo>
                        <a:pt x="74" y="1283"/>
                        <a:pt x="72" y="1279"/>
                        <a:pt x="68" y="1275"/>
                      </a:cubicBezTo>
                      <a:cubicBezTo>
                        <a:pt x="66" y="1271"/>
                        <a:pt x="62" y="1265"/>
                        <a:pt x="60" y="1261"/>
                      </a:cubicBezTo>
                      <a:cubicBezTo>
                        <a:pt x="55" y="1254"/>
                        <a:pt x="49" y="1246"/>
                        <a:pt x="45" y="1238"/>
                      </a:cubicBezTo>
                      <a:cubicBezTo>
                        <a:pt x="35" y="1224"/>
                        <a:pt x="28" y="1208"/>
                        <a:pt x="23" y="1192"/>
                      </a:cubicBezTo>
                      <a:cubicBezTo>
                        <a:pt x="22" y="1190"/>
                        <a:pt x="22" y="1186"/>
                        <a:pt x="20" y="1184"/>
                      </a:cubicBezTo>
                      <a:cubicBezTo>
                        <a:pt x="19" y="1181"/>
                        <a:pt x="18" y="1178"/>
                        <a:pt x="18" y="1176"/>
                      </a:cubicBezTo>
                      <a:cubicBezTo>
                        <a:pt x="14" y="1165"/>
                        <a:pt x="12" y="1155"/>
                        <a:pt x="9" y="1145"/>
                      </a:cubicBezTo>
                      <a:cubicBezTo>
                        <a:pt x="7" y="1129"/>
                        <a:pt x="5" y="1113"/>
                        <a:pt x="3" y="1097"/>
                      </a:cubicBezTo>
                      <a:lnTo>
                        <a:pt x="3" y="1091"/>
                      </a:lnTo>
                      <a:lnTo>
                        <a:pt x="0" y="0"/>
                      </a:lnTo>
                      <a:cubicBezTo>
                        <a:pt x="1" y="28"/>
                        <a:pt x="7" y="57"/>
                        <a:pt x="15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" name="Google Shape;207;p28"/>
                <p:cNvSpPr/>
                <p:nvPr/>
              </p:nvSpPr>
              <p:spPr>
                <a:xfrm>
                  <a:off x="4099625" y="3090225"/>
                  <a:ext cx="526050" cy="332950"/>
                </a:xfrm>
                <a:custGeom>
                  <a:rect b="b" l="l" r="r" t="t"/>
                  <a:pathLst>
                    <a:path extrusionOk="0" h="13318" w="21042">
                      <a:moveTo>
                        <a:pt x="0" y="0"/>
                      </a:moveTo>
                      <a:lnTo>
                        <a:pt x="3" y="1090"/>
                      </a:lnTo>
                      <a:lnTo>
                        <a:pt x="21042" y="13318"/>
                      </a:lnTo>
                      <a:lnTo>
                        <a:pt x="21038" y="122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B0A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" name="Google Shape;208;p28"/>
                <p:cNvSpPr/>
                <p:nvPr/>
              </p:nvSpPr>
              <p:spPr>
                <a:xfrm>
                  <a:off x="3898200" y="3090225"/>
                  <a:ext cx="727400" cy="422000"/>
                </a:xfrm>
                <a:custGeom>
                  <a:rect b="b" l="l" r="r" t="t"/>
                  <a:pathLst>
                    <a:path extrusionOk="0" h="16880" w="29096">
                      <a:moveTo>
                        <a:pt x="0" y="4653"/>
                      </a:moveTo>
                      <a:lnTo>
                        <a:pt x="21039" y="16880"/>
                      </a:lnTo>
                      <a:lnTo>
                        <a:pt x="29095" y="12228"/>
                      </a:lnTo>
                      <a:lnTo>
                        <a:pt x="8057" y="0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9" name="Google Shape;209;p28"/>
                <p:cNvSpPr/>
                <p:nvPr/>
              </p:nvSpPr>
              <p:spPr>
                <a:xfrm>
                  <a:off x="3710225" y="3043975"/>
                  <a:ext cx="995350" cy="576875"/>
                </a:xfrm>
                <a:custGeom>
                  <a:rect b="b" l="l" r="r" t="t"/>
                  <a:pathLst>
                    <a:path extrusionOk="0" h="23075" w="39814">
                      <a:moveTo>
                        <a:pt x="15712" y="186"/>
                      </a:moveTo>
                      <a:cubicBezTo>
                        <a:pt x="16037" y="0"/>
                        <a:pt x="16560" y="0"/>
                        <a:pt x="16882" y="186"/>
                      </a:cubicBezTo>
                      <a:lnTo>
                        <a:pt x="39493" y="13328"/>
                      </a:lnTo>
                      <a:cubicBezTo>
                        <a:pt x="39814" y="13514"/>
                        <a:pt x="39812" y="13818"/>
                        <a:pt x="39488" y="14004"/>
                      </a:cubicBezTo>
                      <a:lnTo>
                        <a:pt x="24101" y="22888"/>
                      </a:lnTo>
                      <a:cubicBezTo>
                        <a:pt x="23778" y="23075"/>
                        <a:pt x="23255" y="23075"/>
                        <a:pt x="22933" y="22889"/>
                      </a:cubicBezTo>
                      <a:lnTo>
                        <a:pt x="320" y="9747"/>
                      </a:lnTo>
                      <a:cubicBezTo>
                        <a:pt x="0" y="9561"/>
                        <a:pt x="1" y="9258"/>
                        <a:pt x="326" y="9071"/>
                      </a:cubicBezTo>
                      <a:close/>
                      <a:moveTo>
                        <a:pt x="28558" y="18730"/>
                      </a:moveTo>
                      <a:lnTo>
                        <a:pt x="36614" y="14078"/>
                      </a:lnTo>
                      <a:lnTo>
                        <a:pt x="15576" y="1850"/>
                      </a:lnTo>
                      <a:lnTo>
                        <a:pt x="7519" y="6503"/>
                      </a:lnTo>
                      <a:lnTo>
                        <a:pt x="28558" y="18730"/>
                      </a:lnTo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0" name="Google Shape;210;p28"/>
                <p:cNvSpPr/>
                <p:nvPr/>
              </p:nvSpPr>
              <p:spPr>
                <a:xfrm>
                  <a:off x="3905800" y="3094700"/>
                  <a:ext cx="712050" cy="413050"/>
                </a:xfrm>
                <a:custGeom>
                  <a:rect b="b" l="l" r="r" t="t"/>
                  <a:pathLst>
                    <a:path extrusionOk="0" h="16522" w="28482">
                      <a:moveTo>
                        <a:pt x="7718" y="45"/>
                      </a:moveTo>
                      <a:cubicBezTo>
                        <a:pt x="7796" y="0"/>
                        <a:pt x="7921" y="0"/>
                        <a:pt x="8000" y="45"/>
                      </a:cubicBezTo>
                      <a:lnTo>
                        <a:pt x="8970" y="610"/>
                      </a:lnTo>
                      <a:cubicBezTo>
                        <a:pt x="9048" y="654"/>
                        <a:pt x="9047" y="728"/>
                        <a:pt x="8969" y="773"/>
                      </a:cubicBezTo>
                      <a:lnTo>
                        <a:pt x="8221" y="1205"/>
                      </a:lnTo>
                      <a:cubicBezTo>
                        <a:pt x="8143" y="1250"/>
                        <a:pt x="8017" y="1250"/>
                        <a:pt x="7938" y="1205"/>
                      </a:cubicBezTo>
                      <a:lnTo>
                        <a:pt x="6968" y="642"/>
                      </a:lnTo>
                      <a:cubicBezTo>
                        <a:pt x="6890" y="596"/>
                        <a:pt x="6891" y="523"/>
                        <a:pt x="6970" y="478"/>
                      </a:cubicBezTo>
                      <a:close/>
                      <a:moveTo>
                        <a:pt x="8331" y="1268"/>
                      </a:moveTo>
                      <a:cubicBezTo>
                        <a:pt x="8252" y="1314"/>
                        <a:pt x="8251" y="1388"/>
                        <a:pt x="8329" y="1432"/>
                      </a:cubicBezTo>
                      <a:lnTo>
                        <a:pt x="9299" y="1996"/>
                      </a:lnTo>
                      <a:cubicBezTo>
                        <a:pt x="9378" y="2042"/>
                        <a:pt x="9503" y="2041"/>
                        <a:pt x="9583" y="1996"/>
                      </a:cubicBezTo>
                      <a:lnTo>
                        <a:pt x="10330" y="1564"/>
                      </a:lnTo>
                      <a:cubicBezTo>
                        <a:pt x="10408" y="1519"/>
                        <a:pt x="10410" y="1446"/>
                        <a:pt x="10331" y="1400"/>
                      </a:cubicBezTo>
                      <a:lnTo>
                        <a:pt x="9361" y="836"/>
                      </a:lnTo>
                      <a:cubicBezTo>
                        <a:pt x="9283" y="792"/>
                        <a:pt x="9156" y="792"/>
                        <a:pt x="9079" y="836"/>
                      </a:cubicBezTo>
                      <a:close/>
                      <a:moveTo>
                        <a:pt x="9718" y="2075"/>
                      </a:moveTo>
                      <a:cubicBezTo>
                        <a:pt x="9640" y="2121"/>
                        <a:pt x="9640" y="2195"/>
                        <a:pt x="9716" y="2239"/>
                      </a:cubicBezTo>
                      <a:lnTo>
                        <a:pt x="10686" y="2803"/>
                      </a:lnTo>
                      <a:cubicBezTo>
                        <a:pt x="10765" y="2848"/>
                        <a:pt x="10892" y="2848"/>
                        <a:pt x="10972" y="2803"/>
                      </a:cubicBezTo>
                      <a:lnTo>
                        <a:pt x="11719" y="2371"/>
                      </a:lnTo>
                      <a:cubicBezTo>
                        <a:pt x="11796" y="2326"/>
                        <a:pt x="11796" y="2252"/>
                        <a:pt x="11719" y="2207"/>
                      </a:cubicBezTo>
                      <a:lnTo>
                        <a:pt x="10748" y="1644"/>
                      </a:lnTo>
                      <a:cubicBezTo>
                        <a:pt x="10672" y="1598"/>
                        <a:pt x="10544" y="1598"/>
                        <a:pt x="10466" y="1644"/>
                      </a:cubicBezTo>
                      <a:close/>
                      <a:moveTo>
                        <a:pt x="11123" y="2891"/>
                      </a:moveTo>
                      <a:cubicBezTo>
                        <a:pt x="11043" y="2937"/>
                        <a:pt x="11043" y="3009"/>
                        <a:pt x="11120" y="3055"/>
                      </a:cubicBezTo>
                      <a:lnTo>
                        <a:pt x="12090" y="3619"/>
                      </a:lnTo>
                      <a:cubicBezTo>
                        <a:pt x="12168" y="3664"/>
                        <a:pt x="12294" y="3663"/>
                        <a:pt x="12373" y="3619"/>
                      </a:cubicBezTo>
                      <a:lnTo>
                        <a:pt x="13121" y="3187"/>
                      </a:lnTo>
                      <a:cubicBezTo>
                        <a:pt x="13199" y="3141"/>
                        <a:pt x="13200" y="3069"/>
                        <a:pt x="13122" y="3023"/>
                      </a:cubicBezTo>
                      <a:lnTo>
                        <a:pt x="12151" y="2459"/>
                      </a:lnTo>
                      <a:cubicBezTo>
                        <a:pt x="12074" y="2414"/>
                        <a:pt x="11947" y="2414"/>
                        <a:pt x="11870" y="2459"/>
                      </a:cubicBezTo>
                      <a:close/>
                      <a:moveTo>
                        <a:pt x="12510" y="3697"/>
                      </a:moveTo>
                      <a:cubicBezTo>
                        <a:pt x="12431" y="3742"/>
                        <a:pt x="12430" y="3816"/>
                        <a:pt x="12508" y="3861"/>
                      </a:cubicBezTo>
                      <a:lnTo>
                        <a:pt x="13478" y="4425"/>
                      </a:lnTo>
                      <a:cubicBezTo>
                        <a:pt x="13557" y="4471"/>
                        <a:pt x="13684" y="4471"/>
                        <a:pt x="13762" y="4425"/>
                      </a:cubicBezTo>
                      <a:lnTo>
                        <a:pt x="14509" y="3993"/>
                      </a:lnTo>
                      <a:cubicBezTo>
                        <a:pt x="14588" y="3948"/>
                        <a:pt x="14589" y="3875"/>
                        <a:pt x="14509" y="3829"/>
                      </a:cubicBezTo>
                      <a:lnTo>
                        <a:pt x="13540" y="3265"/>
                      </a:lnTo>
                      <a:cubicBezTo>
                        <a:pt x="13462" y="3221"/>
                        <a:pt x="13336" y="3221"/>
                        <a:pt x="13258" y="3265"/>
                      </a:cubicBezTo>
                      <a:close/>
                      <a:moveTo>
                        <a:pt x="13899" y="4505"/>
                      </a:moveTo>
                      <a:cubicBezTo>
                        <a:pt x="13821" y="4551"/>
                        <a:pt x="13820" y="4624"/>
                        <a:pt x="13898" y="4669"/>
                      </a:cubicBezTo>
                      <a:lnTo>
                        <a:pt x="14869" y="5234"/>
                      </a:lnTo>
                      <a:cubicBezTo>
                        <a:pt x="14945" y="5278"/>
                        <a:pt x="15073" y="5277"/>
                        <a:pt x="15151" y="5232"/>
                      </a:cubicBezTo>
                      <a:lnTo>
                        <a:pt x="15899" y="4800"/>
                      </a:lnTo>
                      <a:cubicBezTo>
                        <a:pt x="15976" y="4756"/>
                        <a:pt x="15978" y="4683"/>
                        <a:pt x="15900" y="4637"/>
                      </a:cubicBezTo>
                      <a:lnTo>
                        <a:pt x="14929" y="4073"/>
                      </a:lnTo>
                      <a:cubicBezTo>
                        <a:pt x="14852" y="4027"/>
                        <a:pt x="14725" y="4028"/>
                        <a:pt x="14647" y="4073"/>
                      </a:cubicBezTo>
                      <a:close/>
                      <a:moveTo>
                        <a:pt x="15288" y="5311"/>
                      </a:moveTo>
                      <a:cubicBezTo>
                        <a:pt x="15209" y="5357"/>
                        <a:pt x="15208" y="5432"/>
                        <a:pt x="15287" y="5476"/>
                      </a:cubicBezTo>
                      <a:lnTo>
                        <a:pt x="16257" y="6040"/>
                      </a:lnTo>
                      <a:cubicBezTo>
                        <a:pt x="16334" y="6085"/>
                        <a:pt x="16461" y="6085"/>
                        <a:pt x="16540" y="6040"/>
                      </a:cubicBezTo>
                      <a:lnTo>
                        <a:pt x="17288" y="5608"/>
                      </a:lnTo>
                      <a:cubicBezTo>
                        <a:pt x="17366" y="5563"/>
                        <a:pt x="17366" y="5490"/>
                        <a:pt x="17289" y="5444"/>
                      </a:cubicBezTo>
                      <a:lnTo>
                        <a:pt x="16319" y="4881"/>
                      </a:lnTo>
                      <a:cubicBezTo>
                        <a:pt x="16240" y="4836"/>
                        <a:pt x="16112" y="4836"/>
                        <a:pt x="16035" y="4881"/>
                      </a:cubicBezTo>
                      <a:close/>
                      <a:moveTo>
                        <a:pt x="16677" y="6120"/>
                      </a:moveTo>
                      <a:cubicBezTo>
                        <a:pt x="16600" y="6165"/>
                        <a:pt x="16599" y="6238"/>
                        <a:pt x="16675" y="6284"/>
                      </a:cubicBezTo>
                      <a:lnTo>
                        <a:pt x="17646" y="6847"/>
                      </a:lnTo>
                      <a:cubicBezTo>
                        <a:pt x="17724" y="6892"/>
                        <a:pt x="17852" y="6892"/>
                        <a:pt x="17930" y="6847"/>
                      </a:cubicBezTo>
                      <a:lnTo>
                        <a:pt x="18678" y="6416"/>
                      </a:lnTo>
                      <a:cubicBezTo>
                        <a:pt x="18755" y="6371"/>
                        <a:pt x="18755" y="6297"/>
                        <a:pt x="18678" y="6251"/>
                      </a:cubicBezTo>
                      <a:lnTo>
                        <a:pt x="17708" y="5688"/>
                      </a:lnTo>
                      <a:cubicBezTo>
                        <a:pt x="17631" y="5642"/>
                        <a:pt x="17503" y="5642"/>
                        <a:pt x="17425" y="5688"/>
                      </a:cubicBezTo>
                      <a:close/>
                      <a:moveTo>
                        <a:pt x="18067" y="6926"/>
                      </a:moveTo>
                      <a:cubicBezTo>
                        <a:pt x="17988" y="6972"/>
                        <a:pt x="17987" y="7046"/>
                        <a:pt x="18065" y="7090"/>
                      </a:cubicBezTo>
                      <a:lnTo>
                        <a:pt x="19035" y="7654"/>
                      </a:lnTo>
                      <a:cubicBezTo>
                        <a:pt x="19113" y="7700"/>
                        <a:pt x="19239" y="7699"/>
                        <a:pt x="19318" y="7654"/>
                      </a:cubicBezTo>
                      <a:lnTo>
                        <a:pt x="20066" y="7222"/>
                      </a:lnTo>
                      <a:cubicBezTo>
                        <a:pt x="20144" y="7177"/>
                        <a:pt x="20146" y="7104"/>
                        <a:pt x="20066" y="7058"/>
                      </a:cubicBezTo>
                      <a:lnTo>
                        <a:pt x="19096" y="6495"/>
                      </a:lnTo>
                      <a:cubicBezTo>
                        <a:pt x="19018" y="6450"/>
                        <a:pt x="18891" y="6450"/>
                        <a:pt x="18814" y="6495"/>
                      </a:cubicBezTo>
                      <a:close/>
                      <a:moveTo>
                        <a:pt x="19459" y="7735"/>
                      </a:moveTo>
                      <a:cubicBezTo>
                        <a:pt x="19380" y="7781"/>
                        <a:pt x="19379" y="7855"/>
                        <a:pt x="19457" y="7900"/>
                      </a:cubicBezTo>
                      <a:lnTo>
                        <a:pt x="20429" y="8464"/>
                      </a:lnTo>
                      <a:cubicBezTo>
                        <a:pt x="20505" y="8509"/>
                        <a:pt x="20633" y="8509"/>
                        <a:pt x="20712" y="8463"/>
                      </a:cubicBezTo>
                      <a:lnTo>
                        <a:pt x="21460" y="8031"/>
                      </a:lnTo>
                      <a:cubicBezTo>
                        <a:pt x="21537" y="7987"/>
                        <a:pt x="21537" y="7914"/>
                        <a:pt x="21461" y="7868"/>
                      </a:cubicBezTo>
                      <a:lnTo>
                        <a:pt x="20491" y="7304"/>
                      </a:lnTo>
                      <a:cubicBezTo>
                        <a:pt x="20412" y="7259"/>
                        <a:pt x="20285" y="7259"/>
                        <a:pt x="20206" y="7303"/>
                      </a:cubicBezTo>
                      <a:close/>
                      <a:moveTo>
                        <a:pt x="20848" y="8541"/>
                      </a:moveTo>
                      <a:cubicBezTo>
                        <a:pt x="20769" y="8587"/>
                        <a:pt x="20768" y="8661"/>
                        <a:pt x="20846" y="8706"/>
                      </a:cubicBezTo>
                      <a:lnTo>
                        <a:pt x="21816" y="9269"/>
                      </a:lnTo>
                      <a:cubicBezTo>
                        <a:pt x="21895" y="9315"/>
                        <a:pt x="22020" y="9315"/>
                        <a:pt x="22099" y="9269"/>
                      </a:cubicBezTo>
                      <a:lnTo>
                        <a:pt x="22847" y="8838"/>
                      </a:lnTo>
                      <a:cubicBezTo>
                        <a:pt x="22925" y="8794"/>
                        <a:pt x="22927" y="8719"/>
                        <a:pt x="22848" y="8674"/>
                      </a:cubicBezTo>
                      <a:lnTo>
                        <a:pt x="21878" y="8111"/>
                      </a:lnTo>
                      <a:cubicBezTo>
                        <a:pt x="21799" y="8065"/>
                        <a:pt x="21674" y="8066"/>
                        <a:pt x="21596" y="8111"/>
                      </a:cubicBezTo>
                      <a:close/>
                      <a:moveTo>
                        <a:pt x="22238" y="9350"/>
                      </a:moveTo>
                      <a:cubicBezTo>
                        <a:pt x="22158" y="9395"/>
                        <a:pt x="22158" y="9468"/>
                        <a:pt x="22235" y="9514"/>
                      </a:cubicBezTo>
                      <a:lnTo>
                        <a:pt x="23206" y="10078"/>
                      </a:lnTo>
                      <a:cubicBezTo>
                        <a:pt x="23283" y="10122"/>
                        <a:pt x="23410" y="10122"/>
                        <a:pt x="23490" y="10077"/>
                      </a:cubicBezTo>
                      <a:lnTo>
                        <a:pt x="24238" y="9645"/>
                      </a:lnTo>
                      <a:cubicBezTo>
                        <a:pt x="24314" y="9600"/>
                        <a:pt x="24315" y="9528"/>
                        <a:pt x="24238" y="9482"/>
                      </a:cubicBezTo>
                      <a:lnTo>
                        <a:pt x="23266" y="8918"/>
                      </a:lnTo>
                      <a:cubicBezTo>
                        <a:pt x="23189" y="8872"/>
                        <a:pt x="23062" y="8872"/>
                        <a:pt x="22984" y="8918"/>
                      </a:cubicBezTo>
                      <a:close/>
                      <a:moveTo>
                        <a:pt x="23625" y="10155"/>
                      </a:moveTo>
                      <a:cubicBezTo>
                        <a:pt x="23547" y="10201"/>
                        <a:pt x="23546" y="10276"/>
                        <a:pt x="23624" y="10320"/>
                      </a:cubicBezTo>
                      <a:lnTo>
                        <a:pt x="24593" y="10884"/>
                      </a:lnTo>
                      <a:cubicBezTo>
                        <a:pt x="24672" y="10929"/>
                        <a:pt x="24799" y="10929"/>
                        <a:pt x="24877" y="10884"/>
                      </a:cubicBezTo>
                      <a:lnTo>
                        <a:pt x="25625" y="10452"/>
                      </a:lnTo>
                      <a:cubicBezTo>
                        <a:pt x="25704" y="10408"/>
                        <a:pt x="25704" y="10333"/>
                        <a:pt x="25625" y="10287"/>
                      </a:cubicBezTo>
                      <a:lnTo>
                        <a:pt x="24655" y="9724"/>
                      </a:lnTo>
                      <a:cubicBezTo>
                        <a:pt x="24577" y="9680"/>
                        <a:pt x="24450" y="9680"/>
                        <a:pt x="24373" y="9724"/>
                      </a:cubicBezTo>
                      <a:close/>
                      <a:moveTo>
                        <a:pt x="25015" y="10964"/>
                      </a:moveTo>
                      <a:cubicBezTo>
                        <a:pt x="24937" y="11009"/>
                        <a:pt x="24936" y="11083"/>
                        <a:pt x="25013" y="11128"/>
                      </a:cubicBezTo>
                      <a:lnTo>
                        <a:pt x="25984" y="11692"/>
                      </a:lnTo>
                      <a:cubicBezTo>
                        <a:pt x="26061" y="11737"/>
                        <a:pt x="26188" y="11736"/>
                        <a:pt x="26267" y="11692"/>
                      </a:cubicBezTo>
                      <a:lnTo>
                        <a:pt x="27013" y="11260"/>
                      </a:lnTo>
                      <a:cubicBezTo>
                        <a:pt x="27091" y="11215"/>
                        <a:pt x="27093" y="11142"/>
                        <a:pt x="27016" y="11096"/>
                      </a:cubicBezTo>
                      <a:lnTo>
                        <a:pt x="26045" y="10533"/>
                      </a:lnTo>
                      <a:cubicBezTo>
                        <a:pt x="25968" y="10487"/>
                        <a:pt x="25841" y="10487"/>
                        <a:pt x="25763" y="10533"/>
                      </a:cubicBezTo>
                      <a:close/>
                      <a:moveTo>
                        <a:pt x="26403" y="11770"/>
                      </a:moveTo>
                      <a:cubicBezTo>
                        <a:pt x="26324" y="11816"/>
                        <a:pt x="26324" y="11890"/>
                        <a:pt x="26402" y="11935"/>
                      </a:cubicBezTo>
                      <a:lnTo>
                        <a:pt x="27373" y="12498"/>
                      </a:lnTo>
                      <a:cubicBezTo>
                        <a:pt x="27450" y="12543"/>
                        <a:pt x="27577" y="12543"/>
                        <a:pt x="27656" y="12498"/>
                      </a:cubicBezTo>
                      <a:lnTo>
                        <a:pt x="28404" y="12066"/>
                      </a:lnTo>
                      <a:cubicBezTo>
                        <a:pt x="28482" y="12022"/>
                        <a:pt x="28482" y="11948"/>
                        <a:pt x="28404" y="11903"/>
                      </a:cubicBezTo>
                      <a:lnTo>
                        <a:pt x="27434" y="11340"/>
                      </a:lnTo>
                      <a:cubicBezTo>
                        <a:pt x="27356" y="11294"/>
                        <a:pt x="27228" y="11294"/>
                        <a:pt x="27151" y="11338"/>
                      </a:cubicBezTo>
                      <a:close/>
                      <a:moveTo>
                        <a:pt x="5823" y="1140"/>
                      </a:moveTo>
                      <a:cubicBezTo>
                        <a:pt x="5744" y="1184"/>
                        <a:pt x="5744" y="1258"/>
                        <a:pt x="5822" y="1302"/>
                      </a:cubicBezTo>
                      <a:lnTo>
                        <a:pt x="9094" y="3204"/>
                      </a:lnTo>
                      <a:cubicBezTo>
                        <a:pt x="9171" y="3249"/>
                        <a:pt x="9297" y="3249"/>
                        <a:pt x="9376" y="3204"/>
                      </a:cubicBezTo>
                      <a:lnTo>
                        <a:pt x="10124" y="2773"/>
                      </a:lnTo>
                      <a:cubicBezTo>
                        <a:pt x="10202" y="2727"/>
                        <a:pt x="10202" y="2655"/>
                        <a:pt x="10125" y="2609"/>
                      </a:cubicBezTo>
                      <a:lnTo>
                        <a:pt x="6853" y="708"/>
                      </a:lnTo>
                      <a:cubicBezTo>
                        <a:pt x="6774" y="662"/>
                        <a:pt x="6650" y="662"/>
                        <a:pt x="6571" y="708"/>
                      </a:cubicBezTo>
                      <a:close/>
                      <a:moveTo>
                        <a:pt x="9521" y="3289"/>
                      </a:moveTo>
                      <a:cubicBezTo>
                        <a:pt x="9443" y="3333"/>
                        <a:pt x="9443" y="3407"/>
                        <a:pt x="9521" y="3453"/>
                      </a:cubicBezTo>
                      <a:lnTo>
                        <a:pt x="10492" y="4016"/>
                      </a:lnTo>
                      <a:cubicBezTo>
                        <a:pt x="10569" y="4061"/>
                        <a:pt x="10696" y="4061"/>
                        <a:pt x="10774" y="4016"/>
                      </a:cubicBezTo>
                      <a:lnTo>
                        <a:pt x="11523" y="3585"/>
                      </a:lnTo>
                      <a:cubicBezTo>
                        <a:pt x="11600" y="3539"/>
                        <a:pt x="11600" y="3465"/>
                        <a:pt x="11523" y="3421"/>
                      </a:cubicBezTo>
                      <a:lnTo>
                        <a:pt x="10552" y="2857"/>
                      </a:lnTo>
                      <a:cubicBezTo>
                        <a:pt x="10474" y="2812"/>
                        <a:pt x="10348" y="2811"/>
                        <a:pt x="10269" y="2857"/>
                      </a:cubicBezTo>
                      <a:close/>
                      <a:moveTo>
                        <a:pt x="10910" y="4095"/>
                      </a:moveTo>
                      <a:cubicBezTo>
                        <a:pt x="10831" y="4141"/>
                        <a:pt x="10830" y="4213"/>
                        <a:pt x="10909" y="4259"/>
                      </a:cubicBezTo>
                      <a:lnTo>
                        <a:pt x="11880" y="4823"/>
                      </a:lnTo>
                      <a:cubicBezTo>
                        <a:pt x="11958" y="4868"/>
                        <a:pt x="12084" y="4869"/>
                        <a:pt x="12163" y="4823"/>
                      </a:cubicBezTo>
                      <a:lnTo>
                        <a:pt x="12911" y="4391"/>
                      </a:lnTo>
                      <a:cubicBezTo>
                        <a:pt x="12990" y="4345"/>
                        <a:pt x="12990" y="4273"/>
                        <a:pt x="12911" y="4227"/>
                      </a:cubicBezTo>
                      <a:lnTo>
                        <a:pt x="11941" y="3664"/>
                      </a:lnTo>
                      <a:cubicBezTo>
                        <a:pt x="11862" y="3618"/>
                        <a:pt x="11737" y="3618"/>
                        <a:pt x="11658" y="3664"/>
                      </a:cubicBezTo>
                      <a:close/>
                      <a:moveTo>
                        <a:pt x="12300" y="4903"/>
                      </a:moveTo>
                      <a:cubicBezTo>
                        <a:pt x="12222" y="4949"/>
                        <a:pt x="12221" y="5021"/>
                        <a:pt x="12299" y="5067"/>
                      </a:cubicBezTo>
                      <a:lnTo>
                        <a:pt x="13270" y="5630"/>
                      </a:lnTo>
                      <a:cubicBezTo>
                        <a:pt x="13347" y="5675"/>
                        <a:pt x="13474" y="5675"/>
                        <a:pt x="13552" y="5630"/>
                      </a:cubicBezTo>
                      <a:lnTo>
                        <a:pt x="14301" y="5199"/>
                      </a:lnTo>
                      <a:cubicBezTo>
                        <a:pt x="14378" y="5154"/>
                        <a:pt x="14380" y="5080"/>
                        <a:pt x="14301" y="5036"/>
                      </a:cubicBezTo>
                      <a:lnTo>
                        <a:pt x="13330" y="4471"/>
                      </a:lnTo>
                      <a:cubicBezTo>
                        <a:pt x="13253" y="4426"/>
                        <a:pt x="13127" y="4426"/>
                        <a:pt x="13049" y="4471"/>
                      </a:cubicBezTo>
                      <a:close/>
                      <a:moveTo>
                        <a:pt x="13688" y="5709"/>
                      </a:moveTo>
                      <a:cubicBezTo>
                        <a:pt x="13609" y="5755"/>
                        <a:pt x="13610" y="5827"/>
                        <a:pt x="13688" y="5873"/>
                      </a:cubicBezTo>
                      <a:lnTo>
                        <a:pt x="14657" y="6437"/>
                      </a:lnTo>
                      <a:cubicBezTo>
                        <a:pt x="14736" y="6482"/>
                        <a:pt x="14862" y="6483"/>
                        <a:pt x="14940" y="6437"/>
                      </a:cubicBezTo>
                      <a:lnTo>
                        <a:pt x="15688" y="6005"/>
                      </a:lnTo>
                      <a:cubicBezTo>
                        <a:pt x="15767" y="5959"/>
                        <a:pt x="15767" y="5887"/>
                        <a:pt x="15688" y="5841"/>
                      </a:cubicBezTo>
                      <a:lnTo>
                        <a:pt x="14719" y="5277"/>
                      </a:lnTo>
                      <a:cubicBezTo>
                        <a:pt x="14641" y="5233"/>
                        <a:pt x="14514" y="5233"/>
                        <a:pt x="14437" y="5277"/>
                      </a:cubicBezTo>
                      <a:close/>
                      <a:moveTo>
                        <a:pt x="15078" y="6517"/>
                      </a:moveTo>
                      <a:cubicBezTo>
                        <a:pt x="15000" y="6561"/>
                        <a:pt x="15000" y="6635"/>
                        <a:pt x="15077" y="6681"/>
                      </a:cubicBezTo>
                      <a:lnTo>
                        <a:pt x="16046" y="7244"/>
                      </a:lnTo>
                      <a:cubicBezTo>
                        <a:pt x="16125" y="7289"/>
                        <a:pt x="16251" y="7289"/>
                        <a:pt x="16329" y="7244"/>
                      </a:cubicBezTo>
                      <a:lnTo>
                        <a:pt x="17077" y="6813"/>
                      </a:lnTo>
                      <a:cubicBezTo>
                        <a:pt x="17156" y="6767"/>
                        <a:pt x="17156" y="6694"/>
                        <a:pt x="17079" y="6649"/>
                      </a:cubicBezTo>
                      <a:lnTo>
                        <a:pt x="16108" y="6085"/>
                      </a:lnTo>
                      <a:cubicBezTo>
                        <a:pt x="16029" y="6040"/>
                        <a:pt x="15904" y="6040"/>
                        <a:pt x="15825" y="6085"/>
                      </a:cubicBezTo>
                      <a:close/>
                      <a:moveTo>
                        <a:pt x="16466" y="7323"/>
                      </a:moveTo>
                      <a:cubicBezTo>
                        <a:pt x="16387" y="7369"/>
                        <a:pt x="16388" y="7442"/>
                        <a:pt x="16466" y="7488"/>
                      </a:cubicBezTo>
                      <a:lnTo>
                        <a:pt x="17436" y="8052"/>
                      </a:lnTo>
                      <a:cubicBezTo>
                        <a:pt x="17513" y="8097"/>
                        <a:pt x="17639" y="8097"/>
                        <a:pt x="17718" y="8052"/>
                      </a:cubicBezTo>
                      <a:lnTo>
                        <a:pt x="18466" y="7619"/>
                      </a:lnTo>
                      <a:cubicBezTo>
                        <a:pt x="18545" y="7574"/>
                        <a:pt x="18544" y="7501"/>
                        <a:pt x="18467" y="7456"/>
                      </a:cubicBezTo>
                      <a:lnTo>
                        <a:pt x="17496" y="6892"/>
                      </a:lnTo>
                      <a:cubicBezTo>
                        <a:pt x="17418" y="6847"/>
                        <a:pt x="17291" y="6847"/>
                        <a:pt x="17213" y="6892"/>
                      </a:cubicBezTo>
                      <a:close/>
                      <a:moveTo>
                        <a:pt x="17859" y="8133"/>
                      </a:moveTo>
                      <a:cubicBezTo>
                        <a:pt x="17781" y="8179"/>
                        <a:pt x="17782" y="8252"/>
                        <a:pt x="17858" y="8297"/>
                      </a:cubicBezTo>
                      <a:lnTo>
                        <a:pt x="18828" y="8861"/>
                      </a:lnTo>
                      <a:cubicBezTo>
                        <a:pt x="18906" y="8906"/>
                        <a:pt x="19033" y="8906"/>
                        <a:pt x="19112" y="8862"/>
                      </a:cubicBezTo>
                      <a:lnTo>
                        <a:pt x="19859" y="8430"/>
                      </a:lnTo>
                      <a:cubicBezTo>
                        <a:pt x="19937" y="8384"/>
                        <a:pt x="19937" y="8311"/>
                        <a:pt x="19859" y="8265"/>
                      </a:cubicBezTo>
                      <a:lnTo>
                        <a:pt x="18889" y="7702"/>
                      </a:lnTo>
                      <a:cubicBezTo>
                        <a:pt x="18812" y="7656"/>
                        <a:pt x="18685" y="7656"/>
                        <a:pt x="18607" y="7702"/>
                      </a:cubicBezTo>
                      <a:close/>
                      <a:moveTo>
                        <a:pt x="19248" y="8940"/>
                      </a:moveTo>
                      <a:cubicBezTo>
                        <a:pt x="19168" y="8986"/>
                        <a:pt x="19168" y="9058"/>
                        <a:pt x="19247" y="9104"/>
                      </a:cubicBezTo>
                      <a:lnTo>
                        <a:pt x="20217" y="9667"/>
                      </a:lnTo>
                      <a:cubicBezTo>
                        <a:pt x="20295" y="9713"/>
                        <a:pt x="20421" y="9713"/>
                        <a:pt x="20499" y="9667"/>
                      </a:cubicBezTo>
                      <a:lnTo>
                        <a:pt x="21247" y="9235"/>
                      </a:lnTo>
                      <a:cubicBezTo>
                        <a:pt x="21326" y="9189"/>
                        <a:pt x="21326" y="9117"/>
                        <a:pt x="21248" y="9071"/>
                      </a:cubicBezTo>
                      <a:lnTo>
                        <a:pt x="20278" y="8508"/>
                      </a:lnTo>
                      <a:cubicBezTo>
                        <a:pt x="20200" y="8463"/>
                        <a:pt x="20075" y="8463"/>
                        <a:pt x="19996" y="8508"/>
                      </a:cubicBezTo>
                      <a:close/>
                      <a:moveTo>
                        <a:pt x="20636" y="9747"/>
                      </a:moveTo>
                      <a:cubicBezTo>
                        <a:pt x="20559" y="9793"/>
                        <a:pt x="20559" y="9866"/>
                        <a:pt x="20637" y="9911"/>
                      </a:cubicBezTo>
                      <a:lnTo>
                        <a:pt x="21608" y="10475"/>
                      </a:lnTo>
                      <a:cubicBezTo>
                        <a:pt x="21684" y="10519"/>
                        <a:pt x="21811" y="10520"/>
                        <a:pt x="21890" y="10475"/>
                      </a:cubicBezTo>
                      <a:lnTo>
                        <a:pt x="22636" y="10043"/>
                      </a:lnTo>
                      <a:cubicBezTo>
                        <a:pt x="22715" y="9998"/>
                        <a:pt x="22715" y="9925"/>
                        <a:pt x="22638" y="9880"/>
                      </a:cubicBezTo>
                      <a:lnTo>
                        <a:pt x="21667" y="9316"/>
                      </a:lnTo>
                      <a:cubicBezTo>
                        <a:pt x="21590" y="9270"/>
                        <a:pt x="21462" y="9269"/>
                        <a:pt x="21383" y="9315"/>
                      </a:cubicBezTo>
                      <a:close/>
                      <a:moveTo>
                        <a:pt x="22026" y="10554"/>
                      </a:moveTo>
                      <a:cubicBezTo>
                        <a:pt x="21947" y="10600"/>
                        <a:pt x="21946" y="10672"/>
                        <a:pt x="22025" y="10718"/>
                      </a:cubicBezTo>
                      <a:lnTo>
                        <a:pt x="22996" y="11281"/>
                      </a:lnTo>
                      <a:cubicBezTo>
                        <a:pt x="23074" y="11327"/>
                        <a:pt x="23200" y="11327"/>
                        <a:pt x="23279" y="11282"/>
                      </a:cubicBezTo>
                      <a:lnTo>
                        <a:pt x="24027" y="10850"/>
                      </a:lnTo>
                      <a:cubicBezTo>
                        <a:pt x="24105" y="10804"/>
                        <a:pt x="24105" y="10732"/>
                        <a:pt x="24027" y="10685"/>
                      </a:cubicBezTo>
                      <a:lnTo>
                        <a:pt x="23056" y="10122"/>
                      </a:lnTo>
                      <a:cubicBezTo>
                        <a:pt x="22978" y="10077"/>
                        <a:pt x="22851" y="10077"/>
                        <a:pt x="22774" y="10122"/>
                      </a:cubicBezTo>
                      <a:close/>
                      <a:moveTo>
                        <a:pt x="23415" y="11362"/>
                      </a:moveTo>
                      <a:cubicBezTo>
                        <a:pt x="23338" y="11408"/>
                        <a:pt x="23337" y="11480"/>
                        <a:pt x="23415" y="11526"/>
                      </a:cubicBezTo>
                      <a:lnTo>
                        <a:pt x="24385" y="12090"/>
                      </a:lnTo>
                      <a:cubicBezTo>
                        <a:pt x="24463" y="12134"/>
                        <a:pt x="24589" y="12134"/>
                        <a:pt x="24668" y="12090"/>
                      </a:cubicBezTo>
                      <a:lnTo>
                        <a:pt x="25414" y="11658"/>
                      </a:lnTo>
                      <a:cubicBezTo>
                        <a:pt x="25494" y="11612"/>
                        <a:pt x="25494" y="11540"/>
                        <a:pt x="25417" y="11494"/>
                      </a:cubicBezTo>
                      <a:lnTo>
                        <a:pt x="24445" y="10930"/>
                      </a:lnTo>
                      <a:cubicBezTo>
                        <a:pt x="24367" y="10885"/>
                        <a:pt x="24242" y="10885"/>
                        <a:pt x="24163" y="10930"/>
                      </a:cubicBezTo>
                      <a:close/>
                      <a:moveTo>
                        <a:pt x="24804" y="12168"/>
                      </a:moveTo>
                      <a:cubicBezTo>
                        <a:pt x="24725" y="12213"/>
                        <a:pt x="24726" y="12288"/>
                        <a:pt x="24804" y="12331"/>
                      </a:cubicBezTo>
                      <a:lnTo>
                        <a:pt x="25773" y="12896"/>
                      </a:lnTo>
                      <a:cubicBezTo>
                        <a:pt x="25852" y="12941"/>
                        <a:pt x="25978" y="12942"/>
                        <a:pt x="26057" y="12896"/>
                      </a:cubicBezTo>
                      <a:lnTo>
                        <a:pt x="26804" y="12464"/>
                      </a:lnTo>
                      <a:cubicBezTo>
                        <a:pt x="26883" y="12418"/>
                        <a:pt x="26883" y="12345"/>
                        <a:pt x="26804" y="12299"/>
                      </a:cubicBezTo>
                      <a:lnTo>
                        <a:pt x="25835" y="11736"/>
                      </a:lnTo>
                      <a:cubicBezTo>
                        <a:pt x="25758" y="11692"/>
                        <a:pt x="25630" y="11691"/>
                        <a:pt x="25552" y="11736"/>
                      </a:cubicBezTo>
                      <a:close/>
                      <a:moveTo>
                        <a:pt x="4669" y="1805"/>
                      </a:moveTo>
                      <a:cubicBezTo>
                        <a:pt x="4590" y="1850"/>
                        <a:pt x="4590" y="1923"/>
                        <a:pt x="4668" y="1968"/>
                      </a:cubicBezTo>
                      <a:lnTo>
                        <a:pt x="5716" y="2578"/>
                      </a:lnTo>
                      <a:cubicBezTo>
                        <a:pt x="5794" y="2623"/>
                        <a:pt x="5920" y="2623"/>
                        <a:pt x="5998" y="2578"/>
                      </a:cubicBezTo>
                      <a:lnTo>
                        <a:pt x="6747" y="2146"/>
                      </a:lnTo>
                      <a:cubicBezTo>
                        <a:pt x="6824" y="2100"/>
                        <a:pt x="6824" y="2028"/>
                        <a:pt x="6747" y="1982"/>
                      </a:cubicBezTo>
                      <a:lnTo>
                        <a:pt x="5698" y="1374"/>
                      </a:lnTo>
                      <a:cubicBezTo>
                        <a:pt x="5620" y="1328"/>
                        <a:pt x="5494" y="1328"/>
                        <a:pt x="5416" y="1374"/>
                      </a:cubicBezTo>
                      <a:close/>
                      <a:moveTo>
                        <a:pt x="6115" y="2645"/>
                      </a:moveTo>
                      <a:cubicBezTo>
                        <a:pt x="6035" y="2691"/>
                        <a:pt x="6036" y="2763"/>
                        <a:pt x="6115" y="2809"/>
                      </a:cubicBezTo>
                      <a:lnTo>
                        <a:pt x="7163" y="3419"/>
                      </a:lnTo>
                      <a:cubicBezTo>
                        <a:pt x="7240" y="3463"/>
                        <a:pt x="7366" y="3463"/>
                        <a:pt x="7445" y="3419"/>
                      </a:cubicBezTo>
                      <a:lnTo>
                        <a:pt x="8193" y="2987"/>
                      </a:lnTo>
                      <a:cubicBezTo>
                        <a:pt x="8271" y="2941"/>
                        <a:pt x="8272" y="2869"/>
                        <a:pt x="8194" y="2823"/>
                      </a:cubicBezTo>
                      <a:lnTo>
                        <a:pt x="7146" y="2214"/>
                      </a:lnTo>
                      <a:cubicBezTo>
                        <a:pt x="7067" y="2168"/>
                        <a:pt x="6940" y="2167"/>
                        <a:pt x="6862" y="2213"/>
                      </a:cubicBezTo>
                      <a:close/>
                      <a:moveTo>
                        <a:pt x="2378" y="3128"/>
                      </a:moveTo>
                      <a:cubicBezTo>
                        <a:pt x="2298" y="3174"/>
                        <a:pt x="2298" y="3246"/>
                        <a:pt x="2377" y="3292"/>
                      </a:cubicBezTo>
                      <a:lnTo>
                        <a:pt x="3111" y="3718"/>
                      </a:lnTo>
                      <a:cubicBezTo>
                        <a:pt x="3190" y="3763"/>
                        <a:pt x="3314" y="3763"/>
                        <a:pt x="3394" y="3718"/>
                      </a:cubicBezTo>
                      <a:lnTo>
                        <a:pt x="5281" y="2628"/>
                      </a:lnTo>
                      <a:cubicBezTo>
                        <a:pt x="5359" y="2582"/>
                        <a:pt x="5360" y="2510"/>
                        <a:pt x="5283" y="2464"/>
                      </a:cubicBezTo>
                      <a:lnTo>
                        <a:pt x="4549" y="2039"/>
                      </a:lnTo>
                      <a:cubicBezTo>
                        <a:pt x="4471" y="1993"/>
                        <a:pt x="4343" y="1993"/>
                        <a:pt x="4265" y="2039"/>
                      </a:cubicBezTo>
                      <a:close/>
                      <a:moveTo>
                        <a:pt x="4671" y="3141"/>
                      </a:moveTo>
                      <a:cubicBezTo>
                        <a:pt x="4593" y="3186"/>
                        <a:pt x="4592" y="3259"/>
                        <a:pt x="4671" y="3305"/>
                      </a:cubicBezTo>
                      <a:lnTo>
                        <a:pt x="5719" y="3914"/>
                      </a:lnTo>
                      <a:cubicBezTo>
                        <a:pt x="5797" y="3959"/>
                        <a:pt x="5925" y="3959"/>
                        <a:pt x="6002" y="3915"/>
                      </a:cubicBezTo>
                      <a:lnTo>
                        <a:pt x="6750" y="3483"/>
                      </a:lnTo>
                      <a:cubicBezTo>
                        <a:pt x="6830" y="3438"/>
                        <a:pt x="6830" y="3363"/>
                        <a:pt x="6751" y="3319"/>
                      </a:cubicBezTo>
                      <a:lnTo>
                        <a:pt x="5703" y="2709"/>
                      </a:lnTo>
                      <a:cubicBezTo>
                        <a:pt x="5625" y="2663"/>
                        <a:pt x="5499" y="2664"/>
                        <a:pt x="5420" y="2709"/>
                      </a:cubicBezTo>
                      <a:close/>
                      <a:moveTo>
                        <a:pt x="9045" y="4342"/>
                      </a:moveTo>
                      <a:cubicBezTo>
                        <a:pt x="8967" y="4387"/>
                        <a:pt x="8965" y="4459"/>
                        <a:pt x="9044" y="4505"/>
                      </a:cubicBezTo>
                      <a:lnTo>
                        <a:pt x="10014" y="5069"/>
                      </a:lnTo>
                      <a:cubicBezTo>
                        <a:pt x="10092" y="5114"/>
                        <a:pt x="10219" y="5113"/>
                        <a:pt x="10296" y="5069"/>
                      </a:cubicBezTo>
                      <a:lnTo>
                        <a:pt x="11044" y="4637"/>
                      </a:lnTo>
                      <a:cubicBezTo>
                        <a:pt x="11123" y="4591"/>
                        <a:pt x="11125" y="4519"/>
                        <a:pt x="11046" y="4473"/>
                      </a:cubicBezTo>
                      <a:lnTo>
                        <a:pt x="10076" y="3909"/>
                      </a:lnTo>
                      <a:cubicBezTo>
                        <a:pt x="9997" y="3863"/>
                        <a:pt x="9871" y="3864"/>
                        <a:pt x="9793" y="3909"/>
                      </a:cubicBezTo>
                      <a:close/>
                      <a:moveTo>
                        <a:pt x="6496" y="4187"/>
                      </a:moveTo>
                      <a:cubicBezTo>
                        <a:pt x="6417" y="4232"/>
                        <a:pt x="6417" y="4307"/>
                        <a:pt x="6496" y="4353"/>
                      </a:cubicBezTo>
                      <a:lnTo>
                        <a:pt x="8414" y="5468"/>
                      </a:lnTo>
                      <a:cubicBezTo>
                        <a:pt x="8493" y="5512"/>
                        <a:pt x="8619" y="5512"/>
                        <a:pt x="8698" y="5467"/>
                      </a:cubicBezTo>
                      <a:lnTo>
                        <a:pt x="9445" y="5035"/>
                      </a:lnTo>
                      <a:cubicBezTo>
                        <a:pt x="9524" y="4990"/>
                        <a:pt x="9525" y="4917"/>
                        <a:pt x="9447" y="4872"/>
                      </a:cubicBezTo>
                      <a:lnTo>
                        <a:pt x="8638" y="4402"/>
                      </a:lnTo>
                      <a:lnTo>
                        <a:pt x="9642" y="3822"/>
                      </a:lnTo>
                      <a:cubicBezTo>
                        <a:pt x="9720" y="3777"/>
                        <a:pt x="9720" y="3703"/>
                        <a:pt x="9644" y="3658"/>
                      </a:cubicBezTo>
                      <a:lnTo>
                        <a:pt x="8673" y="3094"/>
                      </a:lnTo>
                      <a:cubicBezTo>
                        <a:pt x="8596" y="3049"/>
                        <a:pt x="8468" y="3049"/>
                        <a:pt x="8389" y="3094"/>
                      </a:cubicBezTo>
                      <a:lnTo>
                        <a:pt x="7245" y="3755"/>
                      </a:lnTo>
                      <a:lnTo>
                        <a:pt x="6970" y="3913"/>
                      </a:lnTo>
                      <a:close/>
                      <a:moveTo>
                        <a:pt x="10432" y="5149"/>
                      </a:moveTo>
                      <a:cubicBezTo>
                        <a:pt x="10354" y="5193"/>
                        <a:pt x="10354" y="5267"/>
                        <a:pt x="10432" y="5312"/>
                      </a:cubicBezTo>
                      <a:lnTo>
                        <a:pt x="11403" y="5875"/>
                      </a:lnTo>
                      <a:cubicBezTo>
                        <a:pt x="11480" y="5921"/>
                        <a:pt x="11608" y="5921"/>
                        <a:pt x="11685" y="5875"/>
                      </a:cubicBezTo>
                      <a:lnTo>
                        <a:pt x="12433" y="5444"/>
                      </a:lnTo>
                      <a:cubicBezTo>
                        <a:pt x="12511" y="5399"/>
                        <a:pt x="12512" y="5325"/>
                        <a:pt x="12434" y="5280"/>
                      </a:cubicBezTo>
                      <a:lnTo>
                        <a:pt x="11465" y="4717"/>
                      </a:lnTo>
                      <a:cubicBezTo>
                        <a:pt x="11386" y="4671"/>
                        <a:pt x="11259" y="4671"/>
                        <a:pt x="11180" y="4717"/>
                      </a:cubicBezTo>
                      <a:close/>
                      <a:moveTo>
                        <a:pt x="11823" y="5956"/>
                      </a:moveTo>
                      <a:cubicBezTo>
                        <a:pt x="11745" y="6001"/>
                        <a:pt x="11744" y="6075"/>
                        <a:pt x="11823" y="6119"/>
                      </a:cubicBezTo>
                      <a:lnTo>
                        <a:pt x="12792" y="6684"/>
                      </a:lnTo>
                      <a:cubicBezTo>
                        <a:pt x="12870" y="6728"/>
                        <a:pt x="12997" y="6728"/>
                        <a:pt x="13075" y="6684"/>
                      </a:cubicBezTo>
                      <a:lnTo>
                        <a:pt x="13823" y="6252"/>
                      </a:lnTo>
                      <a:cubicBezTo>
                        <a:pt x="13902" y="6207"/>
                        <a:pt x="13902" y="6133"/>
                        <a:pt x="13824" y="6087"/>
                      </a:cubicBezTo>
                      <a:lnTo>
                        <a:pt x="12854" y="5523"/>
                      </a:lnTo>
                      <a:cubicBezTo>
                        <a:pt x="12776" y="5479"/>
                        <a:pt x="12648" y="5479"/>
                        <a:pt x="12571" y="5524"/>
                      </a:cubicBezTo>
                      <a:close/>
                      <a:moveTo>
                        <a:pt x="13210" y="6763"/>
                      </a:moveTo>
                      <a:cubicBezTo>
                        <a:pt x="13132" y="6807"/>
                        <a:pt x="13132" y="6881"/>
                        <a:pt x="13210" y="6926"/>
                      </a:cubicBezTo>
                      <a:lnTo>
                        <a:pt x="14180" y="7490"/>
                      </a:lnTo>
                      <a:cubicBezTo>
                        <a:pt x="14258" y="7536"/>
                        <a:pt x="14384" y="7535"/>
                        <a:pt x="14462" y="7490"/>
                      </a:cubicBezTo>
                      <a:lnTo>
                        <a:pt x="15210" y="7058"/>
                      </a:lnTo>
                      <a:cubicBezTo>
                        <a:pt x="15289" y="7013"/>
                        <a:pt x="15290" y="6940"/>
                        <a:pt x="15212" y="6894"/>
                      </a:cubicBezTo>
                      <a:lnTo>
                        <a:pt x="14242" y="6331"/>
                      </a:lnTo>
                      <a:cubicBezTo>
                        <a:pt x="14163" y="6285"/>
                        <a:pt x="14037" y="6285"/>
                        <a:pt x="13957" y="6331"/>
                      </a:cubicBezTo>
                      <a:close/>
                      <a:moveTo>
                        <a:pt x="14601" y="7570"/>
                      </a:moveTo>
                      <a:cubicBezTo>
                        <a:pt x="14522" y="7615"/>
                        <a:pt x="14522" y="7689"/>
                        <a:pt x="14598" y="7734"/>
                      </a:cubicBezTo>
                      <a:lnTo>
                        <a:pt x="15570" y="8298"/>
                      </a:lnTo>
                      <a:cubicBezTo>
                        <a:pt x="15648" y="8342"/>
                        <a:pt x="15774" y="8342"/>
                        <a:pt x="15852" y="8298"/>
                      </a:cubicBezTo>
                      <a:lnTo>
                        <a:pt x="16600" y="7866"/>
                      </a:lnTo>
                      <a:cubicBezTo>
                        <a:pt x="16680" y="7821"/>
                        <a:pt x="16680" y="7748"/>
                        <a:pt x="16602" y="7702"/>
                      </a:cubicBezTo>
                      <a:lnTo>
                        <a:pt x="15632" y="7138"/>
                      </a:lnTo>
                      <a:cubicBezTo>
                        <a:pt x="15554" y="7093"/>
                        <a:pt x="15426" y="7093"/>
                        <a:pt x="15349" y="7138"/>
                      </a:cubicBezTo>
                      <a:close/>
                      <a:moveTo>
                        <a:pt x="15989" y="8378"/>
                      </a:moveTo>
                      <a:cubicBezTo>
                        <a:pt x="15911" y="8422"/>
                        <a:pt x="15910" y="8496"/>
                        <a:pt x="15989" y="8540"/>
                      </a:cubicBezTo>
                      <a:lnTo>
                        <a:pt x="16958" y="9104"/>
                      </a:lnTo>
                      <a:cubicBezTo>
                        <a:pt x="17037" y="9150"/>
                        <a:pt x="17163" y="9149"/>
                        <a:pt x="17241" y="9104"/>
                      </a:cubicBezTo>
                      <a:lnTo>
                        <a:pt x="17988" y="8673"/>
                      </a:lnTo>
                      <a:cubicBezTo>
                        <a:pt x="18067" y="8628"/>
                        <a:pt x="18069" y="8554"/>
                        <a:pt x="17990" y="8508"/>
                      </a:cubicBezTo>
                      <a:lnTo>
                        <a:pt x="17020" y="7946"/>
                      </a:lnTo>
                      <a:cubicBezTo>
                        <a:pt x="16941" y="7899"/>
                        <a:pt x="16816" y="7900"/>
                        <a:pt x="16737" y="7946"/>
                      </a:cubicBezTo>
                      <a:close/>
                      <a:moveTo>
                        <a:pt x="17382" y="9186"/>
                      </a:moveTo>
                      <a:cubicBezTo>
                        <a:pt x="17304" y="9231"/>
                        <a:pt x="17303" y="9305"/>
                        <a:pt x="17382" y="9350"/>
                      </a:cubicBezTo>
                      <a:lnTo>
                        <a:pt x="18351" y="9914"/>
                      </a:lnTo>
                      <a:cubicBezTo>
                        <a:pt x="18429" y="9960"/>
                        <a:pt x="18556" y="9959"/>
                        <a:pt x="18633" y="9914"/>
                      </a:cubicBezTo>
                      <a:lnTo>
                        <a:pt x="19381" y="9483"/>
                      </a:lnTo>
                      <a:cubicBezTo>
                        <a:pt x="19460" y="9437"/>
                        <a:pt x="19461" y="9364"/>
                        <a:pt x="19383" y="9318"/>
                      </a:cubicBezTo>
                      <a:lnTo>
                        <a:pt x="18413" y="8754"/>
                      </a:lnTo>
                      <a:cubicBezTo>
                        <a:pt x="18334" y="8710"/>
                        <a:pt x="18207" y="8710"/>
                        <a:pt x="18129" y="8754"/>
                      </a:cubicBezTo>
                      <a:close/>
                      <a:moveTo>
                        <a:pt x="18770" y="9994"/>
                      </a:moveTo>
                      <a:cubicBezTo>
                        <a:pt x="18692" y="10038"/>
                        <a:pt x="18692" y="10112"/>
                        <a:pt x="18769" y="10158"/>
                      </a:cubicBezTo>
                      <a:lnTo>
                        <a:pt x="19739" y="10720"/>
                      </a:lnTo>
                      <a:cubicBezTo>
                        <a:pt x="19817" y="10766"/>
                        <a:pt x="19945" y="10766"/>
                        <a:pt x="20022" y="10721"/>
                      </a:cubicBezTo>
                      <a:lnTo>
                        <a:pt x="20770" y="10289"/>
                      </a:lnTo>
                      <a:cubicBezTo>
                        <a:pt x="20849" y="10245"/>
                        <a:pt x="20850" y="10170"/>
                        <a:pt x="20771" y="10125"/>
                      </a:cubicBezTo>
                      <a:lnTo>
                        <a:pt x="19800" y="9561"/>
                      </a:lnTo>
                      <a:cubicBezTo>
                        <a:pt x="19723" y="9516"/>
                        <a:pt x="19596" y="9516"/>
                        <a:pt x="19517" y="9561"/>
                      </a:cubicBezTo>
                      <a:close/>
                      <a:moveTo>
                        <a:pt x="20160" y="10801"/>
                      </a:moveTo>
                      <a:cubicBezTo>
                        <a:pt x="20082" y="10847"/>
                        <a:pt x="20080" y="10919"/>
                        <a:pt x="20159" y="10965"/>
                      </a:cubicBezTo>
                      <a:lnTo>
                        <a:pt x="21130" y="11528"/>
                      </a:lnTo>
                      <a:cubicBezTo>
                        <a:pt x="21208" y="11574"/>
                        <a:pt x="21334" y="11574"/>
                        <a:pt x="21412" y="11528"/>
                      </a:cubicBezTo>
                      <a:lnTo>
                        <a:pt x="22160" y="11097"/>
                      </a:lnTo>
                      <a:cubicBezTo>
                        <a:pt x="22239" y="11051"/>
                        <a:pt x="22240" y="10978"/>
                        <a:pt x="22162" y="10932"/>
                      </a:cubicBezTo>
                      <a:lnTo>
                        <a:pt x="21192" y="10369"/>
                      </a:lnTo>
                      <a:cubicBezTo>
                        <a:pt x="21113" y="10323"/>
                        <a:pt x="20987" y="10323"/>
                        <a:pt x="20908" y="10369"/>
                      </a:cubicBezTo>
                      <a:close/>
                      <a:moveTo>
                        <a:pt x="21548" y="11608"/>
                      </a:moveTo>
                      <a:cubicBezTo>
                        <a:pt x="21470" y="11652"/>
                        <a:pt x="21470" y="11726"/>
                        <a:pt x="21548" y="11772"/>
                      </a:cubicBezTo>
                      <a:lnTo>
                        <a:pt x="22517" y="12336"/>
                      </a:lnTo>
                      <a:cubicBezTo>
                        <a:pt x="22595" y="12380"/>
                        <a:pt x="22723" y="12380"/>
                        <a:pt x="22800" y="12336"/>
                      </a:cubicBezTo>
                      <a:lnTo>
                        <a:pt x="23548" y="11903"/>
                      </a:lnTo>
                      <a:cubicBezTo>
                        <a:pt x="23627" y="11858"/>
                        <a:pt x="23628" y="11784"/>
                        <a:pt x="23550" y="11740"/>
                      </a:cubicBezTo>
                      <a:lnTo>
                        <a:pt x="22580" y="11176"/>
                      </a:lnTo>
                      <a:cubicBezTo>
                        <a:pt x="22501" y="11131"/>
                        <a:pt x="22375" y="11131"/>
                        <a:pt x="22296" y="11176"/>
                      </a:cubicBezTo>
                      <a:close/>
                      <a:moveTo>
                        <a:pt x="22958" y="12427"/>
                      </a:moveTo>
                      <a:cubicBezTo>
                        <a:pt x="22879" y="12473"/>
                        <a:pt x="22878" y="12545"/>
                        <a:pt x="22957" y="12591"/>
                      </a:cubicBezTo>
                      <a:lnTo>
                        <a:pt x="25078" y="13824"/>
                      </a:lnTo>
                      <a:cubicBezTo>
                        <a:pt x="25155" y="13869"/>
                        <a:pt x="25282" y="13869"/>
                        <a:pt x="25360" y="13824"/>
                      </a:cubicBezTo>
                      <a:lnTo>
                        <a:pt x="26108" y="13392"/>
                      </a:lnTo>
                      <a:cubicBezTo>
                        <a:pt x="26187" y="13346"/>
                        <a:pt x="26187" y="13273"/>
                        <a:pt x="26110" y="13227"/>
                      </a:cubicBezTo>
                      <a:lnTo>
                        <a:pt x="23990" y="11995"/>
                      </a:lnTo>
                      <a:cubicBezTo>
                        <a:pt x="23911" y="11949"/>
                        <a:pt x="23784" y="11950"/>
                        <a:pt x="23707" y="11995"/>
                      </a:cubicBezTo>
                      <a:close/>
                      <a:moveTo>
                        <a:pt x="8834" y="5546"/>
                      </a:moveTo>
                      <a:cubicBezTo>
                        <a:pt x="8755" y="5591"/>
                        <a:pt x="8755" y="5666"/>
                        <a:pt x="8832" y="5710"/>
                      </a:cubicBezTo>
                      <a:lnTo>
                        <a:pt x="9802" y="6273"/>
                      </a:lnTo>
                      <a:cubicBezTo>
                        <a:pt x="9880" y="6319"/>
                        <a:pt x="10008" y="6319"/>
                        <a:pt x="10086" y="6273"/>
                      </a:cubicBezTo>
                      <a:lnTo>
                        <a:pt x="10834" y="5842"/>
                      </a:lnTo>
                      <a:cubicBezTo>
                        <a:pt x="10912" y="5798"/>
                        <a:pt x="10912" y="5723"/>
                        <a:pt x="10834" y="5678"/>
                      </a:cubicBezTo>
                      <a:lnTo>
                        <a:pt x="9863" y="5114"/>
                      </a:lnTo>
                      <a:cubicBezTo>
                        <a:pt x="9786" y="5069"/>
                        <a:pt x="9659" y="5069"/>
                        <a:pt x="9581" y="5114"/>
                      </a:cubicBezTo>
                      <a:close/>
                      <a:moveTo>
                        <a:pt x="10224" y="6354"/>
                      </a:moveTo>
                      <a:cubicBezTo>
                        <a:pt x="10145" y="6400"/>
                        <a:pt x="10144" y="6472"/>
                        <a:pt x="10221" y="6518"/>
                      </a:cubicBezTo>
                      <a:lnTo>
                        <a:pt x="11192" y="7082"/>
                      </a:lnTo>
                      <a:cubicBezTo>
                        <a:pt x="11269" y="7126"/>
                        <a:pt x="11397" y="7125"/>
                        <a:pt x="11475" y="7081"/>
                      </a:cubicBezTo>
                      <a:lnTo>
                        <a:pt x="12223" y="6650"/>
                      </a:lnTo>
                      <a:cubicBezTo>
                        <a:pt x="12300" y="6604"/>
                        <a:pt x="12301" y="6531"/>
                        <a:pt x="12223" y="6486"/>
                      </a:cubicBezTo>
                      <a:lnTo>
                        <a:pt x="11253" y="5922"/>
                      </a:lnTo>
                      <a:cubicBezTo>
                        <a:pt x="11176" y="5876"/>
                        <a:pt x="11049" y="5877"/>
                        <a:pt x="10970" y="5922"/>
                      </a:cubicBezTo>
                      <a:close/>
                      <a:moveTo>
                        <a:pt x="11612" y="7159"/>
                      </a:moveTo>
                      <a:cubicBezTo>
                        <a:pt x="11533" y="7205"/>
                        <a:pt x="11533" y="7280"/>
                        <a:pt x="11610" y="7325"/>
                      </a:cubicBezTo>
                      <a:lnTo>
                        <a:pt x="12581" y="7889"/>
                      </a:lnTo>
                      <a:cubicBezTo>
                        <a:pt x="12659" y="7933"/>
                        <a:pt x="12786" y="7933"/>
                        <a:pt x="12864" y="7888"/>
                      </a:cubicBezTo>
                      <a:lnTo>
                        <a:pt x="13613" y="7456"/>
                      </a:lnTo>
                      <a:cubicBezTo>
                        <a:pt x="13691" y="7412"/>
                        <a:pt x="13691" y="7338"/>
                        <a:pt x="13613" y="7292"/>
                      </a:cubicBezTo>
                      <a:lnTo>
                        <a:pt x="12643" y="6730"/>
                      </a:lnTo>
                      <a:cubicBezTo>
                        <a:pt x="12565" y="6684"/>
                        <a:pt x="12438" y="6684"/>
                        <a:pt x="12360" y="6730"/>
                      </a:cubicBezTo>
                      <a:close/>
                      <a:moveTo>
                        <a:pt x="13002" y="7968"/>
                      </a:moveTo>
                      <a:cubicBezTo>
                        <a:pt x="12923" y="8014"/>
                        <a:pt x="12923" y="8088"/>
                        <a:pt x="12999" y="8132"/>
                      </a:cubicBezTo>
                      <a:lnTo>
                        <a:pt x="13971" y="8696"/>
                      </a:lnTo>
                      <a:cubicBezTo>
                        <a:pt x="14048" y="8741"/>
                        <a:pt x="14176" y="8741"/>
                        <a:pt x="14255" y="8696"/>
                      </a:cubicBezTo>
                      <a:lnTo>
                        <a:pt x="15003" y="8264"/>
                      </a:lnTo>
                      <a:cubicBezTo>
                        <a:pt x="15080" y="8219"/>
                        <a:pt x="15080" y="8146"/>
                        <a:pt x="15003" y="8100"/>
                      </a:cubicBezTo>
                      <a:lnTo>
                        <a:pt x="14032" y="7537"/>
                      </a:lnTo>
                      <a:cubicBezTo>
                        <a:pt x="13955" y="7492"/>
                        <a:pt x="13828" y="7492"/>
                        <a:pt x="13751" y="7537"/>
                      </a:cubicBezTo>
                      <a:close/>
                      <a:moveTo>
                        <a:pt x="14390" y="8775"/>
                      </a:moveTo>
                      <a:cubicBezTo>
                        <a:pt x="14312" y="8820"/>
                        <a:pt x="14310" y="8894"/>
                        <a:pt x="14389" y="8939"/>
                      </a:cubicBezTo>
                      <a:lnTo>
                        <a:pt x="15358" y="9503"/>
                      </a:lnTo>
                      <a:cubicBezTo>
                        <a:pt x="15437" y="9548"/>
                        <a:pt x="15563" y="9548"/>
                        <a:pt x="15642" y="9502"/>
                      </a:cubicBezTo>
                      <a:lnTo>
                        <a:pt x="16390" y="9070"/>
                      </a:lnTo>
                      <a:cubicBezTo>
                        <a:pt x="16468" y="9025"/>
                        <a:pt x="16469" y="8952"/>
                        <a:pt x="16391" y="8907"/>
                      </a:cubicBezTo>
                      <a:lnTo>
                        <a:pt x="15421" y="8344"/>
                      </a:lnTo>
                      <a:cubicBezTo>
                        <a:pt x="15342" y="8298"/>
                        <a:pt x="15216" y="8299"/>
                        <a:pt x="15139" y="8344"/>
                      </a:cubicBezTo>
                      <a:close/>
                      <a:moveTo>
                        <a:pt x="15784" y="9584"/>
                      </a:moveTo>
                      <a:cubicBezTo>
                        <a:pt x="15705" y="9630"/>
                        <a:pt x="15704" y="9704"/>
                        <a:pt x="15783" y="9749"/>
                      </a:cubicBezTo>
                      <a:lnTo>
                        <a:pt x="16752" y="10313"/>
                      </a:lnTo>
                      <a:cubicBezTo>
                        <a:pt x="16830" y="10358"/>
                        <a:pt x="16957" y="10358"/>
                        <a:pt x="17036" y="10312"/>
                      </a:cubicBezTo>
                      <a:lnTo>
                        <a:pt x="17784" y="9881"/>
                      </a:lnTo>
                      <a:cubicBezTo>
                        <a:pt x="17862" y="9835"/>
                        <a:pt x="17862" y="9761"/>
                        <a:pt x="17785" y="9717"/>
                      </a:cubicBezTo>
                      <a:lnTo>
                        <a:pt x="16815" y="9153"/>
                      </a:lnTo>
                      <a:cubicBezTo>
                        <a:pt x="16736" y="9107"/>
                        <a:pt x="16608" y="9107"/>
                        <a:pt x="16531" y="9153"/>
                      </a:cubicBezTo>
                      <a:close/>
                      <a:moveTo>
                        <a:pt x="17172" y="10391"/>
                      </a:moveTo>
                      <a:cubicBezTo>
                        <a:pt x="17093" y="10436"/>
                        <a:pt x="17092" y="10511"/>
                        <a:pt x="17170" y="10555"/>
                      </a:cubicBezTo>
                      <a:lnTo>
                        <a:pt x="18140" y="11119"/>
                      </a:lnTo>
                      <a:cubicBezTo>
                        <a:pt x="18218" y="11164"/>
                        <a:pt x="18346" y="11164"/>
                        <a:pt x="18424" y="11119"/>
                      </a:cubicBezTo>
                      <a:lnTo>
                        <a:pt x="19171" y="10686"/>
                      </a:lnTo>
                      <a:cubicBezTo>
                        <a:pt x="19249" y="10643"/>
                        <a:pt x="19251" y="10569"/>
                        <a:pt x="19172" y="10524"/>
                      </a:cubicBezTo>
                      <a:lnTo>
                        <a:pt x="18201" y="9960"/>
                      </a:lnTo>
                      <a:cubicBezTo>
                        <a:pt x="18124" y="9915"/>
                        <a:pt x="17997" y="9915"/>
                        <a:pt x="17919" y="9960"/>
                      </a:cubicBezTo>
                      <a:close/>
                      <a:moveTo>
                        <a:pt x="18562" y="11199"/>
                      </a:moveTo>
                      <a:cubicBezTo>
                        <a:pt x="18482" y="11244"/>
                        <a:pt x="18482" y="11317"/>
                        <a:pt x="18561" y="11364"/>
                      </a:cubicBezTo>
                      <a:lnTo>
                        <a:pt x="19530" y="11927"/>
                      </a:lnTo>
                      <a:cubicBezTo>
                        <a:pt x="19609" y="11973"/>
                        <a:pt x="19735" y="11972"/>
                        <a:pt x="19814" y="11926"/>
                      </a:cubicBezTo>
                      <a:lnTo>
                        <a:pt x="20561" y="11494"/>
                      </a:lnTo>
                      <a:cubicBezTo>
                        <a:pt x="20638" y="11449"/>
                        <a:pt x="20641" y="11377"/>
                        <a:pt x="20562" y="11331"/>
                      </a:cubicBezTo>
                      <a:lnTo>
                        <a:pt x="19592" y="10767"/>
                      </a:lnTo>
                      <a:cubicBezTo>
                        <a:pt x="19514" y="10721"/>
                        <a:pt x="19386" y="10721"/>
                        <a:pt x="19309" y="10767"/>
                      </a:cubicBezTo>
                      <a:close/>
                      <a:moveTo>
                        <a:pt x="19951" y="12005"/>
                      </a:moveTo>
                      <a:cubicBezTo>
                        <a:pt x="19871" y="12051"/>
                        <a:pt x="19871" y="12125"/>
                        <a:pt x="19948" y="12169"/>
                      </a:cubicBezTo>
                      <a:lnTo>
                        <a:pt x="20919" y="12733"/>
                      </a:lnTo>
                      <a:cubicBezTo>
                        <a:pt x="20997" y="12779"/>
                        <a:pt x="21125" y="12779"/>
                        <a:pt x="21203" y="12733"/>
                      </a:cubicBezTo>
                      <a:lnTo>
                        <a:pt x="21951" y="12301"/>
                      </a:lnTo>
                      <a:cubicBezTo>
                        <a:pt x="22028" y="12257"/>
                        <a:pt x="22029" y="12183"/>
                        <a:pt x="21951" y="12137"/>
                      </a:cubicBezTo>
                      <a:lnTo>
                        <a:pt x="20980" y="11574"/>
                      </a:lnTo>
                      <a:cubicBezTo>
                        <a:pt x="20902" y="11529"/>
                        <a:pt x="20776" y="11529"/>
                        <a:pt x="20698" y="11574"/>
                      </a:cubicBezTo>
                      <a:close/>
                      <a:moveTo>
                        <a:pt x="21341" y="12813"/>
                      </a:moveTo>
                      <a:cubicBezTo>
                        <a:pt x="21261" y="12859"/>
                        <a:pt x="21261" y="12932"/>
                        <a:pt x="21338" y="12977"/>
                      </a:cubicBezTo>
                      <a:lnTo>
                        <a:pt x="22309" y="13542"/>
                      </a:lnTo>
                      <a:cubicBezTo>
                        <a:pt x="22386" y="13587"/>
                        <a:pt x="22513" y="13587"/>
                        <a:pt x="22592" y="13540"/>
                      </a:cubicBezTo>
                      <a:lnTo>
                        <a:pt x="23340" y="13109"/>
                      </a:lnTo>
                      <a:cubicBezTo>
                        <a:pt x="23417" y="13064"/>
                        <a:pt x="23420" y="12991"/>
                        <a:pt x="23341" y="12945"/>
                      </a:cubicBezTo>
                      <a:lnTo>
                        <a:pt x="22370" y="12382"/>
                      </a:lnTo>
                      <a:cubicBezTo>
                        <a:pt x="22292" y="12336"/>
                        <a:pt x="22165" y="12336"/>
                        <a:pt x="22089" y="12382"/>
                      </a:cubicBezTo>
                      <a:close/>
                      <a:moveTo>
                        <a:pt x="22728" y="13620"/>
                      </a:moveTo>
                      <a:cubicBezTo>
                        <a:pt x="22648" y="13665"/>
                        <a:pt x="22648" y="13740"/>
                        <a:pt x="22727" y="13784"/>
                      </a:cubicBezTo>
                      <a:lnTo>
                        <a:pt x="23932" y="14485"/>
                      </a:lnTo>
                      <a:cubicBezTo>
                        <a:pt x="24010" y="14529"/>
                        <a:pt x="24138" y="14529"/>
                        <a:pt x="24216" y="14485"/>
                      </a:cubicBezTo>
                      <a:lnTo>
                        <a:pt x="24963" y="14053"/>
                      </a:lnTo>
                      <a:cubicBezTo>
                        <a:pt x="25041" y="14008"/>
                        <a:pt x="25042" y="13934"/>
                        <a:pt x="24964" y="13890"/>
                      </a:cubicBezTo>
                      <a:lnTo>
                        <a:pt x="23759" y="13189"/>
                      </a:lnTo>
                      <a:cubicBezTo>
                        <a:pt x="23680" y="13144"/>
                        <a:pt x="23554" y="13144"/>
                        <a:pt x="23476" y="13189"/>
                      </a:cubicBezTo>
                      <a:close/>
                      <a:moveTo>
                        <a:pt x="3533" y="3798"/>
                      </a:moveTo>
                      <a:cubicBezTo>
                        <a:pt x="3454" y="3844"/>
                        <a:pt x="3454" y="3918"/>
                        <a:pt x="3531" y="3962"/>
                      </a:cubicBezTo>
                      <a:lnTo>
                        <a:pt x="4581" y="4571"/>
                      </a:lnTo>
                      <a:cubicBezTo>
                        <a:pt x="4658" y="4618"/>
                        <a:pt x="4785" y="4618"/>
                        <a:pt x="4864" y="4572"/>
                      </a:cubicBezTo>
                      <a:lnTo>
                        <a:pt x="5611" y="4141"/>
                      </a:lnTo>
                      <a:cubicBezTo>
                        <a:pt x="5690" y="4094"/>
                        <a:pt x="5689" y="4022"/>
                        <a:pt x="5610" y="3976"/>
                      </a:cubicBezTo>
                      <a:lnTo>
                        <a:pt x="4563" y="3367"/>
                      </a:lnTo>
                      <a:cubicBezTo>
                        <a:pt x="4485" y="3322"/>
                        <a:pt x="4359" y="3322"/>
                        <a:pt x="4280" y="3367"/>
                      </a:cubicBezTo>
                      <a:close/>
                      <a:moveTo>
                        <a:pt x="5041" y="4669"/>
                      </a:moveTo>
                      <a:cubicBezTo>
                        <a:pt x="4965" y="4713"/>
                        <a:pt x="4964" y="4787"/>
                        <a:pt x="5041" y="4833"/>
                      </a:cubicBezTo>
                      <a:lnTo>
                        <a:pt x="6321" y="5576"/>
                      </a:lnTo>
                      <a:cubicBezTo>
                        <a:pt x="6398" y="5621"/>
                        <a:pt x="6525" y="5621"/>
                        <a:pt x="6604" y="5576"/>
                      </a:cubicBezTo>
                      <a:lnTo>
                        <a:pt x="7351" y="5144"/>
                      </a:lnTo>
                      <a:cubicBezTo>
                        <a:pt x="7431" y="5099"/>
                        <a:pt x="7431" y="5025"/>
                        <a:pt x="7353" y="4980"/>
                      </a:cubicBezTo>
                      <a:lnTo>
                        <a:pt x="6074" y="4236"/>
                      </a:lnTo>
                      <a:cubicBezTo>
                        <a:pt x="5996" y="4191"/>
                        <a:pt x="5869" y="4191"/>
                        <a:pt x="5789" y="4236"/>
                      </a:cubicBezTo>
                      <a:close/>
                      <a:moveTo>
                        <a:pt x="6755" y="5663"/>
                      </a:moveTo>
                      <a:cubicBezTo>
                        <a:pt x="6678" y="5709"/>
                        <a:pt x="6675" y="5782"/>
                        <a:pt x="6754" y="5827"/>
                      </a:cubicBezTo>
                      <a:lnTo>
                        <a:pt x="7723" y="6391"/>
                      </a:lnTo>
                      <a:cubicBezTo>
                        <a:pt x="7802" y="6437"/>
                        <a:pt x="7929" y="6436"/>
                        <a:pt x="8006" y="6391"/>
                      </a:cubicBezTo>
                      <a:lnTo>
                        <a:pt x="8753" y="5959"/>
                      </a:lnTo>
                      <a:cubicBezTo>
                        <a:pt x="8832" y="5913"/>
                        <a:pt x="8833" y="5841"/>
                        <a:pt x="8755" y="5795"/>
                      </a:cubicBezTo>
                      <a:lnTo>
                        <a:pt x="7786" y="5232"/>
                      </a:lnTo>
                      <a:cubicBezTo>
                        <a:pt x="7707" y="5186"/>
                        <a:pt x="7582" y="5187"/>
                        <a:pt x="7502" y="5233"/>
                      </a:cubicBezTo>
                      <a:close/>
                      <a:moveTo>
                        <a:pt x="8143" y="6470"/>
                      </a:moveTo>
                      <a:cubicBezTo>
                        <a:pt x="8065" y="6516"/>
                        <a:pt x="8065" y="6589"/>
                        <a:pt x="8143" y="6635"/>
                      </a:cubicBezTo>
                      <a:lnTo>
                        <a:pt x="9114" y="7199"/>
                      </a:lnTo>
                      <a:cubicBezTo>
                        <a:pt x="9191" y="7243"/>
                        <a:pt x="9318" y="7243"/>
                        <a:pt x="9396" y="7199"/>
                      </a:cubicBezTo>
                      <a:lnTo>
                        <a:pt x="10143" y="6767"/>
                      </a:lnTo>
                      <a:cubicBezTo>
                        <a:pt x="10221" y="6721"/>
                        <a:pt x="10223" y="6648"/>
                        <a:pt x="10145" y="6603"/>
                      </a:cubicBezTo>
                      <a:lnTo>
                        <a:pt x="9176" y="6039"/>
                      </a:lnTo>
                      <a:cubicBezTo>
                        <a:pt x="9097" y="5993"/>
                        <a:pt x="8969" y="5993"/>
                        <a:pt x="8890" y="6039"/>
                      </a:cubicBezTo>
                      <a:close/>
                      <a:moveTo>
                        <a:pt x="9532" y="7279"/>
                      </a:moveTo>
                      <a:cubicBezTo>
                        <a:pt x="9454" y="7324"/>
                        <a:pt x="9454" y="7397"/>
                        <a:pt x="9531" y="7441"/>
                      </a:cubicBezTo>
                      <a:lnTo>
                        <a:pt x="10501" y="8005"/>
                      </a:lnTo>
                      <a:cubicBezTo>
                        <a:pt x="10579" y="8051"/>
                        <a:pt x="10708" y="8051"/>
                        <a:pt x="10785" y="8006"/>
                      </a:cubicBezTo>
                      <a:lnTo>
                        <a:pt x="11532" y="7574"/>
                      </a:lnTo>
                      <a:cubicBezTo>
                        <a:pt x="11611" y="7529"/>
                        <a:pt x="11612" y="7455"/>
                        <a:pt x="11533" y="7409"/>
                      </a:cubicBezTo>
                      <a:lnTo>
                        <a:pt x="10564" y="6847"/>
                      </a:lnTo>
                      <a:cubicBezTo>
                        <a:pt x="10486" y="6801"/>
                        <a:pt x="10359" y="6801"/>
                        <a:pt x="10280" y="6847"/>
                      </a:cubicBezTo>
                      <a:close/>
                      <a:moveTo>
                        <a:pt x="10920" y="8085"/>
                      </a:moveTo>
                      <a:cubicBezTo>
                        <a:pt x="10843" y="8130"/>
                        <a:pt x="10843" y="8204"/>
                        <a:pt x="10920" y="8250"/>
                      </a:cubicBezTo>
                      <a:lnTo>
                        <a:pt x="11891" y="8813"/>
                      </a:lnTo>
                      <a:cubicBezTo>
                        <a:pt x="11968" y="8858"/>
                        <a:pt x="12095" y="8858"/>
                        <a:pt x="12173" y="8813"/>
                      </a:cubicBezTo>
                      <a:lnTo>
                        <a:pt x="12921" y="8382"/>
                      </a:lnTo>
                      <a:cubicBezTo>
                        <a:pt x="12999" y="8336"/>
                        <a:pt x="13000" y="8263"/>
                        <a:pt x="12923" y="8217"/>
                      </a:cubicBezTo>
                      <a:lnTo>
                        <a:pt x="11951" y="7653"/>
                      </a:lnTo>
                      <a:cubicBezTo>
                        <a:pt x="11874" y="7608"/>
                        <a:pt x="11747" y="7608"/>
                        <a:pt x="11668" y="7653"/>
                      </a:cubicBezTo>
                      <a:close/>
                      <a:moveTo>
                        <a:pt x="12311" y="8893"/>
                      </a:moveTo>
                      <a:cubicBezTo>
                        <a:pt x="12232" y="8938"/>
                        <a:pt x="12232" y="9012"/>
                        <a:pt x="12310" y="9056"/>
                      </a:cubicBezTo>
                      <a:lnTo>
                        <a:pt x="13280" y="9620"/>
                      </a:lnTo>
                      <a:cubicBezTo>
                        <a:pt x="13357" y="9665"/>
                        <a:pt x="13485" y="9665"/>
                        <a:pt x="13562" y="9620"/>
                      </a:cubicBezTo>
                      <a:lnTo>
                        <a:pt x="14310" y="9189"/>
                      </a:lnTo>
                      <a:cubicBezTo>
                        <a:pt x="14388" y="9144"/>
                        <a:pt x="14390" y="9069"/>
                        <a:pt x="14312" y="9024"/>
                      </a:cubicBezTo>
                      <a:lnTo>
                        <a:pt x="13341" y="8461"/>
                      </a:lnTo>
                      <a:cubicBezTo>
                        <a:pt x="13263" y="8416"/>
                        <a:pt x="13137" y="8416"/>
                        <a:pt x="13058" y="8462"/>
                      </a:cubicBezTo>
                      <a:close/>
                      <a:moveTo>
                        <a:pt x="13699" y="9700"/>
                      </a:moveTo>
                      <a:cubicBezTo>
                        <a:pt x="13622" y="9745"/>
                        <a:pt x="13620" y="9818"/>
                        <a:pt x="13698" y="9864"/>
                      </a:cubicBezTo>
                      <a:lnTo>
                        <a:pt x="14668" y="10427"/>
                      </a:lnTo>
                      <a:cubicBezTo>
                        <a:pt x="14746" y="10474"/>
                        <a:pt x="14873" y="10472"/>
                        <a:pt x="14951" y="10427"/>
                      </a:cubicBezTo>
                      <a:lnTo>
                        <a:pt x="15699" y="9996"/>
                      </a:lnTo>
                      <a:cubicBezTo>
                        <a:pt x="15777" y="9950"/>
                        <a:pt x="15778" y="9877"/>
                        <a:pt x="15701" y="9831"/>
                      </a:cubicBezTo>
                      <a:lnTo>
                        <a:pt x="14730" y="9267"/>
                      </a:lnTo>
                      <a:cubicBezTo>
                        <a:pt x="14652" y="9222"/>
                        <a:pt x="14525" y="9222"/>
                        <a:pt x="14447" y="9267"/>
                      </a:cubicBezTo>
                      <a:close/>
                      <a:moveTo>
                        <a:pt x="15091" y="10509"/>
                      </a:moveTo>
                      <a:cubicBezTo>
                        <a:pt x="15013" y="10553"/>
                        <a:pt x="15013" y="10628"/>
                        <a:pt x="15091" y="10674"/>
                      </a:cubicBezTo>
                      <a:lnTo>
                        <a:pt x="16060" y="11236"/>
                      </a:lnTo>
                      <a:cubicBezTo>
                        <a:pt x="16139" y="11282"/>
                        <a:pt x="16266" y="11282"/>
                        <a:pt x="16343" y="11236"/>
                      </a:cubicBezTo>
                      <a:lnTo>
                        <a:pt x="17091" y="10805"/>
                      </a:lnTo>
                      <a:cubicBezTo>
                        <a:pt x="17170" y="10760"/>
                        <a:pt x="17171" y="10686"/>
                        <a:pt x="17092" y="10642"/>
                      </a:cubicBezTo>
                      <a:lnTo>
                        <a:pt x="16123" y="10078"/>
                      </a:lnTo>
                      <a:cubicBezTo>
                        <a:pt x="16045" y="10032"/>
                        <a:pt x="15917" y="10032"/>
                        <a:pt x="15838" y="10078"/>
                      </a:cubicBezTo>
                      <a:close/>
                      <a:moveTo>
                        <a:pt x="16481" y="11316"/>
                      </a:moveTo>
                      <a:cubicBezTo>
                        <a:pt x="16403" y="11361"/>
                        <a:pt x="16402" y="11434"/>
                        <a:pt x="16478" y="11480"/>
                      </a:cubicBezTo>
                      <a:lnTo>
                        <a:pt x="17449" y="12043"/>
                      </a:lnTo>
                      <a:cubicBezTo>
                        <a:pt x="17527" y="12089"/>
                        <a:pt x="17654" y="12089"/>
                        <a:pt x="17732" y="12044"/>
                      </a:cubicBezTo>
                      <a:lnTo>
                        <a:pt x="18480" y="11612"/>
                      </a:lnTo>
                      <a:cubicBezTo>
                        <a:pt x="18559" y="11567"/>
                        <a:pt x="18559" y="11493"/>
                        <a:pt x="18482" y="11447"/>
                      </a:cubicBezTo>
                      <a:lnTo>
                        <a:pt x="17510" y="10884"/>
                      </a:lnTo>
                      <a:cubicBezTo>
                        <a:pt x="17433" y="10840"/>
                        <a:pt x="17306" y="10840"/>
                        <a:pt x="17227" y="10884"/>
                      </a:cubicBezTo>
                      <a:close/>
                      <a:moveTo>
                        <a:pt x="17870" y="12124"/>
                      </a:moveTo>
                      <a:cubicBezTo>
                        <a:pt x="17792" y="12168"/>
                        <a:pt x="17791" y="12242"/>
                        <a:pt x="17870" y="12288"/>
                      </a:cubicBezTo>
                      <a:lnTo>
                        <a:pt x="18839" y="12851"/>
                      </a:lnTo>
                      <a:cubicBezTo>
                        <a:pt x="18917" y="12896"/>
                        <a:pt x="19045" y="12896"/>
                        <a:pt x="19122" y="12851"/>
                      </a:cubicBezTo>
                      <a:lnTo>
                        <a:pt x="19870" y="12419"/>
                      </a:lnTo>
                      <a:cubicBezTo>
                        <a:pt x="19948" y="12374"/>
                        <a:pt x="19950" y="12300"/>
                        <a:pt x="19871" y="12255"/>
                      </a:cubicBezTo>
                      <a:lnTo>
                        <a:pt x="18902" y="11692"/>
                      </a:lnTo>
                      <a:cubicBezTo>
                        <a:pt x="18823" y="11646"/>
                        <a:pt x="18697" y="11646"/>
                        <a:pt x="18618" y="11692"/>
                      </a:cubicBezTo>
                      <a:close/>
                      <a:moveTo>
                        <a:pt x="19257" y="12930"/>
                      </a:moveTo>
                      <a:cubicBezTo>
                        <a:pt x="19180" y="12975"/>
                        <a:pt x="19180" y="13048"/>
                        <a:pt x="19257" y="13094"/>
                      </a:cubicBezTo>
                      <a:lnTo>
                        <a:pt x="20229" y="13658"/>
                      </a:lnTo>
                      <a:cubicBezTo>
                        <a:pt x="20305" y="13703"/>
                        <a:pt x="20433" y="13703"/>
                        <a:pt x="20511" y="13658"/>
                      </a:cubicBezTo>
                      <a:lnTo>
                        <a:pt x="21259" y="13227"/>
                      </a:lnTo>
                      <a:cubicBezTo>
                        <a:pt x="21337" y="13181"/>
                        <a:pt x="21337" y="13107"/>
                        <a:pt x="21261" y="13062"/>
                      </a:cubicBezTo>
                      <a:lnTo>
                        <a:pt x="20291" y="12498"/>
                      </a:lnTo>
                      <a:cubicBezTo>
                        <a:pt x="20212" y="12452"/>
                        <a:pt x="20085" y="12452"/>
                        <a:pt x="20006" y="12498"/>
                      </a:cubicBezTo>
                      <a:close/>
                      <a:moveTo>
                        <a:pt x="20667" y="13749"/>
                      </a:moveTo>
                      <a:cubicBezTo>
                        <a:pt x="20591" y="13794"/>
                        <a:pt x="20589" y="13867"/>
                        <a:pt x="20667" y="13913"/>
                      </a:cubicBezTo>
                      <a:lnTo>
                        <a:pt x="22789" y="15145"/>
                      </a:lnTo>
                      <a:cubicBezTo>
                        <a:pt x="22865" y="15190"/>
                        <a:pt x="22994" y="15190"/>
                        <a:pt x="23072" y="15145"/>
                      </a:cubicBezTo>
                      <a:lnTo>
                        <a:pt x="23819" y="14713"/>
                      </a:lnTo>
                      <a:cubicBezTo>
                        <a:pt x="23897" y="14669"/>
                        <a:pt x="23897" y="14595"/>
                        <a:pt x="23821" y="14549"/>
                      </a:cubicBezTo>
                      <a:lnTo>
                        <a:pt x="21699" y="13316"/>
                      </a:lnTo>
                      <a:cubicBezTo>
                        <a:pt x="21620" y="13272"/>
                        <a:pt x="21495" y="13273"/>
                        <a:pt x="21416" y="13317"/>
                      </a:cubicBezTo>
                      <a:close/>
                      <a:moveTo>
                        <a:pt x="80" y="4455"/>
                      </a:moveTo>
                      <a:cubicBezTo>
                        <a:pt x="1" y="4501"/>
                        <a:pt x="0" y="4574"/>
                        <a:pt x="78" y="4619"/>
                      </a:cubicBezTo>
                      <a:lnTo>
                        <a:pt x="812" y="5046"/>
                      </a:lnTo>
                      <a:cubicBezTo>
                        <a:pt x="891" y="5091"/>
                        <a:pt x="1017" y="5091"/>
                        <a:pt x="1096" y="5045"/>
                      </a:cubicBezTo>
                      <a:lnTo>
                        <a:pt x="2991" y="3952"/>
                      </a:lnTo>
                      <a:cubicBezTo>
                        <a:pt x="3070" y="3906"/>
                        <a:pt x="3071" y="3832"/>
                        <a:pt x="2993" y="3788"/>
                      </a:cubicBezTo>
                      <a:lnTo>
                        <a:pt x="2259" y="3360"/>
                      </a:lnTo>
                      <a:cubicBezTo>
                        <a:pt x="2180" y="3315"/>
                        <a:pt x="2054" y="3316"/>
                        <a:pt x="1974" y="3361"/>
                      </a:cubicBezTo>
                      <a:close/>
                      <a:moveTo>
                        <a:pt x="2354" y="4446"/>
                      </a:moveTo>
                      <a:cubicBezTo>
                        <a:pt x="2275" y="4491"/>
                        <a:pt x="2274" y="4564"/>
                        <a:pt x="2352" y="4610"/>
                      </a:cubicBezTo>
                      <a:lnTo>
                        <a:pt x="3458" y="5253"/>
                      </a:lnTo>
                      <a:cubicBezTo>
                        <a:pt x="3537" y="5299"/>
                        <a:pt x="3663" y="5299"/>
                        <a:pt x="3741" y="5253"/>
                      </a:cubicBezTo>
                      <a:lnTo>
                        <a:pt x="4490" y="4823"/>
                      </a:lnTo>
                      <a:cubicBezTo>
                        <a:pt x="4569" y="4777"/>
                        <a:pt x="4569" y="4703"/>
                        <a:pt x="4490" y="4657"/>
                      </a:cubicBezTo>
                      <a:lnTo>
                        <a:pt x="3384" y="4014"/>
                      </a:lnTo>
                      <a:cubicBezTo>
                        <a:pt x="3305" y="3969"/>
                        <a:pt x="3178" y="3970"/>
                        <a:pt x="3101" y="4014"/>
                      </a:cubicBezTo>
                      <a:close/>
                      <a:moveTo>
                        <a:pt x="3884" y="5337"/>
                      </a:moveTo>
                      <a:cubicBezTo>
                        <a:pt x="3806" y="5382"/>
                        <a:pt x="3806" y="5455"/>
                        <a:pt x="3884" y="5501"/>
                      </a:cubicBezTo>
                      <a:lnTo>
                        <a:pt x="4432" y="5820"/>
                      </a:lnTo>
                      <a:cubicBezTo>
                        <a:pt x="4509" y="5865"/>
                        <a:pt x="4637" y="5865"/>
                        <a:pt x="4715" y="5821"/>
                      </a:cubicBezTo>
                      <a:lnTo>
                        <a:pt x="5464" y="5388"/>
                      </a:lnTo>
                      <a:cubicBezTo>
                        <a:pt x="5542" y="5343"/>
                        <a:pt x="5542" y="5269"/>
                        <a:pt x="5464" y="5224"/>
                      </a:cubicBezTo>
                      <a:lnTo>
                        <a:pt x="4916" y="4905"/>
                      </a:lnTo>
                      <a:cubicBezTo>
                        <a:pt x="4838" y="4860"/>
                        <a:pt x="4710" y="4860"/>
                        <a:pt x="4632" y="4905"/>
                      </a:cubicBezTo>
                      <a:close/>
                      <a:moveTo>
                        <a:pt x="4899" y="5926"/>
                      </a:moveTo>
                      <a:cubicBezTo>
                        <a:pt x="4821" y="5971"/>
                        <a:pt x="4820" y="6044"/>
                        <a:pt x="4898" y="6090"/>
                      </a:cubicBezTo>
                      <a:lnTo>
                        <a:pt x="5472" y="6423"/>
                      </a:lnTo>
                      <a:cubicBezTo>
                        <a:pt x="5550" y="6469"/>
                        <a:pt x="5677" y="6469"/>
                        <a:pt x="5755" y="6423"/>
                      </a:cubicBezTo>
                      <a:lnTo>
                        <a:pt x="6503" y="5992"/>
                      </a:lnTo>
                      <a:cubicBezTo>
                        <a:pt x="6582" y="5946"/>
                        <a:pt x="6582" y="5872"/>
                        <a:pt x="6504" y="5827"/>
                      </a:cubicBezTo>
                      <a:lnTo>
                        <a:pt x="5930" y="5494"/>
                      </a:lnTo>
                      <a:cubicBezTo>
                        <a:pt x="5852" y="5449"/>
                        <a:pt x="5725" y="5450"/>
                        <a:pt x="5647" y="5495"/>
                      </a:cubicBezTo>
                      <a:close/>
                      <a:moveTo>
                        <a:pt x="5911" y="6515"/>
                      </a:moveTo>
                      <a:cubicBezTo>
                        <a:pt x="5834" y="6560"/>
                        <a:pt x="5834" y="6634"/>
                        <a:pt x="5910" y="6678"/>
                      </a:cubicBezTo>
                      <a:lnTo>
                        <a:pt x="7501" y="7602"/>
                      </a:lnTo>
                      <a:cubicBezTo>
                        <a:pt x="7579" y="7648"/>
                        <a:pt x="7706" y="7648"/>
                        <a:pt x="7784" y="7602"/>
                      </a:cubicBezTo>
                      <a:lnTo>
                        <a:pt x="8532" y="7171"/>
                      </a:lnTo>
                      <a:cubicBezTo>
                        <a:pt x="8611" y="7125"/>
                        <a:pt x="8612" y="7051"/>
                        <a:pt x="8532" y="7006"/>
                      </a:cubicBezTo>
                      <a:lnTo>
                        <a:pt x="6942" y="6082"/>
                      </a:lnTo>
                      <a:cubicBezTo>
                        <a:pt x="6866" y="6037"/>
                        <a:pt x="6737" y="6037"/>
                        <a:pt x="6659" y="6083"/>
                      </a:cubicBezTo>
                      <a:close/>
                      <a:moveTo>
                        <a:pt x="7921" y="7683"/>
                      </a:moveTo>
                      <a:cubicBezTo>
                        <a:pt x="7844" y="7727"/>
                        <a:pt x="7843" y="7801"/>
                        <a:pt x="7920" y="7847"/>
                      </a:cubicBezTo>
                      <a:lnTo>
                        <a:pt x="8890" y="8409"/>
                      </a:lnTo>
                      <a:cubicBezTo>
                        <a:pt x="8968" y="8455"/>
                        <a:pt x="9096" y="8454"/>
                        <a:pt x="9172" y="8409"/>
                      </a:cubicBezTo>
                      <a:lnTo>
                        <a:pt x="9920" y="7979"/>
                      </a:lnTo>
                      <a:cubicBezTo>
                        <a:pt x="9999" y="7933"/>
                        <a:pt x="10000" y="7858"/>
                        <a:pt x="9923" y="7815"/>
                      </a:cubicBezTo>
                      <a:lnTo>
                        <a:pt x="8952" y="7252"/>
                      </a:lnTo>
                      <a:cubicBezTo>
                        <a:pt x="8875" y="7206"/>
                        <a:pt x="8748" y="7207"/>
                        <a:pt x="8669" y="7252"/>
                      </a:cubicBezTo>
                      <a:close/>
                      <a:moveTo>
                        <a:pt x="9309" y="8488"/>
                      </a:moveTo>
                      <a:cubicBezTo>
                        <a:pt x="9232" y="8534"/>
                        <a:pt x="9231" y="8608"/>
                        <a:pt x="9309" y="8654"/>
                      </a:cubicBezTo>
                      <a:lnTo>
                        <a:pt x="10279" y="9217"/>
                      </a:lnTo>
                      <a:cubicBezTo>
                        <a:pt x="10357" y="9262"/>
                        <a:pt x="10484" y="9262"/>
                        <a:pt x="10561" y="9217"/>
                      </a:cubicBezTo>
                      <a:lnTo>
                        <a:pt x="11309" y="8785"/>
                      </a:lnTo>
                      <a:cubicBezTo>
                        <a:pt x="11388" y="8740"/>
                        <a:pt x="11389" y="8666"/>
                        <a:pt x="11311" y="8621"/>
                      </a:cubicBezTo>
                      <a:lnTo>
                        <a:pt x="10341" y="8057"/>
                      </a:lnTo>
                      <a:cubicBezTo>
                        <a:pt x="10262" y="8013"/>
                        <a:pt x="10135" y="8013"/>
                        <a:pt x="10057" y="8057"/>
                      </a:cubicBezTo>
                      <a:close/>
                      <a:moveTo>
                        <a:pt x="10699" y="9297"/>
                      </a:moveTo>
                      <a:cubicBezTo>
                        <a:pt x="10622" y="9341"/>
                        <a:pt x="10620" y="9416"/>
                        <a:pt x="10698" y="9461"/>
                      </a:cubicBezTo>
                      <a:lnTo>
                        <a:pt x="11668" y="10023"/>
                      </a:lnTo>
                      <a:cubicBezTo>
                        <a:pt x="11746" y="10069"/>
                        <a:pt x="11874" y="10069"/>
                        <a:pt x="11951" y="10026"/>
                      </a:cubicBezTo>
                      <a:lnTo>
                        <a:pt x="12699" y="9594"/>
                      </a:lnTo>
                      <a:cubicBezTo>
                        <a:pt x="12779" y="9548"/>
                        <a:pt x="12779" y="9473"/>
                        <a:pt x="12700" y="9429"/>
                      </a:cubicBezTo>
                      <a:lnTo>
                        <a:pt x="11730" y="8865"/>
                      </a:lnTo>
                      <a:cubicBezTo>
                        <a:pt x="11652" y="8820"/>
                        <a:pt x="11525" y="8820"/>
                        <a:pt x="11446" y="8866"/>
                      </a:cubicBezTo>
                      <a:close/>
                      <a:moveTo>
                        <a:pt x="12088" y="10104"/>
                      </a:moveTo>
                      <a:cubicBezTo>
                        <a:pt x="12011" y="10149"/>
                        <a:pt x="12009" y="10222"/>
                        <a:pt x="12088" y="10267"/>
                      </a:cubicBezTo>
                      <a:lnTo>
                        <a:pt x="13057" y="10831"/>
                      </a:lnTo>
                      <a:cubicBezTo>
                        <a:pt x="13136" y="10877"/>
                        <a:pt x="13262" y="10876"/>
                        <a:pt x="13340" y="10831"/>
                      </a:cubicBezTo>
                      <a:lnTo>
                        <a:pt x="14087" y="10400"/>
                      </a:lnTo>
                      <a:cubicBezTo>
                        <a:pt x="14167" y="10354"/>
                        <a:pt x="14168" y="10281"/>
                        <a:pt x="14089" y="10235"/>
                      </a:cubicBezTo>
                      <a:lnTo>
                        <a:pt x="13119" y="9672"/>
                      </a:lnTo>
                      <a:cubicBezTo>
                        <a:pt x="13041" y="9627"/>
                        <a:pt x="12914" y="9627"/>
                        <a:pt x="12836" y="9672"/>
                      </a:cubicBezTo>
                      <a:close/>
                      <a:moveTo>
                        <a:pt x="13480" y="10914"/>
                      </a:moveTo>
                      <a:cubicBezTo>
                        <a:pt x="13403" y="10958"/>
                        <a:pt x="13402" y="11032"/>
                        <a:pt x="13480" y="11077"/>
                      </a:cubicBezTo>
                      <a:lnTo>
                        <a:pt x="14450" y="11642"/>
                      </a:lnTo>
                      <a:cubicBezTo>
                        <a:pt x="14527" y="11686"/>
                        <a:pt x="14655" y="11686"/>
                        <a:pt x="14733" y="11642"/>
                      </a:cubicBezTo>
                      <a:lnTo>
                        <a:pt x="15480" y="11210"/>
                      </a:lnTo>
                      <a:cubicBezTo>
                        <a:pt x="15559" y="11164"/>
                        <a:pt x="15560" y="11090"/>
                        <a:pt x="15483" y="11045"/>
                      </a:cubicBezTo>
                      <a:lnTo>
                        <a:pt x="14512" y="10482"/>
                      </a:lnTo>
                      <a:cubicBezTo>
                        <a:pt x="14434" y="10436"/>
                        <a:pt x="14306" y="10436"/>
                        <a:pt x="14228" y="10482"/>
                      </a:cubicBezTo>
                      <a:close/>
                      <a:moveTo>
                        <a:pt x="14869" y="11720"/>
                      </a:moveTo>
                      <a:cubicBezTo>
                        <a:pt x="14792" y="11765"/>
                        <a:pt x="14789" y="11839"/>
                        <a:pt x="14869" y="11884"/>
                      </a:cubicBezTo>
                      <a:lnTo>
                        <a:pt x="15838" y="12447"/>
                      </a:lnTo>
                      <a:cubicBezTo>
                        <a:pt x="15916" y="12493"/>
                        <a:pt x="16042" y="12493"/>
                        <a:pt x="16120" y="12447"/>
                      </a:cubicBezTo>
                      <a:lnTo>
                        <a:pt x="16868" y="12015"/>
                      </a:lnTo>
                      <a:cubicBezTo>
                        <a:pt x="16947" y="11970"/>
                        <a:pt x="16949" y="11897"/>
                        <a:pt x="16870" y="11852"/>
                      </a:cubicBezTo>
                      <a:lnTo>
                        <a:pt x="15900" y="11287"/>
                      </a:lnTo>
                      <a:cubicBezTo>
                        <a:pt x="15822" y="11243"/>
                        <a:pt x="15695" y="11243"/>
                        <a:pt x="15617" y="11288"/>
                      </a:cubicBezTo>
                      <a:close/>
                      <a:moveTo>
                        <a:pt x="16257" y="12528"/>
                      </a:moveTo>
                      <a:cubicBezTo>
                        <a:pt x="16181" y="12573"/>
                        <a:pt x="16179" y="12646"/>
                        <a:pt x="16258" y="12691"/>
                      </a:cubicBezTo>
                      <a:lnTo>
                        <a:pt x="17227" y="13256"/>
                      </a:lnTo>
                      <a:cubicBezTo>
                        <a:pt x="17306" y="13301"/>
                        <a:pt x="17433" y="13300"/>
                        <a:pt x="17509" y="13256"/>
                      </a:cubicBezTo>
                      <a:lnTo>
                        <a:pt x="18258" y="12824"/>
                      </a:lnTo>
                      <a:cubicBezTo>
                        <a:pt x="18337" y="12778"/>
                        <a:pt x="18338" y="12705"/>
                        <a:pt x="18259" y="12659"/>
                      </a:cubicBezTo>
                      <a:lnTo>
                        <a:pt x="17290" y="12096"/>
                      </a:lnTo>
                      <a:cubicBezTo>
                        <a:pt x="17211" y="12050"/>
                        <a:pt x="17084" y="12050"/>
                        <a:pt x="17005" y="12096"/>
                      </a:cubicBezTo>
                      <a:close/>
                      <a:moveTo>
                        <a:pt x="17647" y="13334"/>
                      </a:moveTo>
                      <a:cubicBezTo>
                        <a:pt x="17569" y="13379"/>
                        <a:pt x="17569" y="13454"/>
                        <a:pt x="17646" y="13498"/>
                      </a:cubicBezTo>
                      <a:lnTo>
                        <a:pt x="18616" y="14062"/>
                      </a:lnTo>
                      <a:cubicBezTo>
                        <a:pt x="18694" y="14108"/>
                        <a:pt x="18821" y="14108"/>
                        <a:pt x="18899" y="14062"/>
                      </a:cubicBezTo>
                      <a:lnTo>
                        <a:pt x="19647" y="13630"/>
                      </a:lnTo>
                      <a:cubicBezTo>
                        <a:pt x="19726" y="13586"/>
                        <a:pt x="19726" y="13511"/>
                        <a:pt x="19649" y="13466"/>
                      </a:cubicBezTo>
                      <a:lnTo>
                        <a:pt x="18678" y="12902"/>
                      </a:lnTo>
                      <a:cubicBezTo>
                        <a:pt x="18600" y="12857"/>
                        <a:pt x="18473" y="12857"/>
                        <a:pt x="18395" y="12902"/>
                      </a:cubicBezTo>
                      <a:close/>
                      <a:moveTo>
                        <a:pt x="19037" y="14142"/>
                      </a:moveTo>
                      <a:cubicBezTo>
                        <a:pt x="18960" y="14188"/>
                        <a:pt x="18957" y="14260"/>
                        <a:pt x="19037" y="14306"/>
                      </a:cubicBezTo>
                      <a:lnTo>
                        <a:pt x="20006" y="14871"/>
                      </a:lnTo>
                      <a:cubicBezTo>
                        <a:pt x="20085" y="14914"/>
                        <a:pt x="20212" y="14914"/>
                        <a:pt x="20288" y="14871"/>
                      </a:cubicBezTo>
                      <a:lnTo>
                        <a:pt x="21036" y="14438"/>
                      </a:lnTo>
                      <a:cubicBezTo>
                        <a:pt x="21115" y="14392"/>
                        <a:pt x="21116" y="14319"/>
                        <a:pt x="21038" y="14274"/>
                      </a:cubicBezTo>
                      <a:lnTo>
                        <a:pt x="20068" y="13710"/>
                      </a:lnTo>
                      <a:cubicBezTo>
                        <a:pt x="19990" y="13664"/>
                        <a:pt x="19864" y="13665"/>
                        <a:pt x="19785" y="13710"/>
                      </a:cubicBezTo>
                      <a:close/>
                      <a:moveTo>
                        <a:pt x="20426" y="14949"/>
                      </a:moveTo>
                      <a:cubicBezTo>
                        <a:pt x="20348" y="14994"/>
                        <a:pt x="20347" y="15068"/>
                        <a:pt x="20426" y="15113"/>
                      </a:cubicBezTo>
                      <a:lnTo>
                        <a:pt x="21395" y="15677"/>
                      </a:lnTo>
                      <a:cubicBezTo>
                        <a:pt x="21473" y="15722"/>
                        <a:pt x="21600" y="15722"/>
                        <a:pt x="21678" y="15677"/>
                      </a:cubicBezTo>
                      <a:lnTo>
                        <a:pt x="22426" y="15245"/>
                      </a:lnTo>
                      <a:cubicBezTo>
                        <a:pt x="22503" y="15201"/>
                        <a:pt x="22505" y="15126"/>
                        <a:pt x="22427" y="15081"/>
                      </a:cubicBezTo>
                      <a:lnTo>
                        <a:pt x="21457" y="14518"/>
                      </a:lnTo>
                      <a:cubicBezTo>
                        <a:pt x="21379" y="14473"/>
                        <a:pt x="21252" y="14473"/>
                        <a:pt x="21174" y="14518"/>
                      </a:cubicBezTo>
                      <a:close/>
                      <a:moveTo>
                        <a:pt x="1658" y="5373"/>
                      </a:moveTo>
                      <a:cubicBezTo>
                        <a:pt x="1579" y="5418"/>
                        <a:pt x="1578" y="5491"/>
                        <a:pt x="1657" y="5537"/>
                      </a:cubicBezTo>
                      <a:lnTo>
                        <a:pt x="2626" y="6100"/>
                      </a:lnTo>
                      <a:cubicBezTo>
                        <a:pt x="2704" y="6146"/>
                        <a:pt x="2830" y="6145"/>
                        <a:pt x="2909" y="6100"/>
                      </a:cubicBezTo>
                      <a:lnTo>
                        <a:pt x="3658" y="5668"/>
                      </a:lnTo>
                      <a:cubicBezTo>
                        <a:pt x="3735" y="5624"/>
                        <a:pt x="3738" y="5550"/>
                        <a:pt x="3658" y="5505"/>
                      </a:cubicBezTo>
                      <a:lnTo>
                        <a:pt x="2688" y="4941"/>
                      </a:lnTo>
                      <a:cubicBezTo>
                        <a:pt x="2609" y="4895"/>
                        <a:pt x="2482" y="4896"/>
                        <a:pt x="2406" y="4941"/>
                      </a:cubicBezTo>
                      <a:close/>
                      <a:moveTo>
                        <a:pt x="3046" y="6179"/>
                      </a:moveTo>
                      <a:cubicBezTo>
                        <a:pt x="2968" y="6225"/>
                        <a:pt x="2967" y="6299"/>
                        <a:pt x="3045" y="6343"/>
                      </a:cubicBezTo>
                      <a:lnTo>
                        <a:pt x="4014" y="6907"/>
                      </a:lnTo>
                      <a:cubicBezTo>
                        <a:pt x="4092" y="6952"/>
                        <a:pt x="4220" y="6952"/>
                        <a:pt x="4299" y="6906"/>
                      </a:cubicBezTo>
                      <a:lnTo>
                        <a:pt x="5045" y="6475"/>
                      </a:lnTo>
                      <a:cubicBezTo>
                        <a:pt x="5123" y="6431"/>
                        <a:pt x="5123" y="6356"/>
                        <a:pt x="5047" y="6311"/>
                      </a:cubicBezTo>
                      <a:lnTo>
                        <a:pt x="4077" y="5749"/>
                      </a:lnTo>
                      <a:cubicBezTo>
                        <a:pt x="3999" y="5704"/>
                        <a:pt x="3871" y="5704"/>
                        <a:pt x="3793" y="5748"/>
                      </a:cubicBezTo>
                      <a:close/>
                      <a:moveTo>
                        <a:pt x="4450" y="6994"/>
                      </a:moveTo>
                      <a:cubicBezTo>
                        <a:pt x="4370" y="7040"/>
                        <a:pt x="4369" y="7114"/>
                        <a:pt x="4448" y="7158"/>
                      </a:cubicBezTo>
                      <a:lnTo>
                        <a:pt x="5418" y="7723"/>
                      </a:lnTo>
                      <a:cubicBezTo>
                        <a:pt x="5497" y="7768"/>
                        <a:pt x="5622" y="7767"/>
                        <a:pt x="5702" y="7722"/>
                      </a:cubicBezTo>
                      <a:lnTo>
                        <a:pt x="6448" y="7291"/>
                      </a:lnTo>
                      <a:cubicBezTo>
                        <a:pt x="6525" y="7246"/>
                        <a:pt x="6528" y="7173"/>
                        <a:pt x="6450" y="7127"/>
                      </a:cubicBezTo>
                      <a:lnTo>
                        <a:pt x="5478" y="6564"/>
                      </a:lnTo>
                      <a:cubicBezTo>
                        <a:pt x="5401" y="6519"/>
                        <a:pt x="5274" y="6519"/>
                        <a:pt x="5197" y="6564"/>
                      </a:cubicBezTo>
                      <a:close/>
                      <a:moveTo>
                        <a:pt x="5837" y="7801"/>
                      </a:moveTo>
                      <a:cubicBezTo>
                        <a:pt x="5759" y="7847"/>
                        <a:pt x="5758" y="7920"/>
                        <a:pt x="5837" y="7966"/>
                      </a:cubicBezTo>
                      <a:lnTo>
                        <a:pt x="6806" y="8530"/>
                      </a:lnTo>
                      <a:cubicBezTo>
                        <a:pt x="6884" y="8574"/>
                        <a:pt x="7011" y="8574"/>
                        <a:pt x="7090" y="8530"/>
                      </a:cubicBezTo>
                      <a:lnTo>
                        <a:pt x="7838" y="8097"/>
                      </a:lnTo>
                      <a:cubicBezTo>
                        <a:pt x="7916" y="8052"/>
                        <a:pt x="7916" y="7979"/>
                        <a:pt x="7838" y="7934"/>
                      </a:cubicBezTo>
                      <a:lnTo>
                        <a:pt x="6868" y="7370"/>
                      </a:lnTo>
                      <a:cubicBezTo>
                        <a:pt x="6791" y="7325"/>
                        <a:pt x="6664" y="7325"/>
                        <a:pt x="6585" y="7370"/>
                      </a:cubicBezTo>
                      <a:close/>
                      <a:moveTo>
                        <a:pt x="7228" y="8609"/>
                      </a:moveTo>
                      <a:cubicBezTo>
                        <a:pt x="7148" y="8654"/>
                        <a:pt x="7148" y="8728"/>
                        <a:pt x="7225" y="8773"/>
                      </a:cubicBezTo>
                      <a:lnTo>
                        <a:pt x="13755" y="12568"/>
                      </a:lnTo>
                      <a:cubicBezTo>
                        <a:pt x="13834" y="12613"/>
                        <a:pt x="13960" y="12612"/>
                        <a:pt x="14038" y="12568"/>
                      </a:cubicBezTo>
                      <a:lnTo>
                        <a:pt x="14786" y="12136"/>
                      </a:lnTo>
                      <a:cubicBezTo>
                        <a:pt x="14864" y="12091"/>
                        <a:pt x="14866" y="12017"/>
                        <a:pt x="14788" y="11973"/>
                      </a:cubicBezTo>
                      <a:lnTo>
                        <a:pt x="8257" y="8178"/>
                      </a:lnTo>
                      <a:cubicBezTo>
                        <a:pt x="8179" y="8133"/>
                        <a:pt x="8052" y="8133"/>
                        <a:pt x="7974" y="8178"/>
                      </a:cubicBezTo>
                      <a:close/>
                      <a:moveTo>
                        <a:pt x="14175" y="12646"/>
                      </a:moveTo>
                      <a:cubicBezTo>
                        <a:pt x="14096" y="12692"/>
                        <a:pt x="14096" y="12766"/>
                        <a:pt x="14173" y="12811"/>
                      </a:cubicBezTo>
                      <a:lnTo>
                        <a:pt x="15143" y="13375"/>
                      </a:lnTo>
                      <a:cubicBezTo>
                        <a:pt x="15221" y="13420"/>
                        <a:pt x="15349" y="13420"/>
                        <a:pt x="15427" y="13375"/>
                      </a:cubicBezTo>
                      <a:lnTo>
                        <a:pt x="16175" y="12944"/>
                      </a:lnTo>
                      <a:cubicBezTo>
                        <a:pt x="16253" y="12899"/>
                        <a:pt x="16253" y="12824"/>
                        <a:pt x="16175" y="12779"/>
                      </a:cubicBezTo>
                      <a:lnTo>
                        <a:pt x="15205" y="12215"/>
                      </a:lnTo>
                      <a:cubicBezTo>
                        <a:pt x="15128" y="12170"/>
                        <a:pt x="15001" y="12170"/>
                        <a:pt x="14922" y="12215"/>
                      </a:cubicBezTo>
                      <a:close/>
                      <a:moveTo>
                        <a:pt x="15565" y="13455"/>
                      </a:moveTo>
                      <a:cubicBezTo>
                        <a:pt x="15486" y="13500"/>
                        <a:pt x="15485" y="13573"/>
                        <a:pt x="15562" y="13618"/>
                      </a:cubicBezTo>
                      <a:lnTo>
                        <a:pt x="16533" y="14182"/>
                      </a:lnTo>
                      <a:cubicBezTo>
                        <a:pt x="16611" y="14228"/>
                        <a:pt x="16738" y="14227"/>
                        <a:pt x="16817" y="14182"/>
                      </a:cubicBezTo>
                      <a:lnTo>
                        <a:pt x="17565" y="13750"/>
                      </a:lnTo>
                      <a:cubicBezTo>
                        <a:pt x="17642" y="13705"/>
                        <a:pt x="17642" y="13632"/>
                        <a:pt x="17565" y="13587"/>
                      </a:cubicBezTo>
                      <a:lnTo>
                        <a:pt x="16593" y="13023"/>
                      </a:lnTo>
                      <a:cubicBezTo>
                        <a:pt x="16516" y="12977"/>
                        <a:pt x="16389" y="12978"/>
                        <a:pt x="16311" y="13023"/>
                      </a:cubicBezTo>
                      <a:close/>
                      <a:moveTo>
                        <a:pt x="16953" y="14261"/>
                      </a:moveTo>
                      <a:cubicBezTo>
                        <a:pt x="16874" y="14306"/>
                        <a:pt x="16874" y="14380"/>
                        <a:pt x="16953" y="14426"/>
                      </a:cubicBezTo>
                      <a:lnTo>
                        <a:pt x="17922" y="14990"/>
                      </a:lnTo>
                      <a:cubicBezTo>
                        <a:pt x="18000" y="15035"/>
                        <a:pt x="18126" y="15035"/>
                        <a:pt x="18205" y="14988"/>
                      </a:cubicBezTo>
                      <a:lnTo>
                        <a:pt x="18953" y="14557"/>
                      </a:lnTo>
                      <a:cubicBezTo>
                        <a:pt x="19031" y="14512"/>
                        <a:pt x="19031" y="14439"/>
                        <a:pt x="18954" y="14393"/>
                      </a:cubicBezTo>
                      <a:lnTo>
                        <a:pt x="17984" y="13830"/>
                      </a:lnTo>
                      <a:cubicBezTo>
                        <a:pt x="17906" y="13784"/>
                        <a:pt x="17779" y="13784"/>
                        <a:pt x="17701" y="13830"/>
                      </a:cubicBezTo>
                      <a:close/>
                      <a:moveTo>
                        <a:pt x="18342" y="15069"/>
                      </a:moveTo>
                      <a:cubicBezTo>
                        <a:pt x="18264" y="15114"/>
                        <a:pt x="18264" y="15189"/>
                        <a:pt x="18340" y="15232"/>
                      </a:cubicBezTo>
                      <a:lnTo>
                        <a:pt x="19311" y="15796"/>
                      </a:lnTo>
                      <a:cubicBezTo>
                        <a:pt x="19389" y="15842"/>
                        <a:pt x="19516" y="15842"/>
                        <a:pt x="19595" y="15796"/>
                      </a:cubicBezTo>
                      <a:lnTo>
                        <a:pt x="20343" y="15365"/>
                      </a:lnTo>
                      <a:cubicBezTo>
                        <a:pt x="20420" y="15320"/>
                        <a:pt x="20420" y="15246"/>
                        <a:pt x="20343" y="15201"/>
                      </a:cubicBezTo>
                      <a:lnTo>
                        <a:pt x="19372" y="14637"/>
                      </a:lnTo>
                      <a:cubicBezTo>
                        <a:pt x="19296" y="14592"/>
                        <a:pt x="19168" y="14592"/>
                        <a:pt x="19090" y="14637"/>
                      </a:cubicBezTo>
                      <a:close/>
                      <a:moveTo>
                        <a:pt x="19731" y="15875"/>
                      </a:moveTo>
                      <a:cubicBezTo>
                        <a:pt x="19652" y="15921"/>
                        <a:pt x="19651" y="15995"/>
                        <a:pt x="19731" y="16040"/>
                      </a:cubicBezTo>
                      <a:lnTo>
                        <a:pt x="20483" y="16477"/>
                      </a:lnTo>
                      <a:cubicBezTo>
                        <a:pt x="20559" y="16522"/>
                        <a:pt x="20687" y="16522"/>
                        <a:pt x="20766" y="16477"/>
                      </a:cubicBezTo>
                      <a:lnTo>
                        <a:pt x="21513" y="16045"/>
                      </a:lnTo>
                      <a:cubicBezTo>
                        <a:pt x="21591" y="16001"/>
                        <a:pt x="21592" y="15926"/>
                        <a:pt x="21514" y="15883"/>
                      </a:cubicBezTo>
                      <a:lnTo>
                        <a:pt x="20762" y="15444"/>
                      </a:lnTo>
                      <a:cubicBezTo>
                        <a:pt x="20683" y="15398"/>
                        <a:pt x="20555" y="15398"/>
                        <a:pt x="20478" y="1544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11372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86274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1" name="Google Shape;211;p28"/>
                <p:cNvSpPr/>
                <p:nvPr/>
              </p:nvSpPr>
              <p:spPr>
                <a:xfrm>
                  <a:off x="4129975" y="2963975"/>
                  <a:ext cx="40650" cy="43225"/>
                </a:xfrm>
                <a:custGeom>
                  <a:rect b="b" l="l" r="r" t="t"/>
                  <a:pathLst>
                    <a:path extrusionOk="0" h="1729" w="1626">
                      <a:moveTo>
                        <a:pt x="944" y="1"/>
                      </a:moveTo>
                      <a:cubicBezTo>
                        <a:pt x="944" y="46"/>
                        <a:pt x="946" y="90"/>
                        <a:pt x="952" y="134"/>
                      </a:cubicBezTo>
                      <a:cubicBezTo>
                        <a:pt x="956" y="166"/>
                        <a:pt x="961" y="198"/>
                        <a:pt x="968" y="229"/>
                      </a:cubicBezTo>
                      <a:cubicBezTo>
                        <a:pt x="974" y="254"/>
                        <a:pt x="980" y="281"/>
                        <a:pt x="987" y="307"/>
                      </a:cubicBezTo>
                      <a:cubicBezTo>
                        <a:pt x="995" y="330"/>
                        <a:pt x="1001" y="353"/>
                        <a:pt x="1009" y="377"/>
                      </a:cubicBezTo>
                      <a:cubicBezTo>
                        <a:pt x="1016" y="400"/>
                        <a:pt x="1024" y="419"/>
                        <a:pt x="1031" y="440"/>
                      </a:cubicBezTo>
                      <a:cubicBezTo>
                        <a:pt x="1040" y="462"/>
                        <a:pt x="1048" y="482"/>
                        <a:pt x="1057" y="502"/>
                      </a:cubicBezTo>
                      <a:cubicBezTo>
                        <a:pt x="1066" y="521"/>
                        <a:pt x="1075" y="541"/>
                        <a:pt x="1083" y="562"/>
                      </a:cubicBezTo>
                      <a:cubicBezTo>
                        <a:pt x="1093" y="582"/>
                        <a:pt x="1102" y="601"/>
                        <a:pt x="1113" y="620"/>
                      </a:cubicBezTo>
                      <a:cubicBezTo>
                        <a:pt x="1123" y="638"/>
                        <a:pt x="1134" y="658"/>
                        <a:pt x="1145" y="678"/>
                      </a:cubicBezTo>
                      <a:cubicBezTo>
                        <a:pt x="1157" y="697"/>
                        <a:pt x="1168" y="717"/>
                        <a:pt x="1180" y="736"/>
                      </a:cubicBezTo>
                      <a:cubicBezTo>
                        <a:pt x="1193" y="754"/>
                        <a:pt x="1207" y="776"/>
                        <a:pt x="1220" y="795"/>
                      </a:cubicBezTo>
                      <a:cubicBezTo>
                        <a:pt x="1233" y="814"/>
                        <a:pt x="1251" y="836"/>
                        <a:pt x="1266" y="856"/>
                      </a:cubicBezTo>
                      <a:cubicBezTo>
                        <a:pt x="1284" y="880"/>
                        <a:pt x="1302" y="902"/>
                        <a:pt x="1321" y="924"/>
                      </a:cubicBezTo>
                      <a:cubicBezTo>
                        <a:pt x="1346" y="952"/>
                        <a:pt x="1370" y="979"/>
                        <a:pt x="1397" y="1004"/>
                      </a:cubicBezTo>
                      <a:cubicBezTo>
                        <a:pt x="1465" y="1072"/>
                        <a:pt x="1542" y="1132"/>
                        <a:pt x="1626" y="1182"/>
                      </a:cubicBezTo>
                      <a:lnTo>
                        <a:pt x="683" y="1729"/>
                      </a:lnTo>
                      <a:cubicBezTo>
                        <a:pt x="600" y="1680"/>
                        <a:pt x="524" y="1620"/>
                        <a:pt x="454" y="1552"/>
                      </a:cubicBezTo>
                      <a:cubicBezTo>
                        <a:pt x="429" y="1527"/>
                        <a:pt x="404" y="1500"/>
                        <a:pt x="380" y="1472"/>
                      </a:cubicBezTo>
                      <a:cubicBezTo>
                        <a:pt x="361" y="1451"/>
                        <a:pt x="342" y="1429"/>
                        <a:pt x="325" y="1405"/>
                      </a:cubicBezTo>
                      <a:cubicBezTo>
                        <a:pt x="309" y="1384"/>
                        <a:pt x="294" y="1364"/>
                        <a:pt x="278" y="1344"/>
                      </a:cubicBezTo>
                      <a:cubicBezTo>
                        <a:pt x="263" y="1322"/>
                        <a:pt x="251" y="1304"/>
                        <a:pt x="238" y="1284"/>
                      </a:cubicBezTo>
                      <a:cubicBezTo>
                        <a:pt x="225" y="1264"/>
                        <a:pt x="215" y="1245"/>
                        <a:pt x="203" y="1226"/>
                      </a:cubicBezTo>
                      <a:cubicBezTo>
                        <a:pt x="192" y="1207"/>
                        <a:pt x="181" y="1187"/>
                        <a:pt x="170" y="1168"/>
                      </a:cubicBezTo>
                      <a:cubicBezTo>
                        <a:pt x="160" y="1149"/>
                        <a:pt x="150" y="1130"/>
                        <a:pt x="142" y="1110"/>
                      </a:cubicBezTo>
                      <a:cubicBezTo>
                        <a:pt x="132" y="1090"/>
                        <a:pt x="122" y="1070"/>
                        <a:pt x="115" y="1050"/>
                      </a:cubicBezTo>
                      <a:cubicBezTo>
                        <a:pt x="106" y="1031"/>
                        <a:pt x="97" y="1010"/>
                        <a:pt x="89" y="989"/>
                      </a:cubicBezTo>
                      <a:cubicBezTo>
                        <a:pt x="82" y="968"/>
                        <a:pt x="74" y="946"/>
                        <a:pt x="66" y="924"/>
                      </a:cubicBezTo>
                      <a:cubicBezTo>
                        <a:pt x="60" y="903"/>
                        <a:pt x="51" y="878"/>
                        <a:pt x="45" y="855"/>
                      </a:cubicBezTo>
                      <a:cubicBezTo>
                        <a:pt x="37" y="829"/>
                        <a:pt x="32" y="802"/>
                        <a:pt x="26" y="777"/>
                      </a:cubicBezTo>
                      <a:cubicBezTo>
                        <a:pt x="19" y="745"/>
                        <a:pt x="14" y="714"/>
                        <a:pt x="10" y="682"/>
                      </a:cubicBezTo>
                      <a:cubicBezTo>
                        <a:pt x="3" y="637"/>
                        <a:pt x="0" y="594"/>
                        <a:pt x="1" y="549"/>
                      </a:cubicBez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2" name="Google Shape;212;p28"/>
                <p:cNvSpPr/>
                <p:nvPr/>
              </p:nvSpPr>
              <p:spPr>
                <a:xfrm>
                  <a:off x="4130000" y="2605075"/>
                  <a:ext cx="24575" cy="372625"/>
                </a:xfrm>
                <a:custGeom>
                  <a:rect b="b" l="l" r="r" t="t"/>
                  <a:pathLst>
                    <a:path extrusionOk="0" h="14905" w="983">
                      <a:moveTo>
                        <a:pt x="0" y="14905"/>
                      </a:moveTo>
                      <a:lnTo>
                        <a:pt x="943" y="14357"/>
                      </a:lnTo>
                      <a:lnTo>
                        <a:pt x="982" y="3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" name="Google Shape;213;p28"/>
                <p:cNvSpPr/>
                <p:nvPr/>
              </p:nvSpPr>
              <p:spPr>
                <a:xfrm>
                  <a:off x="4147075" y="2993500"/>
                  <a:ext cx="552300" cy="327600"/>
                </a:xfrm>
                <a:custGeom>
                  <a:rect b="b" l="l" r="r" t="t"/>
                  <a:pathLst>
                    <a:path extrusionOk="0" h="13104" w="22092">
                      <a:moveTo>
                        <a:pt x="21532" y="13103"/>
                      </a:moveTo>
                      <a:lnTo>
                        <a:pt x="22092" y="12212"/>
                      </a:lnTo>
                      <a:lnTo>
                        <a:pt x="942" y="1"/>
                      </a:lnTo>
                      <a:lnTo>
                        <a:pt x="0" y="549"/>
                      </a:lnTo>
                      <a:close/>
                    </a:path>
                  </a:pathLst>
                </a:custGeom>
                <a:solidFill>
                  <a:srgbClr val="817FF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" name="Google Shape;214;p28"/>
                <p:cNvSpPr/>
                <p:nvPr/>
              </p:nvSpPr>
              <p:spPr>
                <a:xfrm>
                  <a:off x="4705225" y="2911875"/>
                  <a:ext cx="32550" cy="466150"/>
                </a:xfrm>
                <a:custGeom>
                  <a:rect b="b" l="l" r="r" t="t"/>
                  <a:pathLst>
                    <a:path extrusionOk="0" h="18646" w="1302">
                      <a:moveTo>
                        <a:pt x="1" y="18645"/>
                      </a:moveTo>
                      <a:lnTo>
                        <a:pt x="1168" y="17813"/>
                      </a:lnTo>
                      <a:cubicBezTo>
                        <a:pt x="1168" y="17813"/>
                        <a:pt x="1245" y="17721"/>
                        <a:pt x="1264" y="17685"/>
                      </a:cubicBezTo>
                      <a:cubicBezTo>
                        <a:pt x="1302" y="17614"/>
                        <a:pt x="1302" y="17400"/>
                        <a:pt x="1302" y="17400"/>
                      </a:cubicBezTo>
                      <a:lnTo>
                        <a:pt x="1302" y="1"/>
                      </a:lnTo>
                      <a:lnTo>
                        <a:pt x="120" y="565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" name="Google Shape;215;p28"/>
                <p:cNvSpPr/>
                <p:nvPr/>
              </p:nvSpPr>
              <p:spPr>
                <a:xfrm>
                  <a:off x="4121700" y="2557600"/>
                  <a:ext cx="598975" cy="343275"/>
                </a:xfrm>
                <a:custGeom>
                  <a:rect b="b" l="l" r="r" t="t"/>
                  <a:pathLst>
                    <a:path extrusionOk="0" h="13731" w="23959">
                      <a:moveTo>
                        <a:pt x="23017" y="13730"/>
                      </a:moveTo>
                      <a:lnTo>
                        <a:pt x="23959" y="13183"/>
                      </a:lnTo>
                      <a:lnTo>
                        <a:pt x="1144" y="0"/>
                      </a:lnTo>
                      <a:lnTo>
                        <a:pt x="0" y="511"/>
                      </a:ln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6" name="Google Shape;216;p28"/>
                <p:cNvSpPr/>
                <p:nvPr/>
              </p:nvSpPr>
              <p:spPr>
                <a:xfrm>
                  <a:off x="4697125" y="2887175"/>
                  <a:ext cx="40700" cy="39025"/>
                </a:xfrm>
                <a:custGeom>
                  <a:rect b="b" l="l" r="r" t="t"/>
                  <a:pathLst>
                    <a:path extrusionOk="0" h="1561" w="1628">
                      <a:moveTo>
                        <a:pt x="942" y="0"/>
                      </a:moveTo>
                      <a:cubicBezTo>
                        <a:pt x="1266" y="188"/>
                        <a:pt x="1627" y="616"/>
                        <a:pt x="1626" y="989"/>
                      </a:cubicBezTo>
                      <a:lnTo>
                        <a:pt x="585" y="1560"/>
                      </a:lnTo>
                      <a:cubicBezTo>
                        <a:pt x="584" y="1504"/>
                        <a:pt x="579" y="1446"/>
                        <a:pt x="568" y="1391"/>
                      </a:cubicBezTo>
                      <a:cubicBezTo>
                        <a:pt x="567" y="1386"/>
                        <a:pt x="567" y="1381"/>
                        <a:pt x="566" y="1376"/>
                      </a:cubicBezTo>
                      <a:cubicBezTo>
                        <a:pt x="554" y="1316"/>
                        <a:pt x="537" y="1257"/>
                        <a:pt x="516" y="1199"/>
                      </a:cubicBezTo>
                      <a:lnTo>
                        <a:pt x="516" y="1199"/>
                      </a:lnTo>
                      <a:cubicBezTo>
                        <a:pt x="469" y="1077"/>
                        <a:pt x="407" y="961"/>
                        <a:pt x="330" y="856"/>
                      </a:cubicBezTo>
                      <a:cubicBezTo>
                        <a:pt x="329" y="853"/>
                        <a:pt x="327" y="850"/>
                        <a:pt x="325" y="849"/>
                      </a:cubicBezTo>
                      <a:cubicBezTo>
                        <a:pt x="298" y="812"/>
                        <a:pt x="268" y="777"/>
                        <a:pt x="238" y="744"/>
                      </a:cubicBezTo>
                      <a:cubicBezTo>
                        <a:pt x="231" y="737"/>
                        <a:pt x="225" y="729"/>
                        <a:pt x="217" y="722"/>
                      </a:cubicBezTo>
                      <a:cubicBezTo>
                        <a:pt x="194" y="698"/>
                        <a:pt x="169" y="676"/>
                        <a:pt x="146" y="656"/>
                      </a:cubicBezTo>
                      <a:cubicBezTo>
                        <a:pt x="134" y="645"/>
                        <a:pt x="123" y="633"/>
                        <a:pt x="110" y="624"/>
                      </a:cubicBezTo>
                      <a:cubicBezTo>
                        <a:pt x="76" y="595"/>
                        <a:pt x="39" y="570"/>
                        <a:pt x="0" y="547"/>
                      </a:cubicBezTo>
                      <a:close/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7" name="Google Shape;217;p28"/>
                <p:cNvSpPr/>
                <p:nvPr/>
              </p:nvSpPr>
              <p:spPr>
                <a:xfrm>
                  <a:off x="4112175" y="2567700"/>
                  <a:ext cx="599600" cy="813575"/>
                </a:xfrm>
                <a:custGeom>
                  <a:rect b="b" l="l" r="r" t="t"/>
                  <a:pathLst>
                    <a:path extrusionOk="0" h="32543" w="23984">
                      <a:moveTo>
                        <a:pt x="23398" y="13326"/>
                      </a:moveTo>
                      <a:cubicBezTo>
                        <a:pt x="23723" y="13513"/>
                        <a:pt x="23983" y="13967"/>
                        <a:pt x="23983" y="14340"/>
                      </a:cubicBezTo>
                      <a:lnTo>
                        <a:pt x="23933" y="32021"/>
                      </a:lnTo>
                      <a:cubicBezTo>
                        <a:pt x="23932" y="32393"/>
                        <a:pt x="23669" y="32543"/>
                        <a:pt x="23345" y="32356"/>
                      </a:cubicBezTo>
                      <a:lnTo>
                        <a:pt x="587" y="19216"/>
                      </a:lnTo>
                      <a:cubicBezTo>
                        <a:pt x="262" y="19029"/>
                        <a:pt x="0" y="18576"/>
                        <a:pt x="1" y="18203"/>
                      </a:cubicBezTo>
                      <a:lnTo>
                        <a:pt x="50" y="523"/>
                      </a:lnTo>
                      <a:cubicBezTo>
                        <a:pt x="52" y="150"/>
                        <a:pt x="315" y="0"/>
                        <a:pt x="640" y="188"/>
                      </a:cubicBezTo>
                      <a:close/>
                      <a:moveTo>
                        <a:pt x="713" y="16400"/>
                      </a:moveTo>
                      <a:cubicBezTo>
                        <a:pt x="712" y="16833"/>
                        <a:pt x="1019" y="17363"/>
                        <a:pt x="1396" y="17581"/>
                      </a:cubicBezTo>
                      <a:lnTo>
                        <a:pt x="22546" y="29792"/>
                      </a:lnTo>
                      <a:cubicBezTo>
                        <a:pt x="22924" y="30010"/>
                        <a:pt x="23231" y="29834"/>
                        <a:pt x="23232" y="29401"/>
                      </a:cubicBezTo>
                      <a:lnTo>
                        <a:pt x="23272" y="15424"/>
                      </a:lnTo>
                      <a:cubicBezTo>
                        <a:pt x="23274" y="14989"/>
                        <a:pt x="22968" y="14460"/>
                        <a:pt x="22591" y="14242"/>
                      </a:cubicBezTo>
                      <a:lnTo>
                        <a:pt x="1440" y="2032"/>
                      </a:lnTo>
                      <a:cubicBezTo>
                        <a:pt x="1063" y="1813"/>
                        <a:pt x="755" y="1988"/>
                        <a:pt x="753" y="2423"/>
                      </a:cubicBezTo>
                      <a:lnTo>
                        <a:pt x="713" y="16400"/>
                      </a:lnTo>
                    </a:path>
                  </a:pathLst>
                </a:custGeom>
                <a:solidFill>
                  <a:srgbClr val="216CD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8" name="Google Shape;218;p28"/>
                <p:cNvSpPr/>
                <p:nvPr/>
              </p:nvSpPr>
              <p:spPr>
                <a:xfrm>
                  <a:off x="4128025" y="2609175"/>
                  <a:ext cx="567900" cy="709700"/>
                </a:xfrm>
                <a:custGeom>
                  <a:rect b="b" l="l" r="r" t="t"/>
                  <a:pathLst>
                    <a:path extrusionOk="0" h="28388" w="22716">
                      <a:moveTo>
                        <a:pt x="3" y="14683"/>
                      </a:moveTo>
                      <a:cubicBezTo>
                        <a:pt x="0" y="15121"/>
                        <a:pt x="310" y="15655"/>
                        <a:pt x="691" y="15873"/>
                      </a:cubicBezTo>
                      <a:lnTo>
                        <a:pt x="13612" y="23333"/>
                      </a:lnTo>
                      <a:lnTo>
                        <a:pt x="21984" y="28168"/>
                      </a:lnTo>
                      <a:cubicBezTo>
                        <a:pt x="22363" y="28388"/>
                        <a:pt x="22673" y="28211"/>
                        <a:pt x="22676" y="27774"/>
                      </a:cubicBezTo>
                      <a:lnTo>
                        <a:pt x="22714" y="13704"/>
                      </a:lnTo>
                      <a:cubicBezTo>
                        <a:pt x="22715" y="13265"/>
                        <a:pt x="22409" y="12733"/>
                        <a:pt x="22028" y="12513"/>
                      </a:cubicBezTo>
                      <a:lnTo>
                        <a:pt x="11533" y="6454"/>
                      </a:lnTo>
                      <a:lnTo>
                        <a:pt x="735" y="218"/>
                      </a:lnTo>
                      <a:cubicBezTo>
                        <a:pt x="355" y="0"/>
                        <a:pt x="43" y="175"/>
                        <a:pt x="43" y="614"/>
                      </a:cubicBezTo>
                      <a:close/>
                    </a:path>
                  </a:pathLst>
                </a:custGeom>
                <a:solidFill>
                  <a:srgbClr val="10ECFF">
                    <a:alpha val="1464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9" name="Google Shape;219;p28"/>
                <p:cNvSpPr/>
                <p:nvPr/>
              </p:nvSpPr>
              <p:spPr>
                <a:xfrm>
                  <a:off x="4461725" y="2910500"/>
                  <a:ext cx="177200" cy="251725"/>
                </a:xfrm>
                <a:custGeom>
                  <a:rect b="b" l="l" r="r" t="t"/>
                  <a:pathLst>
                    <a:path extrusionOk="0" h="10069" w="7088">
                      <a:moveTo>
                        <a:pt x="2191" y="87"/>
                      </a:moveTo>
                      <a:cubicBezTo>
                        <a:pt x="2608" y="87"/>
                        <a:pt x="3065" y="212"/>
                        <a:pt x="3546" y="478"/>
                      </a:cubicBezTo>
                      <a:cubicBezTo>
                        <a:pt x="5466" y="1541"/>
                        <a:pt x="7029" y="4451"/>
                        <a:pt x="7029" y="6965"/>
                      </a:cubicBezTo>
                      <a:cubicBezTo>
                        <a:pt x="7029" y="8850"/>
                        <a:pt x="6151" y="9984"/>
                        <a:pt x="4901" y="9984"/>
                      </a:cubicBezTo>
                      <a:cubicBezTo>
                        <a:pt x="4484" y="9984"/>
                        <a:pt x="4026" y="9858"/>
                        <a:pt x="3546" y="9592"/>
                      </a:cubicBezTo>
                      <a:cubicBezTo>
                        <a:pt x="1623" y="8527"/>
                        <a:pt x="61" y="5617"/>
                        <a:pt x="61" y="3104"/>
                      </a:cubicBezTo>
                      <a:cubicBezTo>
                        <a:pt x="61" y="1219"/>
                        <a:pt x="941" y="87"/>
                        <a:pt x="2191" y="87"/>
                      </a:cubicBezTo>
                      <a:close/>
                      <a:moveTo>
                        <a:pt x="2167" y="0"/>
                      </a:moveTo>
                      <a:cubicBezTo>
                        <a:pt x="895" y="0"/>
                        <a:pt x="1" y="1154"/>
                        <a:pt x="1" y="3070"/>
                      </a:cubicBezTo>
                      <a:cubicBezTo>
                        <a:pt x="1" y="5626"/>
                        <a:pt x="1591" y="8587"/>
                        <a:pt x="3544" y="9669"/>
                      </a:cubicBezTo>
                      <a:cubicBezTo>
                        <a:pt x="4033" y="9940"/>
                        <a:pt x="4499" y="10069"/>
                        <a:pt x="4923" y="10069"/>
                      </a:cubicBezTo>
                      <a:cubicBezTo>
                        <a:pt x="6194" y="10069"/>
                        <a:pt x="7087" y="8916"/>
                        <a:pt x="7087" y="6998"/>
                      </a:cubicBezTo>
                      <a:cubicBezTo>
                        <a:pt x="7087" y="4441"/>
                        <a:pt x="5500" y="1480"/>
                        <a:pt x="3544" y="398"/>
                      </a:cubicBezTo>
                      <a:cubicBezTo>
                        <a:pt x="3056" y="128"/>
                        <a:pt x="2591" y="0"/>
                        <a:pt x="216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" name="Google Shape;220;p28"/>
                <p:cNvSpPr/>
                <p:nvPr/>
              </p:nvSpPr>
              <p:spPr>
                <a:xfrm>
                  <a:off x="4452025" y="2877700"/>
                  <a:ext cx="100075" cy="288200"/>
                </a:xfrm>
                <a:custGeom>
                  <a:rect b="b" l="l" r="r" t="t"/>
                  <a:pathLst>
                    <a:path extrusionOk="0" h="11528" w="4003">
                      <a:moveTo>
                        <a:pt x="3932" y="1202"/>
                      </a:moveTo>
                      <a:cubicBezTo>
                        <a:pt x="3957" y="1215"/>
                        <a:pt x="3980" y="1229"/>
                        <a:pt x="4003" y="1243"/>
                      </a:cubicBezTo>
                      <a:lnTo>
                        <a:pt x="4003" y="2340"/>
                      </a:lnTo>
                      <a:cubicBezTo>
                        <a:pt x="3980" y="2326"/>
                        <a:pt x="3957" y="2311"/>
                        <a:pt x="3932" y="2298"/>
                      </a:cubicBezTo>
                      <a:cubicBezTo>
                        <a:pt x="2226" y="1353"/>
                        <a:pt x="837" y="2399"/>
                        <a:pt x="837" y="4631"/>
                      </a:cubicBezTo>
                      <a:cubicBezTo>
                        <a:pt x="837" y="6863"/>
                        <a:pt x="2226" y="9448"/>
                        <a:pt x="3932" y="10394"/>
                      </a:cubicBezTo>
                      <a:cubicBezTo>
                        <a:pt x="3957" y="10407"/>
                        <a:pt x="3980" y="10418"/>
                        <a:pt x="4003" y="10431"/>
                      </a:cubicBezTo>
                      <a:lnTo>
                        <a:pt x="4003" y="11527"/>
                      </a:lnTo>
                      <a:cubicBezTo>
                        <a:pt x="3980" y="11514"/>
                        <a:pt x="3957" y="11503"/>
                        <a:pt x="3932" y="11491"/>
                      </a:cubicBezTo>
                      <a:cubicBezTo>
                        <a:pt x="1764" y="10289"/>
                        <a:pt x="0" y="7003"/>
                        <a:pt x="0" y="4166"/>
                      </a:cubicBezTo>
                      <a:cubicBezTo>
                        <a:pt x="0" y="1329"/>
                        <a:pt x="1764" y="1"/>
                        <a:pt x="3932" y="120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" name="Google Shape;221;p28"/>
                <p:cNvSpPr/>
                <p:nvPr/>
              </p:nvSpPr>
              <p:spPr>
                <a:xfrm>
                  <a:off x="4277725" y="2861875"/>
                  <a:ext cx="120825" cy="171675"/>
                </a:xfrm>
                <a:custGeom>
                  <a:rect b="b" l="l" r="r" t="t"/>
                  <a:pathLst>
                    <a:path extrusionOk="0" h="6867" w="4833">
                      <a:moveTo>
                        <a:pt x="1493" y="60"/>
                      </a:moveTo>
                      <a:cubicBezTo>
                        <a:pt x="1777" y="60"/>
                        <a:pt x="2089" y="146"/>
                        <a:pt x="2416" y="327"/>
                      </a:cubicBezTo>
                      <a:cubicBezTo>
                        <a:pt x="3726" y="1052"/>
                        <a:pt x="4791" y="3036"/>
                        <a:pt x="4791" y="4750"/>
                      </a:cubicBezTo>
                      <a:cubicBezTo>
                        <a:pt x="4791" y="6035"/>
                        <a:pt x="4193" y="6809"/>
                        <a:pt x="3340" y="6809"/>
                      </a:cubicBezTo>
                      <a:cubicBezTo>
                        <a:pt x="3056" y="6809"/>
                        <a:pt x="2744" y="6723"/>
                        <a:pt x="2416" y="6542"/>
                      </a:cubicBezTo>
                      <a:cubicBezTo>
                        <a:pt x="1107" y="5816"/>
                        <a:pt x="41" y="3831"/>
                        <a:pt x="41" y="2118"/>
                      </a:cubicBezTo>
                      <a:cubicBezTo>
                        <a:pt x="41" y="832"/>
                        <a:pt x="640" y="60"/>
                        <a:pt x="1493" y="60"/>
                      </a:cubicBezTo>
                      <a:close/>
                      <a:moveTo>
                        <a:pt x="1477" y="1"/>
                      </a:moveTo>
                      <a:cubicBezTo>
                        <a:pt x="610" y="1"/>
                        <a:pt x="0" y="788"/>
                        <a:pt x="0" y="2095"/>
                      </a:cubicBezTo>
                      <a:cubicBezTo>
                        <a:pt x="0" y="3838"/>
                        <a:pt x="1084" y="5856"/>
                        <a:pt x="2416" y="6595"/>
                      </a:cubicBezTo>
                      <a:cubicBezTo>
                        <a:pt x="2749" y="6779"/>
                        <a:pt x="3067" y="6867"/>
                        <a:pt x="3356" y="6867"/>
                      </a:cubicBezTo>
                      <a:cubicBezTo>
                        <a:pt x="4223" y="6867"/>
                        <a:pt x="4833" y="6080"/>
                        <a:pt x="4833" y="4773"/>
                      </a:cubicBezTo>
                      <a:cubicBezTo>
                        <a:pt x="4833" y="3030"/>
                        <a:pt x="3750" y="1011"/>
                        <a:pt x="2416" y="273"/>
                      </a:cubicBezTo>
                      <a:cubicBezTo>
                        <a:pt x="2083" y="88"/>
                        <a:pt x="1766" y="1"/>
                        <a:pt x="147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" name="Google Shape;222;p28"/>
                <p:cNvSpPr/>
                <p:nvPr/>
              </p:nvSpPr>
              <p:spPr>
                <a:xfrm>
                  <a:off x="4271075" y="2839525"/>
                  <a:ext cx="68275" cy="196575"/>
                </a:xfrm>
                <a:custGeom>
                  <a:rect b="b" l="l" r="r" t="t"/>
                  <a:pathLst>
                    <a:path extrusionOk="0" h="7863" w="2731">
                      <a:moveTo>
                        <a:pt x="2682" y="820"/>
                      </a:moveTo>
                      <a:cubicBezTo>
                        <a:pt x="2698" y="829"/>
                        <a:pt x="2714" y="839"/>
                        <a:pt x="2730" y="848"/>
                      </a:cubicBezTo>
                      <a:lnTo>
                        <a:pt x="2730" y="1596"/>
                      </a:lnTo>
                      <a:cubicBezTo>
                        <a:pt x="2714" y="1586"/>
                        <a:pt x="2698" y="1578"/>
                        <a:pt x="2682" y="1568"/>
                      </a:cubicBezTo>
                      <a:cubicBezTo>
                        <a:pt x="1520" y="923"/>
                        <a:pt x="572" y="1636"/>
                        <a:pt x="572" y="3159"/>
                      </a:cubicBezTo>
                      <a:cubicBezTo>
                        <a:pt x="572" y="4681"/>
                        <a:pt x="1520" y="6444"/>
                        <a:pt x="2682" y="7089"/>
                      </a:cubicBezTo>
                      <a:cubicBezTo>
                        <a:pt x="2698" y="7097"/>
                        <a:pt x="2714" y="7105"/>
                        <a:pt x="2730" y="7114"/>
                      </a:cubicBezTo>
                      <a:lnTo>
                        <a:pt x="2730" y="7862"/>
                      </a:lnTo>
                      <a:cubicBezTo>
                        <a:pt x="2714" y="7853"/>
                        <a:pt x="2698" y="7845"/>
                        <a:pt x="2682" y="7837"/>
                      </a:cubicBezTo>
                      <a:cubicBezTo>
                        <a:pt x="1204" y="7016"/>
                        <a:pt x="0" y="4777"/>
                        <a:pt x="0" y="2843"/>
                      </a:cubicBezTo>
                      <a:cubicBezTo>
                        <a:pt x="0" y="909"/>
                        <a:pt x="1204" y="1"/>
                        <a:pt x="2682" y="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3" name="Google Shape;223;p28"/>
                <p:cNvSpPr/>
                <p:nvPr/>
              </p:nvSpPr>
              <p:spPr>
                <a:xfrm>
                  <a:off x="4160650" y="2798450"/>
                  <a:ext cx="93025" cy="132200"/>
                </a:xfrm>
                <a:custGeom>
                  <a:rect b="b" l="l" r="r" t="t"/>
                  <a:pathLst>
                    <a:path extrusionOk="0" h="5288" w="3721">
                      <a:moveTo>
                        <a:pt x="1149" y="47"/>
                      </a:moveTo>
                      <a:cubicBezTo>
                        <a:pt x="1368" y="47"/>
                        <a:pt x="1609" y="113"/>
                        <a:pt x="1861" y="252"/>
                      </a:cubicBezTo>
                      <a:cubicBezTo>
                        <a:pt x="2869" y="810"/>
                        <a:pt x="3690" y="2338"/>
                        <a:pt x="3690" y="3657"/>
                      </a:cubicBezTo>
                      <a:cubicBezTo>
                        <a:pt x="3690" y="4647"/>
                        <a:pt x="3229" y="5243"/>
                        <a:pt x="2572" y="5243"/>
                      </a:cubicBezTo>
                      <a:cubicBezTo>
                        <a:pt x="2354" y="5243"/>
                        <a:pt x="2113" y="5177"/>
                        <a:pt x="1861" y="5037"/>
                      </a:cubicBezTo>
                      <a:cubicBezTo>
                        <a:pt x="852" y="4478"/>
                        <a:pt x="32" y="2950"/>
                        <a:pt x="32" y="1631"/>
                      </a:cubicBezTo>
                      <a:cubicBezTo>
                        <a:pt x="32" y="642"/>
                        <a:pt x="493" y="47"/>
                        <a:pt x="1149" y="47"/>
                      </a:cubicBezTo>
                      <a:close/>
                      <a:moveTo>
                        <a:pt x="1136" y="1"/>
                      </a:moveTo>
                      <a:cubicBezTo>
                        <a:pt x="469" y="1"/>
                        <a:pt x="1" y="606"/>
                        <a:pt x="1" y="1613"/>
                      </a:cubicBezTo>
                      <a:cubicBezTo>
                        <a:pt x="1" y="2957"/>
                        <a:pt x="835" y="4509"/>
                        <a:pt x="1861" y="5078"/>
                      </a:cubicBezTo>
                      <a:cubicBezTo>
                        <a:pt x="2117" y="5220"/>
                        <a:pt x="2361" y="5287"/>
                        <a:pt x="2583" y="5287"/>
                      </a:cubicBezTo>
                      <a:cubicBezTo>
                        <a:pt x="3251" y="5287"/>
                        <a:pt x="3720" y="4681"/>
                        <a:pt x="3720" y="3675"/>
                      </a:cubicBezTo>
                      <a:cubicBezTo>
                        <a:pt x="3720" y="2333"/>
                        <a:pt x="2887" y="780"/>
                        <a:pt x="1861" y="211"/>
                      </a:cubicBezTo>
                      <a:cubicBezTo>
                        <a:pt x="1604" y="68"/>
                        <a:pt x="1359" y="1"/>
                        <a:pt x="113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cmpd="sng" w="952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4" name="Google Shape;224;p28"/>
                <p:cNvSpPr/>
                <p:nvPr/>
              </p:nvSpPr>
              <p:spPr>
                <a:xfrm>
                  <a:off x="4155525" y="2781250"/>
                  <a:ext cx="52575" cy="151350"/>
                </a:xfrm>
                <a:custGeom>
                  <a:rect b="b" l="l" r="r" t="t"/>
                  <a:pathLst>
                    <a:path extrusionOk="0" h="6054" w="2103">
                      <a:moveTo>
                        <a:pt x="2066" y="631"/>
                      </a:moveTo>
                      <a:cubicBezTo>
                        <a:pt x="2078" y="638"/>
                        <a:pt x="2090" y="646"/>
                        <a:pt x="2103" y="653"/>
                      </a:cubicBezTo>
                      <a:lnTo>
                        <a:pt x="2103" y="1230"/>
                      </a:lnTo>
                      <a:lnTo>
                        <a:pt x="2066" y="1207"/>
                      </a:lnTo>
                      <a:cubicBezTo>
                        <a:pt x="1170" y="710"/>
                        <a:pt x="441" y="1260"/>
                        <a:pt x="441" y="2432"/>
                      </a:cubicBezTo>
                      <a:cubicBezTo>
                        <a:pt x="441" y="3603"/>
                        <a:pt x="1170" y="4961"/>
                        <a:pt x="2066" y="5458"/>
                      </a:cubicBezTo>
                      <a:cubicBezTo>
                        <a:pt x="2078" y="5464"/>
                        <a:pt x="2090" y="5470"/>
                        <a:pt x="2103" y="5478"/>
                      </a:cubicBezTo>
                      <a:lnTo>
                        <a:pt x="2103" y="6053"/>
                      </a:lnTo>
                      <a:cubicBezTo>
                        <a:pt x="2090" y="6046"/>
                        <a:pt x="2078" y="6041"/>
                        <a:pt x="2066" y="6033"/>
                      </a:cubicBezTo>
                      <a:cubicBezTo>
                        <a:pt x="927" y="5402"/>
                        <a:pt x="1" y="3678"/>
                        <a:pt x="1" y="2188"/>
                      </a:cubicBezTo>
                      <a:cubicBezTo>
                        <a:pt x="1" y="699"/>
                        <a:pt x="927" y="1"/>
                        <a:pt x="2066" y="6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25" name="Google Shape;225;p28"/>
              <p:cNvGrpSpPr/>
              <p:nvPr/>
            </p:nvGrpSpPr>
            <p:grpSpPr>
              <a:xfrm>
                <a:off x="3427050" y="3494700"/>
                <a:ext cx="1602000" cy="1298025"/>
                <a:chOff x="3427050" y="3494700"/>
                <a:chExt cx="1602000" cy="1298025"/>
              </a:xfrm>
            </p:grpSpPr>
            <p:sp>
              <p:nvSpPr>
                <p:cNvPr id="226" name="Google Shape;226;p28"/>
                <p:cNvSpPr/>
                <p:nvPr/>
              </p:nvSpPr>
              <p:spPr>
                <a:xfrm>
                  <a:off x="4385725" y="4014375"/>
                  <a:ext cx="633975" cy="778350"/>
                </a:xfrm>
                <a:custGeom>
                  <a:rect b="b" l="l" r="r" t="t"/>
                  <a:pathLst>
                    <a:path extrusionOk="0" h="31134" w="25359">
                      <a:moveTo>
                        <a:pt x="22564" y="19610"/>
                      </a:moveTo>
                      <a:cubicBezTo>
                        <a:pt x="23939" y="17729"/>
                        <a:pt x="24636" y="15758"/>
                        <a:pt x="24636" y="13750"/>
                      </a:cubicBezTo>
                      <a:cubicBezTo>
                        <a:pt x="24636" y="9637"/>
                        <a:pt x="21627" y="5627"/>
                        <a:pt x="16164" y="2457"/>
                      </a:cubicBezTo>
                      <a:cubicBezTo>
                        <a:pt x="15131" y="1858"/>
                        <a:pt x="14025" y="1298"/>
                        <a:pt x="12852" y="773"/>
                      </a:cubicBezTo>
                      <a:lnTo>
                        <a:pt x="12852" y="1"/>
                      </a:lnTo>
                      <a:cubicBezTo>
                        <a:pt x="14160" y="572"/>
                        <a:pt x="15391" y="1189"/>
                        <a:pt x="16533" y="1851"/>
                      </a:cubicBezTo>
                      <a:cubicBezTo>
                        <a:pt x="22224" y="5152"/>
                        <a:pt x="25359" y="9378"/>
                        <a:pt x="25359" y="13750"/>
                      </a:cubicBezTo>
                      <a:cubicBezTo>
                        <a:pt x="25359" y="15907"/>
                        <a:pt x="24616" y="18016"/>
                        <a:pt x="23152" y="20020"/>
                      </a:cubicBezTo>
                      <a:cubicBezTo>
                        <a:pt x="21978" y="21624"/>
                        <a:pt x="20353" y="23140"/>
                        <a:pt x="18323" y="24524"/>
                      </a:cubicBezTo>
                      <a:cubicBezTo>
                        <a:pt x="13763" y="27632"/>
                        <a:pt x="7469" y="29917"/>
                        <a:pt x="121" y="31134"/>
                      </a:cubicBezTo>
                      <a:lnTo>
                        <a:pt x="1" y="30440"/>
                      </a:lnTo>
                      <a:cubicBezTo>
                        <a:pt x="7140" y="29257"/>
                        <a:pt x="13500" y="26950"/>
                        <a:pt x="17909" y="23946"/>
                      </a:cubicBezTo>
                      <a:cubicBezTo>
                        <a:pt x="19873" y="22608"/>
                        <a:pt x="21438" y="21149"/>
                        <a:pt x="22564" y="196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" name="Google Shape;227;p28"/>
                <p:cNvSpPr/>
                <p:nvPr/>
              </p:nvSpPr>
              <p:spPr>
                <a:xfrm>
                  <a:off x="3443925" y="4043300"/>
                  <a:ext cx="1409000" cy="651650"/>
                </a:xfrm>
                <a:custGeom>
                  <a:rect b="b" l="l" r="r" t="t"/>
                  <a:pathLst>
                    <a:path extrusionOk="0" h="26066" w="56360">
                      <a:moveTo>
                        <a:pt x="14591" y="0"/>
                      </a:moveTo>
                      <a:lnTo>
                        <a:pt x="14591" y="357"/>
                      </a:lnTo>
                      <a:cubicBezTo>
                        <a:pt x="6108" y="2680"/>
                        <a:pt x="361" y="7103"/>
                        <a:pt x="361" y="12170"/>
                      </a:cubicBezTo>
                      <a:cubicBezTo>
                        <a:pt x="361" y="19638"/>
                        <a:pt x="12841" y="25714"/>
                        <a:pt x="28180" y="25714"/>
                      </a:cubicBezTo>
                      <a:cubicBezTo>
                        <a:pt x="43520" y="25714"/>
                        <a:pt x="55999" y="19638"/>
                        <a:pt x="55999" y="12170"/>
                      </a:cubicBezTo>
                      <a:cubicBezTo>
                        <a:pt x="55999" y="9153"/>
                        <a:pt x="53962" y="6365"/>
                        <a:pt x="50524" y="4110"/>
                      </a:cubicBezTo>
                      <a:lnTo>
                        <a:pt x="50524" y="3715"/>
                      </a:lnTo>
                      <a:cubicBezTo>
                        <a:pt x="54179" y="6059"/>
                        <a:pt x="56360" y="8990"/>
                        <a:pt x="56360" y="12170"/>
                      </a:cubicBezTo>
                      <a:cubicBezTo>
                        <a:pt x="56360" y="19832"/>
                        <a:pt x="43719" y="26066"/>
                        <a:pt x="28180" y="26066"/>
                      </a:cubicBezTo>
                      <a:cubicBezTo>
                        <a:pt x="12642" y="26066"/>
                        <a:pt x="0" y="19832"/>
                        <a:pt x="0" y="12170"/>
                      </a:cubicBezTo>
                      <a:cubicBezTo>
                        <a:pt x="1" y="6936"/>
                        <a:pt x="5901" y="2370"/>
                        <a:pt x="14591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" name="Google Shape;228;p28"/>
                <p:cNvSpPr/>
                <p:nvPr/>
              </p:nvSpPr>
              <p:spPr>
                <a:xfrm>
                  <a:off x="3427050" y="3494700"/>
                  <a:ext cx="644500" cy="807175"/>
                </a:xfrm>
                <a:custGeom>
                  <a:rect b="b" l="l" r="r" t="t"/>
                  <a:pathLst>
                    <a:path extrusionOk="0" h="32287" w="25780">
                      <a:moveTo>
                        <a:pt x="12715" y="1"/>
                      </a:moveTo>
                      <a:cubicBezTo>
                        <a:pt x="11385" y="593"/>
                        <a:pt x="10133" y="1233"/>
                        <a:pt x="8972" y="1920"/>
                      </a:cubicBezTo>
                      <a:cubicBezTo>
                        <a:pt x="3187" y="5344"/>
                        <a:pt x="1" y="9726"/>
                        <a:pt x="1" y="14259"/>
                      </a:cubicBezTo>
                      <a:cubicBezTo>
                        <a:pt x="1" y="16496"/>
                        <a:pt x="755" y="18683"/>
                        <a:pt x="2244" y="20761"/>
                      </a:cubicBezTo>
                      <a:cubicBezTo>
                        <a:pt x="3437" y="22425"/>
                        <a:pt x="5088" y="23997"/>
                        <a:pt x="7152" y="25432"/>
                      </a:cubicBezTo>
                      <a:cubicBezTo>
                        <a:pt x="11789" y="28654"/>
                        <a:pt x="18187" y="31025"/>
                        <a:pt x="25657" y="32287"/>
                      </a:cubicBezTo>
                      <a:lnTo>
                        <a:pt x="25780" y="31566"/>
                      </a:lnTo>
                      <a:cubicBezTo>
                        <a:pt x="18523" y="30340"/>
                        <a:pt x="12056" y="27949"/>
                        <a:pt x="7574" y="24833"/>
                      </a:cubicBezTo>
                      <a:cubicBezTo>
                        <a:pt x="5578" y="23445"/>
                        <a:pt x="3986" y="21931"/>
                        <a:pt x="2841" y="20337"/>
                      </a:cubicBezTo>
                      <a:cubicBezTo>
                        <a:pt x="1443" y="18386"/>
                        <a:pt x="735" y="16342"/>
                        <a:pt x="735" y="14259"/>
                      </a:cubicBezTo>
                      <a:cubicBezTo>
                        <a:pt x="735" y="9994"/>
                        <a:pt x="3794" y="5835"/>
                        <a:pt x="9348" y="2549"/>
                      </a:cubicBezTo>
                      <a:cubicBezTo>
                        <a:pt x="10397" y="1926"/>
                        <a:pt x="11520" y="1344"/>
                        <a:pt x="12715" y="802"/>
                      </a:cubicBezTo>
                      <a:lnTo>
                        <a:pt x="1271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23137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58823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" name="Google Shape;229;p28"/>
                <p:cNvSpPr/>
                <p:nvPr/>
              </p:nvSpPr>
              <p:spPr>
                <a:xfrm>
                  <a:off x="3596575" y="3524675"/>
                  <a:ext cx="1432475" cy="675825"/>
                </a:xfrm>
                <a:custGeom>
                  <a:rect b="b" l="l" r="r" t="t"/>
                  <a:pathLst>
                    <a:path extrusionOk="0" h="27033" w="57299">
                      <a:moveTo>
                        <a:pt x="42465" y="1"/>
                      </a:moveTo>
                      <a:lnTo>
                        <a:pt x="42465" y="371"/>
                      </a:lnTo>
                      <a:cubicBezTo>
                        <a:pt x="51089" y="2780"/>
                        <a:pt x="56931" y="7366"/>
                        <a:pt x="56931" y="12620"/>
                      </a:cubicBezTo>
                      <a:cubicBezTo>
                        <a:pt x="56931" y="20365"/>
                        <a:pt x="44245" y="26667"/>
                        <a:pt x="28648" y="26667"/>
                      </a:cubicBezTo>
                      <a:cubicBezTo>
                        <a:pt x="13053" y="26667"/>
                        <a:pt x="367" y="20365"/>
                        <a:pt x="367" y="12621"/>
                      </a:cubicBezTo>
                      <a:cubicBezTo>
                        <a:pt x="367" y="9493"/>
                        <a:pt x="2439" y="6601"/>
                        <a:pt x="5934" y="4265"/>
                      </a:cubicBezTo>
                      <a:lnTo>
                        <a:pt x="5934" y="3854"/>
                      </a:lnTo>
                      <a:cubicBezTo>
                        <a:pt x="2218" y="6285"/>
                        <a:pt x="0" y="9325"/>
                        <a:pt x="0" y="12621"/>
                      </a:cubicBezTo>
                      <a:cubicBezTo>
                        <a:pt x="0" y="20568"/>
                        <a:pt x="12852" y="27032"/>
                        <a:pt x="28648" y="27032"/>
                      </a:cubicBezTo>
                      <a:cubicBezTo>
                        <a:pt x="44446" y="27032"/>
                        <a:pt x="57298" y="20568"/>
                        <a:pt x="57298" y="12621"/>
                      </a:cubicBezTo>
                      <a:cubicBezTo>
                        <a:pt x="57298" y="7193"/>
                        <a:pt x="51300" y="2458"/>
                        <a:pt x="42465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23137"/>
                      </a:srgbClr>
                    </a:gs>
                    <a:gs pos="50000">
                      <a:srgbClr val="E354F7">
                        <a:alpha val="56862"/>
                      </a:srgbClr>
                    </a:gs>
                    <a:gs pos="100000">
                      <a:srgbClr val="10ECFF">
                        <a:alpha val="58823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30" name="Google Shape;230;p28"/>
            <p:cNvGrpSpPr/>
            <p:nvPr/>
          </p:nvGrpSpPr>
          <p:grpSpPr>
            <a:xfrm>
              <a:off x="8548285" y="1658995"/>
              <a:ext cx="464530" cy="4075476"/>
              <a:chOff x="5279175" y="1799875"/>
              <a:chExt cx="419100" cy="3676900"/>
            </a:xfrm>
          </p:grpSpPr>
          <p:sp>
            <p:nvSpPr>
              <p:cNvPr id="231" name="Google Shape;231;p28"/>
              <p:cNvSpPr/>
              <p:nvPr/>
            </p:nvSpPr>
            <p:spPr>
              <a:xfrm>
                <a:off x="5279175" y="2183750"/>
                <a:ext cx="209575" cy="3293025"/>
              </a:xfrm>
              <a:custGeom>
                <a:rect b="b" l="l" r="r" t="t"/>
                <a:pathLst>
                  <a:path extrusionOk="0" h="131721" w="8383">
                    <a:moveTo>
                      <a:pt x="8383" y="131721"/>
                    </a:moveTo>
                    <a:lnTo>
                      <a:pt x="8383" y="4874"/>
                    </a:lnTo>
                    <a:lnTo>
                      <a:pt x="0" y="1"/>
                    </a:lnTo>
                    <a:lnTo>
                      <a:pt x="0" y="12687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28"/>
              <p:cNvSpPr/>
              <p:nvPr/>
            </p:nvSpPr>
            <p:spPr>
              <a:xfrm>
                <a:off x="5488750" y="2183750"/>
                <a:ext cx="209525" cy="3284125"/>
              </a:xfrm>
              <a:custGeom>
                <a:rect b="b" l="l" r="r" t="t"/>
                <a:pathLst>
                  <a:path extrusionOk="0" h="131365" w="8381">
                    <a:moveTo>
                      <a:pt x="0" y="131364"/>
                    </a:moveTo>
                    <a:lnTo>
                      <a:pt x="8381" y="126522"/>
                    </a:lnTo>
                    <a:lnTo>
                      <a:pt x="8381" y="1"/>
                    </a:lnTo>
                    <a:lnTo>
                      <a:pt x="0" y="487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28"/>
              <p:cNvSpPr/>
              <p:nvPr/>
            </p:nvSpPr>
            <p:spPr>
              <a:xfrm>
                <a:off x="5279175" y="2063575"/>
                <a:ext cx="419100" cy="242050"/>
              </a:xfrm>
              <a:custGeom>
                <a:rect b="b" l="l" r="r" t="t"/>
                <a:pathLst>
                  <a:path extrusionOk="0" h="9682" w="16764">
                    <a:moveTo>
                      <a:pt x="8320" y="1"/>
                    </a:moveTo>
                    <a:lnTo>
                      <a:pt x="16764" y="4808"/>
                    </a:lnTo>
                    <a:lnTo>
                      <a:pt x="8383" y="9681"/>
                    </a:lnTo>
                    <a:lnTo>
                      <a:pt x="0" y="480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5538225" y="2470800"/>
                <a:ext cx="123450" cy="1463150"/>
              </a:xfrm>
              <a:custGeom>
                <a:rect b="b" l="l" r="r" t="t"/>
                <a:pathLst>
                  <a:path extrusionOk="0" h="58526" w="4938">
                    <a:moveTo>
                      <a:pt x="513" y="595"/>
                    </a:moveTo>
                    <a:lnTo>
                      <a:pt x="1535" y="1"/>
                    </a:lnTo>
                    <a:lnTo>
                      <a:pt x="1535" y="9039"/>
                    </a:lnTo>
                    <a:lnTo>
                      <a:pt x="513" y="9630"/>
                    </a:lnTo>
                    <a:close/>
                    <a:moveTo>
                      <a:pt x="3914" y="18167"/>
                    </a:moveTo>
                    <a:lnTo>
                      <a:pt x="4938" y="17577"/>
                    </a:lnTo>
                    <a:lnTo>
                      <a:pt x="4938" y="8538"/>
                    </a:lnTo>
                    <a:lnTo>
                      <a:pt x="3914" y="9132"/>
                    </a:lnTo>
                    <a:close/>
                    <a:moveTo>
                      <a:pt x="1" y="27329"/>
                    </a:moveTo>
                    <a:lnTo>
                      <a:pt x="1023" y="26738"/>
                    </a:lnTo>
                    <a:lnTo>
                      <a:pt x="1023" y="17699"/>
                    </a:lnTo>
                    <a:lnTo>
                      <a:pt x="1" y="18294"/>
                    </a:lnTo>
                    <a:close/>
                    <a:moveTo>
                      <a:pt x="1" y="37518"/>
                    </a:moveTo>
                    <a:lnTo>
                      <a:pt x="1023" y="36926"/>
                    </a:lnTo>
                    <a:lnTo>
                      <a:pt x="1023" y="27888"/>
                    </a:lnTo>
                    <a:lnTo>
                      <a:pt x="1" y="28484"/>
                    </a:lnTo>
                    <a:close/>
                    <a:moveTo>
                      <a:pt x="2210" y="32703"/>
                    </a:moveTo>
                    <a:lnTo>
                      <a:pt x="3232" y="32112"/>
                    </a:lnTo>
                    <a:lnTo>
                      <a:pt x="3232" y="23073"/>
                    </a:lnTo>
                    <a:lnTo>
                      <a:pt x="2210" y="23668"/>
                    </a:lnTo>
                    <a:close/>
                    <a:moveTo>
                      <a:pt x="1" y="48896"/>
                    </a:moveTo>
                    <a:lnTo>
                      <a:pt x="1023" y="48305"/>
                    </a:lnTo>
                    <a:lnTo>
                      <a:pt x="1023" y="39266"/>
                    </a:lnTo>
                    <a:lnTo>
                      <a:pt x="1" y="39861"/>
                    </a:lnTo>
                    <a:close/>
                    <a:moveTo>
                      <a:pt x="2210" y="58525"/>
                    </a:moveTo>
                    <a:lnTo>
                      <a:pt x="3232" y="57935"/>
                    </a:lnTo>
                    <a:lnTo>
                      <a:pt x="3232" y="48896"/>
                    </a:lnTo>
                    <a:lnTo>
                      <a:pt x="2210" y="494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5293375" y="1937425"/>
                <a:ext cx="390700" cy="197475"/>
              </a:xfrm>
              <a:custGeom>
                <a:rect b="b" l="l" r="r" t="t"/>
                <a:pathLst>
                  <a:path extrusionOk="0" h="7899" w="15628">
                    <a:moveTo>
                      <a:pt x="7814" y="7898"/>
                    </a:moveTo>
                    <a:cubicBezTo>
                      <a:pt x="3506" y="7898"/>
                      <a:pt x="0" y="6127"/>
                      <a:pt x="0" y="3949"/>
                    </a:cubicBezTo>
                    <a:cubicBezTo>
                      <a:pt x="0" y="1772"/>
                      <a:pt x="3506" y="1"/>
                      <a:pt x="7814" y="1"/>
                    </a:cubicBezTo>
                    <a:cubicBezTo>
                      <a:pt x="12122" y="1"/>
                      <a:pt x="15627" y="1772"/>
                      <a:pt x="15627" y="3949"/>
                    </a:cubicBezTo>
                    <a:cubicBezTo>
                      <a:pt x="15627" y="6127"/>
                      <a:pt x="12122" y="7898"/>
                      <a:pt x="7814" y="7898"/>
                    </a:cubicBezTo>
                    <a:close/>
                    <a:moveTo>
                      <a:pt x="7814" y="101"/>
                    </a:moveTo>
                    <a:cubicBezTo>
                      <a:pt x="3560" y="101"/>
                      <a:pt x="102" y="1826"/>
                      <a:pt x="102" y="3949"/>
                    </a:cubicBezTo>
                    <a:cubicBezTo>
                      <a:pt x="102" y="6071"/>
                      <a:pt x="3560" y="7798"/>
                      <a:pt x="7814" y="7798"/>
                    </a:cubicBezTo>
                    <a:cubicBezTo>
                      <a:pt x="12066" y="7798"/>
                      <a:pt x="15527" y="6071"/>
                      <a:pt x="15527" y="3949"/>
                    </a:cubicBezTo>
                    <a:cubicBezTo>
                      <a:pt x="15527" y="1827"/>
                      <a:pt x="12068" y="101"/>
                      <a:pt x="7814" y="10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28"/>
              <p:cNvSpPr/>
              <p:nvPr/>
            </p:nvSpPr>
            <p:spPr>
              <a:xfrm>
                <a:off x="5293375" y="1799875"/>
                <a:ext cx="390700" cy="197475"/>
              </a:xfrm>
              <a:custGeom>
                <a:rect b="b" l="l" r="r" t="t"/>
                <a:pathLst>
                  <a:path extrusionOk="0" h="7899" w="15628">
                    <a:moveTo>
                      <a:pt x="7814" y="7898"/>
                    </a:moveTo>
                    <a:cubicBezTo>
                      <a:pt x="3506" y="7898"/>
                      <a:pt x="0" y="6127"/>
                      <a:pt x="0" y="3949"/>
                    </a:cubicBezTo>
                    <a:cubicBezTo>
                      <a:pt x="0" y="1772"/>
                      <a:pt x="3506" y="1"/>
                      <a:pt x="7814" y="1"/>
                    </a:cubicBezTo>
                    <a:cubicBezTo>
                      <a:pt x="12122" y="1"/>
                      <a:pt x="15627" y="1772"/>
                      <a:pt x="15627" y="3949"/>
                    </a:cubicBezTo>
                    <a:cubicBezTo>
                      <a:pt x="15627" y="6127"/>
                      <a:pt x="12122" y="7898"/>
                      <a:pt x="7814" y="7898"/>
                    </a:cubicBezTo>
                    <a:close/>
                    <a:moveTo>
                      <a:pt x="7814" y="101"/>
                    </a:moveTo>
                    <a:cubicBezTo>
                      <a:pt x="3560" y="101"/>
                      <a:pt x="102" y="1828"/>
                      <a:pt x="102" y="3949"/>
                    </a:cubicBezTo>
                    <a:cubicBezTo>
                      <a:pt x="102" y="6072"/>
                      <a:pt x="3560" y="7798"/>
                      <a:pt x="7814" y="7798"/>
                    </a:cubicBezTo>
                    <a:cubicBezTo>
                      <a:pt x="12066" y="7798"/>
                      <a:pt x="15527" y="6072"/>
                      <a:pt x="15527" y="3949"/>
                    </a:cubicBezTo>
                    <a:cubicBezTo>
                      <a:pt x="15527" y="1828"/>
                      <a:pt x="12068" y="101"/>
                      <a:pt x="7814" y="10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2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Google Shape;1483;p37"/>
          <p:cNvSpPr/>
          <p:nvPr/>
        </p:nvSpPr>
        <p:spPr>
          <a:xfrm>
            <a:off x="446750" y="1246475"/>
            <a:ext cx="4317000" cy="3409800"/>
          </a:xfrm>
          <a:prstGeom prst="roundRect">
            <a:avLst>
              <a:gd fmla="val 10857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1484" name="Google Shape;1484;p37"/>
          <p:cNvSpPr txBox="1"/>
          <p:nvPr>
            <p:ph type="title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485" name="Google Shape;1485;p37"/>
          <p:cNvSpPr txBox="1"/>
          <p:nvPr/>
        </p:nvSpPr>
        <p:spPr>
          <a:xfrm>
            <a:off x="505250" y="1398350"/>
            <a:ext cx="4234500" cy="3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{app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BrowserWindow} = require(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'electron'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b="1" i="1"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url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= require(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'url'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b="1" i="1"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path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= require(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'path'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win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function </a:t>
            </a:r>
            <a:r>
              <a:rPr lang="en" sz="11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createWindow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win = 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BrowserWindow({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100">
                <a:solidFill>
                  <a:srgbClr val="6897BB"/>
                </a:solidFill>
                <a:latin typeface="Courier New"/>
                <a:ea typeface="Courier New"/>
                <a:cs typeface="Courier New"/>
                <a:sym typeface="Courier New"/>
              </a:rPr>
              <a:t>800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100">
                <a:solidFill>
                  <a:srgbClr val="6897BB"/>
                </a:solidFill>
                <a:latin typeface="Courier New"/>
                <a:ea typeface="Courier New"/>
                <a:cs typeface="Courier New"/>
                <a:sym typeface="Courier New"/>
              </a:rPr>
              <a:t>600</a:t>
            </a:r>
            <a:endParaRPr sz="1100">
              <a:solidFill>
                <a:srgbClr val="6897B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6897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win.loadURL(</a:t>
            </a:r>
            <a:r>
              <a:rPr b="1" i="1"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url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1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format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({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pathname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1"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path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1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join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(__dirname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'index.html'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protocol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'file:'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slashes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11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}))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app.</a:t>
            </a:r>
            <a:r>
              <a:rPr lang="en" sz="11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on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1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'ready'</a:t>
            </a:r>
            <a:r>
              <a:rPr lang="en" sz="11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1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createWindow</a:t>
            </a:r>
            <a:r>
              <a:rPr lang="en" sz="11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E69138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486" name="Google Shape;1486;p37"/>
          <p:cNvSpPr/>
          <p:nvPr/>
        </p:nvSpPr>
        <p:spPr>
          <a:xfrm>
            <a:off x="5018750" y="1246475"/>
            <a:ext cx="3692400" cy="3409800"/>
          </a:xfrm>
          <a:prstGeom prst="roundRect">
            <a:avLst>
              <a:gd fmla="val 10857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1487" name="Google Shape;1487;p37"/>
          <p:cNvSpPr txBox="1"/>
          <p:nvPr/>
        </p:nvSpPr>
        <p:spPr>
          <a:xfrm>
            <a:off x="5292075" y="1331900"/>
            <a:ext cx="3923400" cy="3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</a:t>
            </a:r>
            <a:r>
              <a:rPr lang="en" sz="1200">
                <a:solidFill>
                  <a:srgbClr val="BABABA"/>
                </a:solidFill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   &lt;meta </a:t>
            </a:r>
            <a:r>
              <a:rPr lang="en" sz="1200">
                <a:solidFill>
                  <a:srgbClr val="BABABA"/>
                </a:solidFill>
                <a:latin typeface="Courier New"/>
                <a:ea typeface="Courier New"/>
                <a:cs typeface="Courier New"/>
                <a:sym typeface="Courier New"/>
              </a:rPr>
              <a:t>charset </a:t>
            </a:r>
            <a:r>
              <a:rPr lang="en" sz="1200">
                <a:solidFill>
                  <a:srgbClr val="A5C261"/>
                </a:solidFill>
                <a:latin typeface="Courier New"/>
                <a:ea typeface="Courier New"/>
                <a:cs typeface="Courier New"/>
                <a:sym typeface="Courier New"/>
              </a:rPr>
              <a:t>= "UTF-8"</a:t>
            </a: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   &lt;title&gt;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Hello World!</a:t>
            </a: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&lt;h1&gt;</a:t>
            </a:r>
            <a:r>
              <a:rPr lang="en" sz="12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Hello World!</a:t>
            </a: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&lt;/h1&gt;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E8BF6A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E8BF6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69138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p38"/>
          <p:cNvSpPr/>
          <p:nvPr/>
        </p:nvSpPr>
        <p:spPr>
          <a:xfrm>
            <a:off x="517825" y="2031550"/>
            <a:ext cx="4466400" cy="2629200"/>
          </a:xfrm>
          <a:prstGeom prst="ellipse">
            <a:avLst/>
          </a:prstGeom>
          <a:gradFill>
            <a:gsLst>
              <a:gs pos="0">
                <a:srgbClr val="FFFFFF">
                  <a:alpha val="18823"/>
                </a:srgbClr>
              </a:gs>
              <a:gs pos="66000">
                <a:srgbClr val="E354F7">
                  <a:alpha val="22352"/>
                </a:srgbClr>
              </a:gs>
              <a:gs pos="100000">
                <a:srgbClr val="10ECFF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3" name="Google Shape;1493;p38"/>
          <p:cNvSpPr txBox="1"/>
          <p:nvPr>
            <p:ph type="title"/>
          </p:nvPr>
        </p:nvSpPr>
        <p:spPr>
          <a:xfrm>
            <a:off x="4640075" y="2227050"/>
            <a:ext cx="4176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 ELECTRON FEATURES</a:t>
            </a:r>
            <a:endParaRPr/>
          </a:p>
        </p:txBody>
      </p:sp>
      <p:grpSp>
        <p:nvGrpSpPr>
          <p:cNvPr id="1494" name="Google Shape;1494;p38"/>
          <p:cNvGrpSpPr/>
          <p:nvPr/>
        </p:nvGrpSpPr>
        <p:grpSpPr>
          <a:xfrm flipH="1">
            <a:off x="-710526" y="210973"/>
            <a:ext cx="5756325" cy="4721561"/>
            <a:chOff x="597675" y="238125"/>
            <a:chExt cx="6385275" cy="5237450"/>
          </a:xfrm>
        </p:grpSpPr>
        <p:sp>
          <p:nvSpPr>
            <p:cNvPr id="1495" name="Google Shape;1495;p38"/>
            <p:cNvSpPr/>
            <p:nvPr/>
          </p:nvSpPr>
          <p:spPr>
            <a:xfrm>
              <a:off x="3962425" y="238125"/>
              <a:ext cx="3020525" cy="3469750"/>
            </a:xfrm>
            <a:custGeom>
              <a:rect b="b" l="l" r="r" t="t"/>
              <a:pathLst>
                <a:path extrusionOk="0" h="138790" w="120821">
                  <a:moveTo>
                    <a:pt x="2886" y="0"/>
                  </a:moveTo>
                  <a:lnTo>
                    <a:pt x="2884" y="1306"/>
                  </a:lnTo>
                  <a:lnTo>
                    <a:pt x="16486" y="9158"/>
                  </a:lnTo>
                  <a:lnTo>
                    <a:pt x="28146" y="29355"/>
                  </a:lnTo>
                  <a:lnTo>
                    <a:pt x="522" y="13407"/>
                  </a:lnTo>
                  <a:lnTo>
                    <a:pt x="518" y="14712"/>
                  </a:lnTo>
                  <a:lnTo>
                    <a:pt x="40751" y="37940"/>
                  </a:lnTo>
                  <a:lnTo>
                    <a:pt x="29866" y="44155"/>
                  </a:lnTo>
                  <a:lnTo>
                    <a:pt x="14371" y="35208"/>
                  </a:lnTo>
                  <a:lnTo>
                    <a:pt x="7882" y="38906"/>
                  </a:lnTo>
                  <a:lnTo>
                    <a:pt x="2079" y="35557"/>
                  </a:lnTo>
                  <a:lnTo>
                    <a:pt x="2075" y="36861"/>
                  </a:lnTo>
                  <a:lnTo>
                    <a:pt x="8349" y="40484"/>
                  </a:lnTo>
                  <a:lnTo>
                    <a:pt x="14838" y="36786"/>
                  </a:lnTo>
                  <a:lnTo>
                    <a:pt x="30335" y="45732"/>
                  </a:lnTo>
                  <a:lnTo>
                    <a:pt x="42338" y="38892"/>
                  </a:lnTo>
                  <a:lnTo>
                    <a:pt x="51365" y="44068"/>
                  </a:lnTo>
                  <a:lnTo>
                    <a:pt x="58399" y="40061"/>
                  </a:lnTo>
                  <a:lnTo>
                    <a:pt x="81806" y="53575"/>
                  </a:lnTo>
                  <a:lnTo>
                    <a:pt x="91201" y="69860"/>
                  </a:lnTo>
                  <a:lnTo>
                    <a:pt x="75182" y="78988"/>
                  </a:lnTo>
                  <a:lnTo>
                    <a:pt x="68480" y="67368"/>
                  </a:lnTo>
                  <a:lnTo>
                    <a:pt x="47437" y="55218"/>
                  </a:lnTo>
                  <a:lnTo>
                    <a:pt x="38935" y="60075"/>
                  </a:lnTo>
                  <a:lnTo>
                    <a:pt x="25477" y="52305"/>
                  </a:lnTo>
                  <a:lnTo>
                    <a:pt x="25472" y="53610"/>
                  </a:lnTo>
                  <a:lnTo>
                    <a:pt x="39402" y="61653"/>
                  </a:lnTo>
                  <a:lnTo>
                    <a:pt x="47905" y="56795"/>
                  </a:lnTo>
                  <a:lnTo>
                    <a:pt x="68006" y="68401"/>
                  </a:lnTo>
                  <a:lnTo>
                    <a:pt x="74372" y="79438"/>
                  </a:lnTo>
                  <a:lnTo>
                    <a:pt x="63209" y="85811"/>
                  </a:lnTo>
                  <a:lnTo>
                    <a:pt x="43590" y="74483"/>
                  </a:lnTo>
                  <a:lnTo>
                    <a:pt x="32602" y="80744"/>
                  </a:lnTo>
                  <a:lnTo>
                    <a:pt x="5" y="61925"/>
                  </a:lnTo>
                  <a:lnTo>
                    <a:pt x="1" y="63229"/>
                  </a:lnTo>
                  <a:lnTo>
                    <a:pt x="33069" y="82322"/>
                  </a:lnTo>
                  <a:lnTo>
                    <a:pt x="44057" y="76072"/>
                  </a:lnTo>
                  <a:lnTo>
                    <a:pt x="63678" y="87400"/>
                  </a:lnTo>
                  <a:lnTo>
                    <a:pt x="67857" y="85007"/>
                  </a:lnTo>
                  <a:lnTo>
                    <a:pt x="77823" y="102269"/>
                  </a:lnTo>
                  <a:lnTo>
                    <a:pt x="90473" y="109574"/>
                  </a:lnTo>
                  <a:lnTo>
                    <a:pt x="100603" y="127119"/>
                  </a:lnTo>
                  <a:lnTo>
                    <a:pt x="120817" y="138789"/>
                  </a:lnTo>
                  <a:lnTo>
                    <a:pt x="120821" y="137485"/>
                  </a:lnTo>
                  <a:lnTo>
                    <a:pt x="101078" y="126086"/>
                  </a:lnTo>
                  <a:lnTo>
                    <a:pt x="90947" y="108539"/>
                  </a:lnTo>
                  <a:lnTo>
                    <a:pt x="78297" y="101236"/>
                  </a:lnTo>
                  <a:lnTo>
                    <a:pt x="68668" y="84544"/>
                  </a:lnTo>
                  <a:lnTo>
                    <a:pt x="92007" y="71244"/>
                  </a:lnTo>
                  <a:lnTo>
                    <a:pt x="99566" y="84336"/>
                  </a:lnTo>
                  <a:lnTo>
                    <a:pt x="119513" y="95854"/>
                  </a:lnTo>
                  <a:lnTo>
                    <a:pt x="119517" y="94548"/>
                  </a:lnTo>
                  <a:lnTo>
                    <a:pt x="100040" y="83303"/>
                  </a:lnTo>
                  <a:lnTo>
                    <a:pt x="82280" y="52540"/>
                  </a:lnTo>
                  <a:lnTo>
                    <a:pt x="66928" y="43676"/>
                  </a:lnTo>
                  <a:lnTo>
                    <a:pt x="74722" y="39235"/>
                  </a:lnTo>
                  <a:lnTo>
                    <a:pt x="95386" y="51166"/>
                  </a:lnTo>
                  <a:lnTo>
                    <a:pt x="106700" y="44718"/>
                  </a:lnTo>
                  <a:lnTo>
                    <a:pt x="119637" y="52186"/>
                  </a:lnTo>
                  <a:lnTo>
                    <a:pt x="119642" y="50882"/>
                  </a:lnTo>
                  <a:lnTo>
                    <a:pt x="106233" y="43140"/>
                  </a:lnTo>
                  <a:lnTo>
                    <a:pt x="94919" y="49588"/>
                  </a:lnTo>
                  <a:lnTo>
                    <a:pt x="74253" y="37659"/>
                  </a:lnTo>
                  <a:lnTo>
                    <a:pt x="65321" y="42749"/>
                  </a:lnTo>
                  <a:lnTo>
                    <a:pt x="57932" y="38483"/>
                  </a:lnTo>
                  <a:lnTo>
                    <a:pt x="50898" y="42492"/>
                  </a:lnTo>
                  <a:lnTo>
                    <a:pt x="29752" y="30283"/>
                  </a:lnTo>
                  <a:lnTo>
                    <a:pt x="16960" y="8125"/>
                  </a:lnTo>
                  <a:lnTo>
                    <a:pt x="2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38"/>
            <p:cNvSpPr/>
            <p:nvPr/>
          </p:nvSpPr>
          <p:spPr>
            <a:xfrm>
              <a:off x="5795600" y="841600"/>
              <a:ext cx="168275" cy="141350"/>
            </a:xfrm>
            <a:custGeom>
              <a:rect b="b" l="l" r="r" t="t"/>
              <a:pathLst>
                <a:path extrusionOk="0" h="5654" w="6731">
                  <a:moveTo>
                    <a:pt x="826" y="0"/>
                  </a:moveTo>
                  <a:cubicBezTo>
                    <a:pt x="395" y="0"/>
                    <a:pt x="1" y="344"/>
                    <a:pt x="1" y="825"/>
                  </a:cubicBezTo>
                  <a:lnTo>
                    <a:pt x="1" y="1901"/>
                  </a:lnTo>
                  <a:cubicBezTo>
                    <a:pt x="1" y="2195"/>
                    <a:pt x="158" y="2469"/>
                    <a:pt x="413" y="2615"/>
                  </a:cubicBezTo>
                  <a:lnTo>
                    <a:pt x="5496" y="5542"/>
                  </a:lnTo>
                  <a:cubicBezTo>
                    <a:pt x="5628" y="5619"/>
                    <a:pt x="5769" y="5653"/>
                    <a:pt x="5905" y="5653"/>
                  </a:cubicBezTo>
                  <a:cubicBezTo>
                    <a:pt x="6336" y="5653"/>
                    <a:pt x="6731" y="5309"/>
                    <a:pt x="6731" y="4829"/>
                  </a:cubicBezTo>
                  <a:lnTo>
                    <a:pt x="6731" y="3752"/>
                  </a:lnTo>
                  <a:cubicBezTo>
                    <a:pt x="6729" y="3458"/>
                    <a:pt x="6573" y="3185"/>
                    <a:pt x="6318" y="3039"/>
                  </a:cubicBezTo>
                  <a:lnTo>
                    <a:pt x="1236" y="111"/>
                  </a:lnTo>
                  <a:cubicBezTo>
                    <a:pt x="1103" y="35"/>
                    <a:pt x="963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5795650" y="975375"/>
              <a:ext cx="570525" cy="371650"/>
            </a:xfrm>
            <a:custGeom>
              <a:rect b="b" l="l" r="r" t="t"/>
              <a:pathLst>
                <a:path extrusionOk="0" h="14866" w="22821">
                  <a:moveTo>
                    <a:pt x="826" y="0"/>
                  </a:moveTo>
                  <a:cubicBezTo>
                    <a:pt x="395" y="0"/>
                    <a:pt x="0" y="345"/>
                    <a:pt x="0" y="825"/>
                  </a:cubicBezTo>
                  <a:lnTo>
                    <a:pt x="0" y="1903"/>
                  </a:lnTo>
                  <a:cubicBezTo>
                    <a:pt x="2" y="2198"/>
                    <a:pt x="159" y="2470"/>
                    <a:pt x="416" y="2618"/>
                  </a:cubicBezTo>
                  <a:lnTo>
                    <a:pt x="21587" y="14755"/>
                  </a:lnTo>
                  <a:cubicBezTo>
                    <a:pt x="21719" y="14831"/>
                    <a:pt x="21859" y="14865"/>
                    <a:pt x="21995" y="14865"/>
                  </a:cubicBezTo>
                  <a:cubicBezTo>
                    <a:pt x="22426" y="14865"/>
                    <a:pt x="22820" y="14521"/>
                    <a:pt x="22820" y="14040"/>
                  </a:cubicBezTo>
                  <a:lnTo>
                    <a:pt x="22820" y="12963"/>
                  </a:lnTo>
                  <a:cubicBezTo>
                    <a:pt x="22820" y="12667"/>
                    <a:pt x="22663" y="12395"/>
                    <a:pt x="22406" y="12249"/>
                  </a:cubicBezTo>
                  <a:lnTo>
                    <a:pt x="1234" y="110"/>
                  </a:lnTo>
                  <a:cubicBezTo>
                    <a:pt x="1102" y="35"/>
                    <a:pt x="962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38"/>
            <p:cNvSpPr/>
            <p:nvPr/>
          </p:nvSpPr>
          <p:spPr>
            <a:xfrm>
              <a:off x="4721625" y="703000"/>
              <a:ext cx="168250" cy="141375"/>
            </a:xfrm>
            <a:custGeom>
              <a:rect b="b" l="l" r="r" t="t"/>
              <a:pathLst>
                <a:path extrusionOk="0" h="5655" w="6730">
                  <a:moveTo>
                    <a:pt x="825" y="1"/>
                  </a:moveTo>
                  <a:cubicBezTo>
                    <a:pt x="395" y="1"/>
                    <a:pt x="0" y="345"/>
                    <a:pt x="0" y="825"/>
                  </a:cubicBezTo>
                  <a:lnTo>
                    <a:pt x="0" y="1902"/>
                  </a:lnTo>
                  <a:cubicBezTo>
                    <a:pt x="0" y="2196"/>
                    <a:pt x="158" y="2469"/>
                    <a:pt x="413" y="2617"/>
                  </a:cubicBezTo>
                  <a:lnTo>
                    <a:pt x="5495" y="5544"/>
                  </a:lnTo>
                  <a:cubicBezTo>
                    <a:pt x="5627" y="5620"/>
                    <a:pt x="5767" y="5654"/>
                    <a:pt x="5904" y="5654"/>
                  </a:cubicBezTo>
                  <a:cubicBezTo>
                    <a:pt x="6335" y="5654"/>
                    <a:pt x="6730" y="5310"/>
                    <a:pt x="6730" y="4829"/>
                  </a:cubicBezTo>
                  <a:lnTo>
                    <a:pt x="6730" y="3753"/>
                  </a:lnTo>
                  <a:cubicBezTo>
                    <a:pt x="6730" y="3459"/>
                    <a:pt x="6572" y="3187"/>
                    <a:pt x="6317" y="3039"/>
                  </a:cubicBezTo>
                  <a:lnTo>
                    <a:pt x="1235" y="112"/>
                  </a:lnTo>
                  <a:cubicBezTo>
                    <a:pt x="1103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38"/>
            <p:cNvSpPr/>
            <p:nvPr/>
          </p:nvSpPr>
          <p:spPr>
            <a:xfrm>
              <a:off x="4721650" y="836800"/>
              <a:ext cx="570525" cy="371625"/>
            </a:xfrm>
            <a:custGeom>
              <a:rect b="b" l="l" r="r" t="t"/>
              <a:pathLst>
                <a:path extrusionOk="0" h="14865" w="22821">
                  <a:moveTo>
                    <a:pt x="825" y="1"/>
                  </a:moveTo>
                  <a:cubicBezTo>
                    <a:pt x="395" y="1"/>
                    <a:pt x="0" y="344"/>
                    <a:pt x="0" y="825"/>
                  </a:cubicBezTo>
                  <a:lnTo>
                    <a:pt x="0" y="1904"/>
                  </a:lnTo>
                  <a:cubicBezTo>
                    <a:pt x="0" y="2198"/>
                    <a:pt x="159" y="2471"/>
                    <a:pt x="416" y="2617"/>
                  </a:cubicBezTo>
                  <a:lnTo>
                    <a:pt x="21587" y="14754"/>
                  </a:lnTo>
                  <a:cubicBezTo>
                    <a:pt x="21719" y="14830"/>
                    <a:pt x="21859" y="14865"/>
                    <a:pt x="21996" y="14865"/>
                  </a:cubicBezTo>
                  <a:cubicBezTo>
                    <a:pt x="22426" y="14865"/>
                    <a:pt x="22821" y="14521"/>
                    <a:pt x="22821" y="14041"/>
                  </a:cubicBezTo>
                  <a:lnTo>
                    <a:pt x="22821" y="12962"/>
                  </a:lnTo>
                  <a:cubicBezTo>
                    <a:pt x="22821" y="12668"/>
                    <a:pt x="22663" y="12394"/>
                    <a:pt x="22407" y="12248"/>
                  </a:cubicBezTo>
                  <a:lnTo>
                    <a:pt x="1234" y="111"/>
                  </a:lnTo>
                  <a:cubicBezTo>
                    <a:pt x="1102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38"/>
            <p:cNvSpPr/>
            <p:nvPr/>
          </p:nvSpPr>
          <p:spPr>
            <a:xfrm>
              <a:off x="4987375" y="5256425"/>
              <a:ext cx="31000" cy="16225"/>
            </a:xfrm>
            <a:custGeom>
              <a:rect b="b" l="l" r="r" t="t"/>
              <a:pathLst>
                <a:path extrusionOk="0" h="649" w="1240">
                  <a:moveTo>
                    <a:pt x="610" y="0"/>
                  </a:moveTo>
                  <a:cubicBezTo>
                    <a:pt x="481" y="0"/>
                    <a:pt x="353" y="26"/>
                    <a:pt x="254" y="81"/>
                  </a:cubicBezTo>
                  <a:cubicBezTo>
                    <a:pt x="20" y="201"/>
                    <a:pt x="0" y="401"/>
                    <a:pt x="206" y="537"/>
                  </a:cubicBezTo>
                  <a:lnTo>
                    <a:pt x="234" y="553"/>
                  </a:lnTo>
                  <a:cubicBezTo>
                    <a:pt x="342" y="616"/>
                    <a:pt x="483" y="648"/>
                    <a:pt x="624" y="648"/>
                  </a:cubicBezTo>
                  <a:cubicBezTo>
                    <a:pt x="754" y="648"/>
                    <a:pt x="885" y="621"/>
                    <a:pt x="993" y="566"/>
                  </a:cubicBezTo>
                  <a:cubicBezTo>
                    <a:pt x="1220" y="443"/>
                    <a:pt x="1239" y="242"/>
                    <a:pt x="1040" y="110"/>
                  </a:cubicBezTo>
                  <a:lnTo>
                    <a:pt x="1026" y="102"/>
                  </a:lnTo>
                  <a:cubicBezTo>
                    <a:pt x="911" y="35"/>
                    <a:pt x="759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38"/>
            <p:cNvSpPr/>
            <p:nvPr/>
          </p:nvSpPr>
          <p:spPr>
            <a:xfrm>
              <a:off x="4923375" y="5287500"/>
              <a:ext cx="31200" cy="16125"/>
            </a:xfrm>
            <a:custGeom>
              <a:rect b="b" l="l" r="r" t="t"/>
              <a:pathLst>
                <a:path extrusionOk="0" h="645" w="1248">
                  <a:moveTo>
                    <a:pt x="624" y="0"/>
                  </a:moveTo>
                  <a:cubicBezTo>
                    <a:pt x="504" y="0"/>
                    <a:pt x="382" y="22"/>
                    <a:pt x="276" y="66"/>
                  </a:cubicBezTo>
                  <a:cubicBezTo>
                    <a:pt x="43" y="177"/>
                    <a:pt x="1" y="382"/>
                    <a:pt x="186" y="522"/>
                  </a:cubicBezTo>
                  <a:lnTo>
                    <a:pt x="235" y="551"/>
                  </a:lnTo>
                  <a:cubicBezTo>
                    <a:pt x="342" y="612"/>
                    <a:pt x="490" y="644"/>
                    <a:pt x="637" y="644"/>
                  </a:cubicBezTo>
                  <a:cubicBezTo>
                    <a:pt x="754" y="644"/>
                    <a:pt x="871" y="624"/>
                    <a:pt x="966" y="580"/>
                  </a:cubicBezTo>
                  <a:cubicBezTo>
                    <a:pt x="1221" y="465"/>
                    <a:pt x="1247" y="260"/>
                    <a:pt x="1063" y="120"/>
                  </a:cubicBezTo>
                  <a:cubicBezTo>
                    <a:pt x="1051" y="112"/>
                    <a:pt x="1038" y="103"/>
                    <a:pt x="1024" y="95"/>
                  </a:cubicBezTo>
                  <a:cubicBezTo>
                    <a:pt x="915" y="33"/>
                    <a:pt x="771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38"/>
            <p:cNvSpPr/>
            <p:nvPr/>
          </p:nvSpPr>
          <p:spPr>
            <a:xfrm>
              <a:off x="4856200" y="5316250"/>
              <a:ext cx="31725" cy="16025"/>
            </a:xfrm>
            <a:custGeom>
              <a:rect b="b" l="l" r="r" t="t"/>
              <a:pathLst>
                <a:path extrusionOk="0" h="641" w="1269">
                  <a:moveTo>
                    <a:pt x="634" y="0"/>
                  </a:moveTo>
                  <a:cubicBezTo>
                    <a:pt x="522" y="0"/>
                    <a:pt x="410" y="20"/>
                    <a:pt x="311" y="62"/>
                  </a:cubicBezTo>
                  <a:cubicBezTo>
                    <a:pt x="63" y="165"/>
                    <a:pt x="0" y="366"/>
                    <a:pt x="179" y="509"/>
                  </a:cubicBezTo>
                  <a:lnTo>
                    <a:pt x="243" y="547"/>
                  </a:lnTo>
                  <a:cubicBezTo>
                    <a:pt x="350" y="608"/>
                    <a:pt x="497" y="641"/>
                    <a:pt x="645" y="641"/>
                  </a:cubicBezTo>
                  <a:cubicBezTo>
                    <a:pt x="752" y="641"/>
                    <a:pt x="860" y="624"/>
                    <a:pt x="952" y="587"/>
                  </a:cubicBezTo>
                  <a:cubicBezTo>
                    <a:pt x="1206" y="488"/>
                    <a:pt x="1269" y="287"/>
                    <a:pt x="1099" y="140"/>
                  </a:cubicBezTo>
                  <a:cubicBezTo>
                    <a:pt x="1078" y="124"/>
                    <a:pt x="1058" y="110"/>
                    <a:pt x="1036" y="98"/>
                  </a:cubicBezTo>
                  <a:cubicBezTo>
                    <a:pt x="926" y="35"/>
                    <a:pt x="781" y="0"/>
                    <a:pt x="63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38"/>
            <p:cNvSpPr/>
            <p:nvPr/>
          </p:nvSpPr>
          <p:spPr>
            <a:xfrm>
              <a:off x="4786350" y="5342550"/>
              <a:ext cx="31575" cy="16175"/>
            </a:xfrm>
            <a:custGeom>
              <a:rect b="b" l="l" r="r" t="t"/>
              <a:pathLst>
                <a:path extrusionOk="0" h="647" w="1263">
                  <a:moveTo>
                    <a:pt x="627" y="0"/>
                  </a:moveTo>
                  <a:cubicBezTo>
                    <a:pt x="528" y="0"/>
                    <a:pt x="429" y="16"/>
                    <a:pt x="338" y="48"/>
                  </a:cubicBezTo>
                  <a:cubicBezTo>
                    <a:pt x="78" y="143"/>
                    <a:pt x="1" y="344"/>
                    <a:pt x="164" y="496"/>
                  </a:cubicBezTo>
                  <a:lnTo>
                    <a:pt x="235" y="554"/>
                  </a:lnTo>
                  <a:cubicBezTo>
                    <a:pt x="342" y="615"/>
                    <a:pt x="489" y="647"/>
                    <a:pt x="636" y="647"/>
                  </a:cubicBezTo>
                  <a:cubicBezTo>
                    <a:pt x="734" y="647"/>
                    <a:pt x="832" y="633"/>
                    <a:pt x="917" y="603"/>
                  </a:cubicBezTo>
                  <a:lnTo>
                    <a:pt x="924" y="599"/>
                  </a:lnTo>
                  <a:cubicBezTo>
                    <a:pt x="1186" y="512"/>
                    <a:pt x="1262" y="312"/>
                    <a:pt x="1105" y="155"/>
                  </a:cubicBezTo>
                  <a:cubicBezTo>
                    <a:pt x="1080" y="132"/>
                    <a:pt x="1052" y="112"/>
                    <a:pt x="1023" y="96"/>
                  </a:cubicBezTo>
                  <a:cubicBezTo>
                    <a:pt x="916" y="34"/>
                    <a:pt x="773" y="0"/>
                    <a:pt x="62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38"/>
            <p:cNvSpPr/>
            <p:nvPr/>
          </p:nvSpPr>
          <p:spPr>
            <a:xfrm>
              <a:off x="4713675" y="5366525"/>
              <a:ext cx="32075" cy="16150"/>
            </a:xfrm>
            <a:custGeom>
              <a:rect b="b" l="l" r="r" t="t"/>
              <a:pathLst>
                <a:path extrusionOk="0" h="646" w="1283">
                  <a:moveTo>
                    <a:pt x="644" y="0"/>
                  </a:moveTo>
                  <a:cubicBezTo>
                    <a:pt x="555" y="0"/>
                    <a:pt x="465" y="13"/>
                    <a:pt x="382" y="38"/>
                  </a:cubicBezTo>
                  <a:cubicBezTo>
                    <a:pt x="113" y="121"/>
                    <a:pt x="0" y="309"/>
                    <a:pt x="142" y="473"/>
                  </a:cubicBezTo>
                  <a:lnTo>
                    <a:pt x="250" y="551"/>
                  </a:lnTo>
                  <a:cubicBezTo>
                    <a:pt x="351" y="610"/>
                    <a:pt x="494" y="645"/>
                    <a:pt x="638" y="645"/>
                  </a:cubicBezTo>
                  <a:cubicBezTo>
                    <a:pt x="725" y="645"/>
                    <a:pt x="814" y="632"/>
                    <a:pt x="894" y="604"/>
                  </a:cubicBezTo>
                  <a:cubicBezTo>
                    <a:pt x="1178" y="522"/>
                    <a:pt x="1283" y="330"/>
                    <a:pt x="1133" y="169"/>
                  </a:cubicBezTo>
                  <a:cubicBezTo>
                    <a:pt x="1106" y="140"/>
                    <a:pt x="1074" y="114"/>
                    <a:pt x="1037" y="94"/>
                  </a:cubicBezTo>
                  <a:cubicBezTo>
                    <a:pt x="933" y="34"/>
                    <a:pt x="790" y="0"/>
                    <a:pt x="64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38"/>
            <p:cNvSpPr/>
            <p:nvPr/>
          </p:nvSpPr>
          <p:spPr>
            <a:xfrm>
              <a:off x="4638800" y="5387725"/>
              <a:ext cx="31775" cy="16275"/>
            </a:xfrm>
            <a:custGeom>
              <a:rect b="b" l="l" r="r" t="t"/>
              <a:pathLst>
                <a:path extrusionOk="0" h="651" w="1271">
                  <a:moveTo>
                    <a:pt x="642" y="0"/>
                  </a:moveTo>
                  <a:cubicBezTo>
                    <a:pt x="565" y="0"/>
                    <a:pt x="486" y="11"/>
                    <a:pt x="411" y="32"/>
                  </a:cubicBezTo>
                  <a:cubicBezTo>
                    <a:pt x="128" y="106"/>
                    <a:pt x="1" y="294"/>
                    <a:pt x="129" y="459"/>
                  </a:cubicBezTo>
                  <a:lnTo>
                    <a:pt x="237" y="554"/>
                  </a:lnTo>
                  <a:cubicBezTo>
                    <a:pt x="343" y="615"/>
                    <a:pt x="490" y="650"/>
                    <a:pt x="636" y="650"/>
                  </a:cubicBezTo>
                  <a:cubicBezTo>
                    <a:pt x="713" y="650"/>
                    <a:pt x="790" y="640"/>
                    <a:pt x="861" y="619"/>
                  </a:cubicBezTo>
                  <a:cubicBezTo>
                    <a:pt x="1144" y="545"/>
                    <a:pt x="1271" y="356"/>
                    <a:pt x="1143" y="191"/>
                  </a:cubicBezTo>
                  <a:cubicBezTo>
                    <a:pt x="1109" y="152"/>
                    <a:pt x="1069" y="119"/>
                    <a:pt x="1024" y="94"/>
                  </a:cubicBezTo>
                  <a:cubicBezTo>
                    <a:pt x="922" y="34"/>
                    <a:pt x="784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6" name="Google Shape;1506;p38"/>
            <p:cNvSpPr/>
            <p:nvPr/>
          </p:nvSpPr>
          <p:spPr>
            <a:xfrm>
              <a:off x="4561650" y="5406450"/>
              <a:ext cx="31950" cy="16175"/>
            </a:xfrm>
            <a:custGeom>
              <a:rect b="b" l="l" r="r" t="t"/>
              <a:pathLst>
                <a:path extrusionOk="0" h="647" w="1278">
                  <a:moveTo>
                    <a:pt x="623" y="0"/>
                  </a:moveTo>
                  <a:cubicBezTo>
                    <a:pt x="560" y="0"/>
                    <a:pt x="495" y="6"/>
                    <a:pt x="432" y="18"/>
                  </a:cubicBezTo>
                  <a:cubicBezTo>
                    <a:pt x="156" y="79"/>
                    <a:pt x="1" y="267"/>
                    <a:pt x="122" y="436"/>
                  </a:cubicBezTo>
                  <a:lnTo>
                    <a:pt x="236" y="552"/>
                  </a:lnTo>
                  <a:cubicBezTo>
                    <a:pt x="344" y="614"/>
                    <a:pt x="488" y="647"/>
                    <a:pt x="638" y="647"/>
                  </a:cubicBezTo>
                  <a:cubicBezTo>
                    <a:pt x="707" y="647"/>
                    <a:pt x="778" y="640"/>
                    <a:pt x="847" y="626"/>
                  </a:cubicBezTo>
                  <a:cubicBezTo>
                    <a:pt x="1130" y="559"/>
                    <a:pt x="1278" y="375"/>
                    <a:pt x="1163" y="210"/>
                  </a:cubicBezTo>
                  <a:cubicBezTo>
                    <a:pt x="1127" y="164"/>
                    <a:pt x="1084" y="125"/>
                    <a:pt x="1032" y="97"/>
                  </a:cubicBezTo>
                  <a:cubicBezTo>
                    <a:pt x="923" y="35"/>
                    <a:pt x="777" y="0"/>
                    <a:pt x="62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38"/>
            <p:cNvSpPr/>
            <p:nvPr/>
          </p:nvSpPr>
          <p:spPr>
            <a:xfrm>
              <a:off x="5384250" y="4906775"/>
              <a:ext cx="29650" cy="16200"/>
            </a:xfrm>
            <a:custGeom>
              <a:rect b="b" l="l" r="r" t="t"/>
              <a:pathLst>
                <a:path extrusionOk="0" h="648" w="1186">
                  <a:moveTo>
                    <a:pt x="588" y="1"/>
                  </a:moveTo>
                  <a:cubicBezTo>
                    <a:pt x="357" y="1"/>
                    <a:pt x="136" y="89"/>
                    <a:pt x="58" y="226"/>
                  </a:cubicBezTo>
                  <a:cubicBezTo>
                    <a:pt x="1" y="342"/>
                    <a:pt x="59" y="473"/>
                    <a:pt x="202" y="555"/>
                  </a:cubicBezTo>
                  <a:lnTo>
                    <a:pt x="413" y="629"/>
                  </a:lnTo>
                  <a:cubicBezTo>
                    <a:pt x="473" y="642"/>
                    <a:pt x="535" y="648"/>
                    <a:pt x="595" y="648"/>
                  </a:cubicBezTo>
                  <a:cubicBezTo>
                    <a:pt x="829" y="648"/>
                    <a:pt x="1050" y="560"/>
                    <a:pt x="1122" y="433"/>
                  </a:cubicBezTo>
                  <a:cubicBezTo>
                    <a:pt x="1186" y="307"/>
                    <a:pt x="1127" y="182"/>
                    <a:pt x="982" y="97"/>
                  </a:cubicBezTo>
                  <a:cubicBezTo>
                    <a:pt x="912" y="59"/>
                    <a:pt x="836" y="33"/>
                    <a:pt x="758" y="17"/>
                  </a:cubicBezTo>
                  <a:cubicBezTo>
                    <a:pt x="702" y="6"/>
                    <a:pt x="644" y="1"/>
                    <a:pt x="58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38"/>
            <p:cNvSpPr/>
            <p:nvPr/>
          </p:nvSpPr>
          <p:spPr>
            <a:xfrm>
              <a:off x="4483250" y="5422325"/>
              <a:ext cx="31225" cy="16225"/>
            </a:xfrm>
            <a:custGeom>
              <a:rect b="b" l="l" r="r" t="t"/>
              <a:pathLst>
                <a:path extrusionOk="0" h="649" w="1249">
                  <a:moveTo>
                    <a:pt x="615" y="1"/>
                  </a:moveTo>
                  <a:cubicBezTo>
                    <a:pt x="561" y="1"/>
                    <a:pt x="506" y="6"/>
                    <a:pt x="452" y="16"/>
                  </a:cubicBezTo>
                  <a:cubicBezTo>
                    <a:pt x="162" y="70"/>
                    <a:pt x="0" y="254"/>
                    <a:pt x="85" y="419"/>
                  </a:cubicBezTo>
                  <a:lnTo>
                    <a:pt x="222" y="554"/>
                  </a:lnTo>
                  <a:cubicBezTo>
                    <a:pt x="328" y="615"/>
                    <a:pt x="480" y="648"/>
                    <a:pt x="633" y="648"/>
                  </a:cubicBezTo>
                  <a:cubicBezTo>
                    <a:pt x="686" y="648"/>
                    <a:pt x="739" y="644"/>
                    <a:pt x="789" y="636"/>
                  </a:cubicBezTo>
                  <a:cubicBezTo>
                    <a:pt x="1079" y="573"/>
                    <a:pt x="1248" y="394"/>
                    <a:pt x="1141" y="225"/>
                  </a:cubicBezTo>
                  <a:cubicBezTo>
                    <a:pt x="1109" y="171"/>
                    <a:pt x="1063" y="125"/>
                    <a:pt x="1005" y="95"/>
                  </a:cubicBezTo>
                  <a:cubicBezTo>
                    <a:pt x="904" y="36"/>
                    <a:pt x="762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38"/>
            <p:cNvSpPr/>
            <p:nvPr/>
          </p:nvSpPr>
          <p:spPr>
            <a:xfrm>
              <a:off x="5407750" y="4860475"/>
              <a:ext cx="29500" cy="16125"/>
            </a:xfrm>
            <a:custGeom>
              <a:rect b="b" l="l" r="r" t="t"/>
              <a:pathLst>
                <a:path extrusionOk="0" h="645" w="1180">
                  <a:moveTo>
                    <a:pt x="576" y="0"/>
                  </a:moveTo>
                  <a:cubicBezTo>
                    <a:pt x="336" y="0"/>
                    <a:pt x="114" y="98"/>
                    <a:pt x="50" y="244"/>
                  </a:cubicBezTo>
                  <a:cubicBezTo>
                    <a:pt x="0" y="355"/>
                    <a:pt x="66" y="474"/>
                    <a:pt x="201" y="552"/>
                  </a:cubicBezTo>
                  <a:cubicBezTo>
                    <a:pt x="275" y="595"/>
                    <a:pt x="357" y="623"/>
                    <a:pt x="442" y="634"/>
                  </a:cubicBezTo>
                  <a:cubicBezTo>
                    <a:pt x="492" y="641"/>
                    <a:pt x="542" y="645"/>
                    <a:pt x="590" y="645"/>
                  </a:cubicBezTo>
                  <a:cubicBezTo>
                    <a:pt x="839" y="645"/>
                    <a:pt x="1059" y="554"/>
                    <a:pt x="1135" y="413"/>
                  </a:cubicBezTo>
                  <a:lnTo>
                    <a:pt x="1128" y="408"/>
                  </a:lnTo>
                  <a:cubicBezTo>
                    <a:pt x="1180" y="291"/>
                    <a:pt x="1121" y="176"/>
                    <a:pt x="987" y="98"/>
                  </a:cubicBezTo>
                  <a:cubicBezTo>
                    <a:pt x="908" y="54"/>
                    <a:pt x="820" y="25"/>
                    <a:pt x="729" y="14"/>
                  </a:cubicBezTo>
                  <a:cubicBezTo>
                    <a:pt x="678" y="5"/>
                    <a:pt x="627" y="0"/>
                    <a:pt x="57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38"/>
            <p:cNvSpPr/>
            <p:nvPr/>
          </p:nvSpPr>
          <p:spPr>
            <a:xfrm>
              <a:off x="4403025" y="5435475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12" y="0"/>
                  </a:moveTo>
                  <a:cubicBezTo>
                    <a:pt x="569" y="0"/>
                    <a:pt x="525" y="3"/>
                    <a:pt x="482" y="10"/>
                  </a:cubicBezTo>
                  <a:cubicBezTo>
                    <a:pt x="171" y="52"/>
                    <a:pt x="1" y="224"/>
                    <a:pt x="73" y="404"/>
                  </a:cubicBezTo>
                  <a:lnTo>
                    <a:pt x="215" y="552"/>
                  </a:lnTo>
                  <a:cubicBezTo>
                    <a:pt x="314" y="609"/>
                    <a:pt x="458" y="644"/>
                    <a:pt x="607" y="644"/>
                  </a:cubicBezTo>
                  <a:cubicBezTo>
                    <a:pt x="651" y="644"/>
                    <a:pt x="696" y="641"/>
                    <a:pt x="741" y="634"/>
                  </a:cubicBezTo>
                  <a:lnTo>
                    <a:pt x="748" y="630"/>
                  </a:lnTo>
                  <a:cubicBezTo>
                    <a:pt x="1052" y="594"/>
                    <a:pt x="1229" y="417"/>
                    <a:pt x="1149" y="240"/>
                  </a:cubicBezTo>
                  <a:cubicBezTo>
                    <a:pt x="1126" y="185"/>
                    <a:pt x="1074" y="135"/>
                    <a:pt x="1006" y="96"/>
                  </a:cubicBezTo>
                  <a:cubicBezTo>
                    <a:pt x="903" y="37"/>
                    <a:pt x="760" y="0"/>
                    <a:pt x="61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38"/>
            <p:cNvSpPr/>
            <p:nvPr/>
          </p:nvSpPr>
          <p:spPr>
            <a:xfrm>
              <a:off x="5426675" y="4813450"/>
              <a:ext cx="29125" cy="16150"/>
            </a:xfrm>
            <a:custGeom>
              <a:rect b="b" l="l" r="r" t="t"/>
              <a:pathLst>
                <a:path extrusionOk="0" h="646" w="1165">
                  <a:moveTo>
                    <a:pt x="581" y="1"/>
                  </a:moveTo>
                  <a:cubicBezTo>
                    <a:pt x="322" y="1"/>
                    <a:pt x="88" y="104"/>
                    <a:pt x="27" y="257"/>
                  </a:cubicBezTo>
                  <a:cubicBezTo>
                    <a:pt x="0" y="371"/>
                    <a:pt x="63" y="474"/>
                    <a:pt x="191" y="548"/>
                  </a:cubicBezTo>
                  <a:cubicBezTo>
                    <a:pt x="278" y="599"/>
                    <a:pt x="375" y="631"/>
                    <a:pt x="476" y="639"/>
                  </a:cubicBezTo>
                  <a:cubicBezTo>
                    <a:pt x="515" y="644"/>
                    <a:pt x="554" y="646"/>
                    <a:pt x="592" y="646"/>
                  </a:cubicBezTo>
                  <a:cubicBezTo>
                    <a:pt x="851" y="646"/>
                    <a:pt x="1079" y="542"/>
                    <a:pt x="1133" y="388"/>
                  </a:cubicBezTo>
                  <a:cubicBezTo>
                    <a:pt x="1164" y="277"/>
                    <a:pt x="1101" y="168"/>
                    <a:pt x="973" y="93"/>
                  </a:cubicBezTo>
                  <a:cubicBezTo>
                    <a:pt x="884" y="44"/>
                    <a:pt x="785" y="14"/>
                    <a:pt x="685" y="6"/>
                  </a:cubicBezTo>
                  <a:cubicBezTo>
                    <a:pt x="650" y="2"/>
                    <a:pt x="615" y="1"/>
                    <a:pt x="58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38"/>
            <p:cNvSpPr/>
            <p:nvPr/>
          </p:nvSpPr>
          <p:spPr>
            <a:xfrm>
              <a:off x="4321575" y="5445750"/>
              <a:ext cx="30175" cy="16150"/>
            </a:xfrm>
            <a:custGeom>
              <a:rect b="b" l="l" r="r" t="t"/>
              <a:pathLst>
                <a:path extrusionOk="0" h="646" w="1207">
                  <a:moveTo>
                    <a:pt x="608" y="0"/>
                  </a:moveTo>
                  <a:cubicBezTo>
                    <a:pt x="573" y="0"/>
                    <a:pt x="538" y="2"/>
                    <a:pt x="503" y="6"/>
                  </a:cubicBezTo>
                  <a:cubicBezTo>
                    <a:pt x="199" y="43"/>
                    <a:pt x="1" y="207"/>
                    <a:pt x="51" y="384"/>
                  </a:cubicBezTo>
                  <a:cubicBezTo>
                    <a:pt x="87" y="452"/>
                    <a:pt x="142" y="509"/>
                    <a:pt x="209" y="548"/>
                  </a:cubicBezTo>
                  <a:cubicBezTo>
                    <a:pt x="311" y="608"/>
                    <a:pt x="451" y="645"/>
                    <a:pt x="606" y="645"/>
                  </a:cubicBezTo>
                  <a:cubicBezTo>
                    <a:pt x="643" y="645"/>
                    <a:pt x="680" y="643"/>
                    <a:pt x="719" y="639"/>
                  </a:cubicBezTo>
                  <a:lnTo>
                    <a:pt x="719" y="639"/>
                  </a:lnTo>
                  <a:lnTo>
                    <a:pt x="712" y="643"/>
                  </a:lnTo>
                  <a:cubicBezTo>
                    <a:pt x="1010" y="609"/>
                    <a:pt x="1207" y="437"/>
                    <a:pt x="1157" y="269"/>
                  </a:cubicBezTo>
                  <a:cubicBezTo>
                    <a:pt x="1134" y="198"/>
                    <a:pt x="1077" y="138"/>
                    <a:pt x="999" y="94"/>
                  </a:cubicBezTo>
                  <a:cubicBezTo>
                    <a:pt x="898" y="35"/>
                    <a:pt x="760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3" name="Google Shape;1513;p38"/>
            <p:cNvSpPr/>
            <p:nvPr/>
          </p:nvSpPr>
          <p:spPr>
            <a:xfrm>
              <a:off x="5440700" y="4765875"/>
              <a:ext cx="28675" cy="16100"/>
            </a:xfrm>
            <a:custGeom>
              <a:rect b="b" l="l" r="r" t="t"/>
              <a:pathLst>
                <a:path extrusionOk="0" h="644" w="1147">
                  <a:moveTo>
                    <a:pt x="570" y="0"/>
                  </a:moveTo>
                  <a:cubicBezTo>
                    <a:pt x="292" y="0"/>
                    <a:pt x="59" y="114"/>
                    <a:pt x="15" y="275"/>
                  </a:cubicBezTo>
                  <a:cubicBezTo>
                    <a:pt x="1" y="381"/>
                    <a:pt x="58" y="480"/>
                    <a:pt x="179" y="550"/>
                  </a:cubicBezTo>
                  <a:cubicBezTo>
                    <a:pt x="257" y="596"/>
                    <a:pt x="379" y="624"/>
                    <a:pt x="492" y="641"/>
                  </a:cubicBezTo>
                  <a:cubicBezTo>
                    <a:pt x="518" y="643"/>
                    <a:pt x="544" y="644"/>
                    <a:pt x="570" y="644"/>
                  </a:cubicBezTo>
                  <a:cubicBezTo>
                    <a:pt x="849" y="644"/>
                    <a:pt x="1083" y="523"/>
                    <a:pt x="1122" y="366"/>
                  </a:cubicBezTo>
                  <a:cubicBezTo>
                    <a:pt x="1147" y="263"/>
                    <a:pt x="1083" y="161"/>
                    <a:pt x="961" y="91"/>
                  </a:cubicBezTo>
                  <a:cubicBezTo>
                    <a:pt x="867" y="40"/>
                    <a:pt x="761" y="9"/>
                    <a:pt x="652" y="4"/>
                  </a:cubicBezTo>
                  <a:cubicBezTo>
                    <a:pt x="624" y="1"/>
                    <a:pt x="597" y="0"/>
                    <a:pt x="57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38"/>
            <p:cNvSpPr/>
            <p:nvPr/>
          </p:nvSpPr>
          <p:spPr>
            <a:xfrm>
              <a:off x="4239425" y="5453275"/>
              <a:ext cx="29625" cy="16050"/>
            </a:xfrm>
            <a:custGeom>
              <a:rect b="b" l="l" r="r" t="t"/>
              <a:pathLst>
                <a:path extrusionOk="0" h="642" w="1185">
                  <a:moveTo>
                    <a:pt x="608" y="0"/>
                  </a:moveTo>
                  <a:cubicBezTo>
                    <a:pt x="580" y="0"/>
                    <a:pt x="552" y="2"/>
                    <a:pt x="523" y="4"/>
                  </a:cubicBezTo>
                  <a:cubicBezTo>
                    <a:pt x="217" y="25"/>
                    <a:pt x="0" y="186"/>
                    <a:pt x="50" y="361"/>
                  </a:cubicBezTo>
                  <a:cubicBezTo>
                    <a:pt x="64" y="435"/>
                    <a:pt x="107" y="502"/>
                    <a:pt x="192" y="551"/>
                  </a:cubicBezTo>
                  <a:cubicBezTo>
                    <a:pt x="293" y="609"/>
                    <a:pt x="427" y="642"/>
                    <a:pt x="575" y="642"/>
                  </a:cubicBezTo>
                  <a:cubicBezTo>
                    <a:pt x="605" y="642"/>
                    <a:pt x="636" y="640"/>
                    <a:pt x="668" y="637"/>
                  </a:cubicBezTo>
                  <a:cubicBezTo>
                    <a:pt x="973" y="616"/>
                    <a:pt x="1185" y="460"/>
                    <a:pt x="1142" y="279"/>
                  </a:cubicBezTo>
                  <a:cubicBezTo>
                    <a:pt x="1126" y="205"/>
                    <a:pt x="1068" y="140"/>
                    <a:pt x="983" y="92"/>
                  </a:cubicBezTo>
                  <a:cubicBezTo>
                    <a:pt x="886" y="35"/>
                    <a:pt x="753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5" name="Google Shape;1515;p38"/>
            <p:cNvSpPr/>
            <p:nvPr/>
          </p:nvSpPr>
          <p:spPr>
            <a:xfrm>
              <a:off x="5449675" y="4717800"/>
              <a:ext cx="28325" cy="16175"/>
            </a:xfrm>
            <a:custGeom>
              <a:rect b="b" l="l" r="r" t="t"/>
              <a:pathLst>
                <a:path extrusionOk="0" h="647" w="1133">
                  <a:moveTo>
                    <a:pt x="561" y="0"/>
                  </a:moveTo>
                  <a:cubicBezTo>
                    <a:pt x="273" y="0"/>
                    <a:pt x="34" y="126"/>
                    <a:pt x="14" y="293"/>
                  </a:cubicBezTo>
                  <a:cubicBezTo>
                    <a:pt x="0" y="390"/>
                    <a:pt x="64" y="487"/>
                    <a:pt x="172" y="548"/>
                  </a:cubicBezTo>
                  <a:cubicBezTo>
                    <a:pt x="264" y="601"/>
                    <a:pt x="392" y="634"/>
                    <a:pt x="526" y="646"/>
                  </a:cubicBezTo>
                  <a:cubicBezTo>
                    <a:pt x="539" y="646"/>
                    <a:pt x="551" y="646"/>
                    <a:pt x="564" y="646"/>
                  </a:cubicBezTo>
                  <a:cubicBezTo>
                    <a:pt x="853" y="646"/>
                    <a:pt x="1101" y="511"/>
                    <a:pt x="1113" y="346"/>
                  </a:cubicBezTo>
                  <a:cubicBezTo>
                    <a:pt x="1132" y="244"/>
                    <a:pt x="1072" y="155"/>
                    <a:pt x="962" y="92"/>
                  </a:cubicBezTo>
                  <a:cubicBezTo>
                    <a:pt x="873" y="41"/>
                    <a:pt x="752" y="7"/>
                    <a:pt x="615" y="2"/>
                  </a:cubicBezTo>
                  <a:cubicBezTo>
                    <a:pt x="597" y="1"/>
                    <a:pt x="579" y="0"/>
                    <a:pt x="56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6" name="Google Shape;1516;p38"/>
            <p:cNvSpPr/>
            <p:nvPr/>
          </p:nvSpPr>
          <p:spPr>
            <a:xfrm>
              <a:off x="4156650" y="5457875"/>
              <a:ext cx="28800" cy="16075"/>
            </a:xfrm>
            <a:custGeom>
              <a:rect b="b" l="l" r="r" t="t"/>
              <a:pathLst>
                <a:path extrusionOk="0" h="643" w="1152">
                  <a:moveTo>
                    <a:pt x="586" y="1"/>
                  </a:moveTo>
                  <a:cubicBezTo>
                    <a:pt x="573" y="1"/>
                    <a:pt x="559" y="1"/>
                    <a:pt x="545" y="2"/>
                  </a:cubicBezTo>
                  <a:cubicBezTo>
                    <a:pt x="242" y="14"/>
                    <a:pt x="0" y="162"/>
                    <a:pt x="23" y="338"/>
                  </a:cubicBezTo>
                  <a:cubicBezTo>
                    <a:pt x="31" y="424"/>
                    <a:pt x="88" y="490"/>
                    <a:pt x="187" y="547"/>
                  </a:cubicBezTo>
                  <a:cubicBezTo>
                    <a:pt x="285" y="604"/>
                    <a:pt x="424" y="643"/>
                    <a:pt x="576" y="643"/>
                  </a:cubicBezTo>
                  <a:cubicBezTo>
                    <a:pt x="591" y="643"/>
                    <a:pt x="606" y="642"/>
                    <a:pt x="621" y="642"/>
                  </a:cubicBezTo>
                  <a:cubicBezTo>
                    <a:pt x="925" y="629"/>
                    <a:pt x="1152" y="481"/>
                    <a:pt x="1128" y="297"/>
                  </a:cubicBezTo>
                  <a:cubicBezTo>
                    <a:pt x="1125" y="216"/>
                    <a:pt x="1067" y="145"/>
                    <a:pt x="976" y="94"/>
                  </a:cubicBezTo>
                  <a:cubicBezTo>
                    <a:pt x="876" y="36"/>
                    <a:pt x="738" y="1"/>
                    <a:pt x="58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7" name="Google Shape;1517;p38"/>
            <p:cNvSpPr/>
            <p:nvPr/>
          </p:nvSpPr>
          <p:spPr>
            <a:xfrm>
              <a:off x="5453825" y="4669475"/>
              <a:ext cx="27925" cy="16250"/>
            </a:xfrm>
            <a:custGeom>
              <a:rect b="b" l="l" r="r" t="t"/>
              <a:pathLst>
                <a:path extrusionOk="0" h="650" w="1117">
                  <a:moveTo>
                    <a:pt x="596" y="1"/>
                  </a:moveTo>
                  <a:cubicBezTo>
                    <a:pt x="589" y="1"/>
                    <a:pt x="581" y="1"/>
                    <a:pt x="573" y="1"/>
                  </a:cubicBezTo>
                  <a:cubicBezTo>
                    <a:pt x="261" y="1"/>
                    <a:pt x="14" y="136"/>
                    <a:pt x="7" y="313"/>
                  </a:cubicBezTo>
                  <a:cubicBezTo>
                    <a:pt x="0" y="407"/>
                    <a:pt x="57" y="489"/>
                    <a:pt x="165" y="550"/>
                  </a:cubicBezTo>
                  <a:cubicBezTo>
                    <a:pt x="264" y="609"/>
                    <a:pt x="399" y="645"/>
                    <a:pt x="548" y="649"/>
                  </a:cubicBezTo>
                  <a:cubicBezTo>
                    <a:pt x="867" y="645"/>
                    <a:pt x="1107" y="506"/>
                    <a:pt x="1112" y="329"/>
                  </a:cubicBezTo>
                  <a:cubicBezTo>
                    <a:pt x="1117" y="237"/>
                    <a:pt x="1051" y="150"/>
                    <a:pt x="945" y="89"/>
                  </a:cubicBezTo>
                  <a:cubicBezTo>
                    <a:pt x="838" y="31"/>
                    <a:pt x="718" y="1"/>
                    <a:pt x="59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8" name="Google Shape;1518;p38"/>
            <p:cNvSpPr/>
            <p:nvPr/>
          </p:nvSpPr>
          <p:spPr>
            <a:xfrm>
              <a:off x="4073600" y="5459450"/>
              <a:ext cx="28225" cy="16125"/>
            </a:xfrm>
            <a:custGeom>
              <a:rect b="b" l="l" r="r" t="t"/>
              <a:pathLst>
                <a:path extrusionOk="0" h="645" w="1129">
                  <a:moveTo>
                    <a:pt x="558" y="0"/>
                  </a:moveTo>
                  <a:cubicBezTo>
                    <a:pt x="253" y="4"/>
                    <a:pt x="6" y="148"/>
                    <a:pt x="1" y="325"/>
                  </a:cubicBezTo>
                  <a:cubicBezTo>
                    <a:pt x="8" y="410"/>
                    <a:pt x="72" y="496"/>
                    <a:pt x="171" y="555"/>
                  </a:cubicBezTo>
                  <a:cubicBezTo>
                    <a:pt x="266" y="609"/>
                    <a:pt x="405" y="644"/>
                    <a:pt x="546" y="644"/>
                  </a:cubicBezTo>
                  <a:cubicBezTo>
                    <a:pt x="554" y="644"/>
                    <a:pt x="562" y="644"/>
                    <a:pt x="569" y="644"/>
                  </a:cubicBezTo>
                  <a:cubicBezTo>
                    <a:pt x="574" y="644"/>
                    <a:pt x="578" y="644"/>
                    <a:pt x="582" y="644"/>
                  </a:cubicBezTo>
                  <a:cubicBezTo>
                    <a:pt x="880" y="644"/>
                    <a:pt x="1128" y="498"/>
                    <a:pt x="1120" y="325"/>
                  </a:cubicBezTo>
                  <a:cubicBezTo>
                    <a:pt x="1120" y="234"/>
                    <a:pt x="1057" y="153"/>
                    <a:pt x="956" y="95"/>
                  </a:cubicBezTo>
                  <a:cubicBezTo>
                    <a:pt x="855" y="36"/>
                    <a:pt x="714" y="0"/>
                    <a:pt x="55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9" name="Google Shape;1519;p38"/>
            <p:cNvSpPr/>
            <p:nvPr/>
          </p:nvSpPr>
          <p:spPr>
            <a:xfrm>
              <a:off x="5452675" y="4621125"/>
              <a:ext cx="28375" cy="16050"/>
            </a:xfrm>
            <a:custGeom>
              <a:rect b="b" l="l" r="r" t="t"/>
              <a:pathLst>
                <a:path extrusionOk="0" h="642" w="1135">
                  <a:moveTo>
                    <a:pt x="571" y="1"/>
                  </a:moveTo>
                  <a:cubicBezTo>
                    <a:pt x="557" y="1"/>
                    <a:pt x="544" y="1"/>
                    <a:pt x="530" y="2"/>
                  </a:cubicBezTo>
                  <a:cubicBezTo>
                    <a:pt x="233" y="9"/>
                    <a:pt x="0" y="152"/>
                    <a:pt x="7" y="329"/>
                  </a:cubicBezTo>
                  <a:cubicBezTo>
                    <a:pt x="15" y="416"/>
                    <a:pt x="80" y="494"/>
                    <a:pt x="172" y="547"/>
                  </a:cubicBezTo>
                  <a:cubicBezTo>
                    <a:pt x="278" y="609"/>
                    <a:pt x="411" y="642"/>
                    <a:pt x="563" y="642"/>
                  </a:cubicBezTo>
                  <a:cubicBezTo>
                    <a:pt x="572" y="642"/>
                    <a:pt x="581" y="642"/>
                    <a:pt x="590" y="642"/>
                  </a:cubicBezTo>
                  <a:cubicBezTo>
                    <a:pt x="888" y="633"/>
                    <a:pt x="1135" y="481"/>
                    <a:pt x="1119" y="308"/>
                  </a:cubicBezTo>
                  <a:cubicBezTo>
                    <a:pt x="1115" y="226"/>
                    <a:pt x="1055" y="150"/>
                    <a:pt x="959" y="94"/>
                  </a:cubicBezTo>
                  <a:cubicBezTo>
                    <a:pt x="859" y="36"/>
                    <a:pt x="723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0" name="Google Shape;1520;p38"/>
            <p:cNvSpPr/>
            <p:nvPr/>
          </p:nvSpPr>
          <p:spPr>
            <a:xfrm>
              <a:off x="3990150" y="5458325"/>
              <a:ext cx="28175" cy="16125"/>
            </a:xfrm>
            <a:custGeom>
              <a:rect b="b" l="l" r="r" t="t"/>
              <a:pathLst>
                <a:path extrusionOk="0" h="645" w="1127">
                  <a:moveTo>
                    <a:pt x="560" y="0"/>
                  </a:moveTo>
                  <a:cubicBezTo>
                    <a:pt x="274" y="0"/>
                    <a:pt x="19" y="136"/>
                    <a:pt x="7" y="303"/>
                  </a:cubicBezTo>
                  <a:cubicBezTo>
                    <a:pt x="0" y="398"/>
                    <a:pt x="57" y="488"/>
                    <a:pt x="163" y="550"/>
                  </a:cubicBezTo>
                  <a:cubicBezTo>
                    <a:pt x="257" y="604"/>
                    <a:pt x="384" y="636"/>
                    <a:pt x="540" y="644"/>
                  </a:cubicBezTo>
                  <a:cubicBezTo>
                    <a:pt x="548" y="645"/>
                    <a:pt x="557" y="645"/>
                    <a:pt x="566" y="645"/>
                  </a:cubicBezTo>
                  <a:cubicBezTo>
                    <a:pt x="853" y="645"/>
                    <a:pt x="1099" y="512"/>
                    <a:pt x="1120" y="341"/>
                  </a:cubicBezTo>
                  <a:cubicBezTo>
                    <a:pt x="1126" y="244"/>
                    <a:pt x="1062" y="155"/>
                    <a:pt x="954" y="94"/>
                  </a:cubicBezTo>
                  <a:cubicBezTo>
                    <a:pt x="860" y="39"/>
                    <a:pt x="731" y="3"/>
                    <a:pt x="586" y="0"/>
                  </a:cubicBezTo>
                  <a:cubicBezTo>
                    <a:pt x="577" y="0"/>
                    <a:pt x="569" y="0"/>
                    <a:pt x="56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1" name="Google Shape;1521;p38"/>
            <p:cNvSpPr/>
            <p:nvPr/>
          </p:nvSpPr>
          <p:spPr>
            <a:xfrm>
              <a:off x="5445975" y="4572875"/>
              <a:ext cx="29500" cy="16100"/>
            </a:xfrm>
            <a:custGeom>
              <a:rect b="b" l="l" r="r" t="t"/>
              <a:pathLst>
                <a:path extrusionOk="0" h="644" w="1180">
                  <a:moveTo>
                    <a:pt x="574" y="0"/>
                  </a:moveTo>
                  <a:cubicBezTo>
                    <a:pt x="560" y="0"/>
                    <a:pt x="546" y="1"/>
                    <a:pt x="532" y="1"/>
                  </a:cubicBezTo>
                  <a:cubicBezTo>
                    <a:pt x="235" y="18"/>
                    <a:pt x="0" y="178"/>
                    <a:pt x="30" y="350"/>
                  </a:cubicBezTo>
                  <a:cubicBezTo>
                    <a:pt x="38" y="429"/>
                    <a:pt x="109" y="502"/>
                    <a:pt x="194" y="552"/>
                  </a:cubicBezTo>
                  <a:cubicBezTo>
                    <a:pt x="293" y="608"/>
                    <a:pt x="450" y="643"/>
                    <a:pt x="607" y="643"/>
                  </a:cubicBezTo>
                  <a:cubicBezTo>
                    <a:pt x="621" y="643"/>
                    <a:pt x="635" y="643"/>
                    <a:pt x="649" y="642"/>
                  </a:cubicBezTo>
                  <a:cubicBezTo>
                    <a:pt x="946" y="626"/>
                    <a:pt x="1180" y="465"/>
                    <a:pt x="1135" y="284"/>
                  </a:cubicBezTo>
                  <a:lnTo>
                    <a:pt x="1135" y="284"/>
                  </a:lnTo>
                  <a:lnTo>
                    <a:pt x="1143" y="290"/>
                  </a:lnTo>
                  <a:cubicBezTo>
                    <a:pt x="1131" y="212"/>
                    <a:pt x="1072" y="146"/>
                    <a:pt x="987" y="97"/>
                  </a:cubicBezTo>
                  <a:cubicBezTo>
                    <a:pt x="882" y="36"/>
                    <a:pt x="734" y="0"/>
                    <a:pt x="57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2" name="Google Shape;1522;p38"/>
            <p:cNvSpPr/>
            <p:nvPr/>
          </p:nvSpPr>
          <p:spPr>
            <a:xfrm>
              <a:off x="3906650" y="5454150"/>
              <a:ext cx="28675" cy="16225"/>
            </a:xfrm>
            <a:custGeom>
              <a:rect b="b" l="l" r="r" t="t"/>
              <a:pathLst>
                <a:path extrusionOk="0" h="649" w="1147">
                  <a:moveTo>
                    <a:pt x="572" y="1"/>
                  </a:moveTo>
                  <a:cubicBezTo>
                    <a:pt x="292" y="1"/>
                    <a:pt x="47" y="126"/>
                    <a:pt x="14" y="290"/>
                  </a:cubicBezTo>
                  <a:cubicBezTo>
                    <a:pt x="0" y="389"/>
                    <a:pt x="71" y="487"/>
                    <a:pt x="179" y="549"/>
                  </a:cubicBezTo>
                  <a:cubicBezTo>
                    <a:pt x="282" y="608"/>
                    <a:pt x="399" y="643"/>
                    <a:pt x="519" y="647"/>
                  </a:cubicBezTo>
                  <a:cubicBezTo>
                    <a:pt x="538" y="648"/>
                    <a:pt x="556" y="649"/>
                    <a:pt x="575" y="649"/>
                  </a:cubicBezTo>
                  <a:cubicBezTo>
                    <a:pt x="851" y="649"/>
                    <a:pt x="1096" y="534"/>
                    <a:pt x="1134" y="364"/>
                  </a:cubicBezTo>
                  <a:cubicBezTo>
                    <a:pt x="1146" y="261"/>
                    <a:pt x="1078" y="162"/>
                    <a:pt x="959" y="94"/>
                  </a:cubicBezTo>
                  <a:cubicBezTo>
                    <a:pt x="860" y="39"/>
                    <a:pt x="749" y="9"/>
                    <a:pt x="636" y="3"/>
                  </a:cubicBezTo>
                  <a:cubicBezTo>
                    <a:pt x="614" y="1"/>
                    <a:pt x="593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3" name="Google Shape;1523;p38"/>
            <p:cNvSpPr/>
            <p:nvPr/>
          </p:nvSpPr>
          <p:spPr>
            <a:xfrm>
              <a:off x="5434750" y="452485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603" y="1"/>
                  </a:moveTo>
                  <a:cubicBezTo>
                    <a:pt x="572" y="1"/>
                    <a:pt x="541" y="2"/>
                    <a:pt x="509" y="5"/>
                  </a:cubicBezTo>
                  <a:cubicBezTo>
                    <a:pt x="204" y="26"/>
                    <a:pt x="1" y="202"/>
                    <a:pt x="44" y="375"/>
                  </a:cubicBezTo>
                  <a:cubicBezTo>
                    <a:pt x="76" y="447"/>
                    <a:pt x="130" y="509"/>
                    <a:pt x="200" y="548"/>
                  </a:cubicBezTo>
                  <a:cubicBezTo>
                    <a:pt x="309" y="610"/>
                    <a:pt x="453" y="646"/>
                    <a:pt x="606" y="646"/>
                  </a:cubicBezTo>
                  <a:cubicBezTo>
                    <a:pt x="634" y="646"/>
                    <a:pt x="661" y="645"/>
                    <a:pt x="689" y="642"/>
                  </a:cubicBezTo>
                  <a:cubicBezTo>
                    <a:pt x="994" y="612"/>
                    <a:pt x="1199" y="445"/>
                    <a:pt x="1149" y="276"/>
                  </a:cubicBezTo>
                  <a:cubicBezTo>
                    <a:pt x="1126" y="203"/>
                    <a:pt x="1067" y="141"/>
                    <a:pt x="985" y="93"/>
                  </a:cubicBezTo>
                  <a:cubicBezTo>
                    <a:pt x="884" y="36"/>
                    <a:pt x="750" y="1"/>
                    <a:pt x="60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4" name="Google Shape;1524;p38"/>
            <p:cNvSpPr/>
            <p:nvPr/>
          </p:nvSpPr>
          <p:spPr>
            <a:xfrm>
              <a:off x="3823850" y="5447375"/>
              <a:ext cx="28950" cy="16100"/>
            </a:xfrm>
            <a:custGeom>
              <a:rect b="b" l="l" r="r" t="t"/>
              <a:pathLst>
                <a:path extrusionOk="0" h="644" w="1158">
                  <a:moveTo>
                    <a:pt x="574" y="1"/>
                  </a:moveTo>
                  <a:cubicBezTo>
                    <a:pt x="306" y="1"/>
                    <a:pt x="78" y="108"/>
                    <a:pt x="28" y="261"/>
                  </a:cubicBezTo>
                  <a:cubicBezTo>
                    <a:pt x="0" y="367"/>
                    <a:pt x="64" y="479"/>
                    <a:pt x="186" y="549"/>
                  </a:cubicBezTo>
                  <a:cubicBezTo>
                    <a:pt x="278" y="600"/>
                    <a:pt x="379" y="631"/>
                    <a:pt x="484" y="639"/>
                  </a:cubicBezTo>
                  <a:cubicBezTo>
                    <a:pt x="516" y="642"/>
                    <a:pt x="547" y="644"/>
                    <a:pt x="578" y="644"/>
                  </a:cubicBezTo>
                  <a:cubicBezTo>
                    <a:pt x="846" y="644"/>
                    <a:pt x="1078" y="534"/>
                    <a:pt x="1127" y="372"/>
                  </a:cubicBezTo>
                  <a:cubicBezTo>
                    <a:pt x="1157" y="264"/>
                    <a:pt x="1095" y="161"/>
                    <a:pt x="973" y="91"/>
                  </a:cubicBezTo>
                  <a:cubicBezTo>
                    <a:pt x="883" y="43"/>
                    <a:pt x="782" y="13"/>
                    <a:pt x="679" y="6"/>
                  </a:cubicBezTo>
                  <a:cubicBezTo>
                    <a:pt x="644" y="3"/>
                    <a:pt x="609" y="1"/>
                    <a:pt x="57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5" name="Google Shape;1525;p38"/>
            <p:cNvSpPr/>
            <p:nvPr/>
          </p:nvSpPr>
          <p:spPr>
            <a:xfrm>
              <a:off x="5418525" y="447725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4" y="1"/>
                  </a:moveTo>
                  <a:cubicBezTo>
                    <a:pt x="566" y="1"/>
                    <a:pt x="527" y="3"/>
                    <a:pt x="488" y="8"/>
                  </a:cubicBezTo>
                  <a:cubicBezTo>
                    <a:pt x="191" y="49"/>
                    <a:pt x="0" y="217"/>
                    <a:pt x="66" y="394"/>
                  </a:cubicBezTo>
                  <a:lnTo>
                    <a:pt x="215" y="555"/>
                  </a:lnTo>
                  <a:cubicBezTo>
                    <a:pt x="313" y="611"/>
                    <a:pt x="452" y="648"/>
                    <a:pt x="594" y="648"/>
                  </a:cubicBezTo>
                  <a:cubicBezTo>
                    <a:pt x="639" y="648"/>
                    <a:pt x="683" y="644"/>
                    <a:pt x="726" y="637"/>
                  </a:cubicBezTo>
                  <a:cubicBezTo>
                    <a:pt x="1030" y="599"/>
                    <a:pt x="1214" y="426"/>
                    <a:pt x="1149" y="259"/>
                  </a:cubicBezTo>
                  <a:cubicBezTo>
                    <a:pt x="1124" y="194"/>
                    <a:pt x="1068" y="138"/>
                    <a:pt x="994" y="95"/>
                  </a:cubicBezTo>
                  <a:cubicBezTo>
                    <a:pt x="890" y="35"/>
                    <a:pt x="750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6" name="Google Shape;1526;p38"/>
            <p:cNvSpPr/>
            <p:nvPr/>
          </p:nvSpPr>
          <p:spPr>
            <a:xfrm>
              <a:off x="3741925" y="5437525"/>
              <a:ext cx="29400" cy="16175"/>
            </a:xfrm>
            <a:custGeom>
              <a:rect b="b" l="l" r="r" t="t"/>
              <a:pathLst>
                <a:path extrusionOk="0" h="647" w="1176">
                  <a:moveTo>
                    <a:pt x="577" y="0"/>
                  </a:moveTo>
                  <a:cubicBezTo>
                    <a:pt x="326" y="0"/>
                    <a:pt x="106" y="102"/>
                    <a:pt x="35" y="248"/>
                  </a:cubicBezTo>
                  <a:cubicBezTo>
                    <a:pt x="0" y="360"/>
                    <a:pt x="64" y="470"/>
                    <a:pt x="199" y="548"/>
                  </a:cubicBezTo>
                  <a:lnTo>
                    <a:pt x="455" y="639"/>
                  </a:lnTo>
                  <a:cubicBezTo>
                    <a:pt x="496" y="644"/>
                    <a:pt x="537" y="646"/>
                    <a:pt x="577" y="646"/>
                  </a:cubicBezTo>
                  <a:cubicBezTo>
                    <a:pt x="836" y="646"/>
                    <a:pt x="1068" y="546"/>
                    <a:pt x="1135" y="400"/>
                  </a:cubicBezTo>
                  <a:cubicBezTo>
                    <a:pt x="1175" y="286"/>
                    <a:pt x="1114" y="170"/>
                    <a:pt x="981" y="94"/>
                  </a:cubicBezTo>
                  <a:cubicBezTo>
                    <a:pt x="899" y="49"/>
                    <a:pt x="807" y="20"/>
                    <a:pt x="714" y="10"/>
                  </a:cubicBezTo>
                  <a:cubicBezTo>
                    <a:pt x="668" y="3"/>
                    <a:pt x="622" y="0"/>
                    <a:pt x="57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7" name="Google Shape;1527;p38"/>
            <p:cNvSpPr/>
            <p:nvPr/>
          </p:nvSpPr>
          <p:spPr>
            <a:xfrm>
              <a:off x="5397175" y="4430350"/>
              <a:ext cx="31225" cy="16200"/>
            </a:xfrm>
            <a:custGeom>
              <a:rect b="b" l="l" r="r" t="t"/>
              <a:pathLst>
                <a:path extrusionOk="0" h="648" w="1249">
                  <a:moveTo>
                    <a:pt x="620" y="1"/>
                  </a:moveTo>
                  <a:cubicBezTo>
                    <a:pt x="570" y="1"/>
                    <a:pt x="518" y="4"/>
                    <a:pt x="467" y="12"/>
                  </a:cubicBezTo>
                  <a:cubicBezTo>
                    <a:pt x="184" y="61"/>
                    <a:pt x="1" y="242"/>
                    <a:pt x="100" y="414"/>
                  </a:cubicBezTo>
                  <a:lnTo>
                    <a:pt x="237" y="550"/>
                  </a:lnTo>
                  <a:cubicBezTo>
                    <a:pt x="343" y="612"/>
                    <a:pt x="485" y="648"/>
                    <a:pt x="633" y="648"/>
                  </a:cubicBezTo>
                  <a:cubicBezTo>
                    <a:pt x="683" y="648"/>
                    <a:pt x="733" y="644"/>
                    <a:pt x="783" y="635"/>
                  </a:cubicBezTo>
                  <a:cubicBezTo>
                    <a:pt x="1087" y="582"/>
                    <a:pt x="1249" y="407"/>
                    <a:pt x="1163" y="234"/>
                  </a:cubicBezTo>
                  <a:cubicBezTo>
                    <a:pt x="1130" y="175"/>
                    <a:pt x="1081" y="126"/>
                    <a:pt x="1021" y="96"/>
                  </a:cubicBezTo>
                  <a:cubicBezTo>
                    <a:pt x="917" y="35"/>
                    <a:pt x="774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8" name="Google Shape;1528;p38"/>
            <p:cNvSpPr/>
            <p:nvPr/>
          </p:nvSpPr>
          <p:spPr>
            <a:xfrm>
              <a:off x="3661025" y="5424925"/>
              <a:ext cx="29700" cy="16175"/>
            </a:xfrm>
            <a:custGeom>
              <a:rect b="b" l="l" r="r" t="t"/>
              <a:pathLst>
                <a:path extrusionOk="0" h="647" w="1188">
                  <a:moveTo>
                    <a:pt x="599" y="1"/>
                  </a:moveTo>
                  <a:cubicBezTo>
                    <a:pt x="358" y="1"/>
                    <a:pt x="139" y="89"/>
                    <a:pt x="65" y="227"/>
                  </a:cubicBezTo>
                  <a:cubicBezTo>
                    <a:pt x="1" y="347"/>
                    <a:pt x="58" y="469"/>
                    <a:pt x="200" y="552"/>
                  </a:cubicBezTo>
                  <a:lnTo>
                    <a:pt x="443" y="634"/>
                  </a:lnTo>
                  <a:cubicBezTo>
                    <a:pt x="491" y="642"/>
                    <a:pt x="540" y="646"/>
                    <a:pt x="589" y="646"/>
                  </a:cubicBezTo>
                  <a:cubicBezTo>
                    <a:pt x="828" y="646"/>
                    <a:pt x="1059" y="553"/>
                    <a:pt x="1129" y="416"/>
                  </a:cubicBezTo>
                  <a:cubicBezTo>
                    <a:pt x="1187" y="297"/>
                    <a:pt x="1126" y="175"/>
                    <a:pt x="985" y="93"/>
                  </a:cubicBezTo>
                  <a:cubicBezTo>
                    <a:pt x="914" y="54"/>
                    <a:pt x="837" y="28"/>
                    <a:pt x="758" y="14"/>
                  </a:cubicBezTo>
                  <a:cubicBezTo>
                    <a:pt x="705" y="5"/>
                    <a:pt x="652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9" name="Google Shape;1529;p38"/>
            <p:cNvSpPr/>
            <p:nvPr/>
          </p:nvSpPr>
          <p:spPr>
            <a:xfrm>
              <a:off x="5371375" y="4384250"/>
              <a:ext cx="31450" cy="16150"/>
            </a:xfrm>
            <a:custGeom>
              <a:rect b="b" l="l" r="r" t="t"/>
              <a:pathLst>
                <a:path extrusionOk="0" h="646" w="1258">
                  <a:moveTo>
                    <a:pt x="633" y="1"/>
                  </a:moveTo>
                  <a:cubicBezTo>
                    <a:pt x="571" y="1"/>
                    <a:pt x="508" y="7"/>
                    <a:pt x="446" y="20"/>
                  </a:cubicBezTo>
                  <a:cubicBezTo>
                    <a:pt x="156" y="73"/>
                    <a:pt x="0" y="263"/>
                    <a:pt x="107" y="431"/>
                  </a:cubicBezTo>
                  <a:lnTo>
                    <a:pt x="230" y="550"/>
                  </a:lnTo>
                  <a:cubicBezTo>
                    <a:pt x="337" y="612"/>
                    <a:pt x="481" y="645"/>
                    <a:pt x="626" y="645"/>
                  </a:cubicBezTo>
                  <a:cubicBezTo>
                    <a:pt x="693" y="645"/>
                    <a:pt x="761" y="638"/>
                    <a:pt x="825" y="624"/>
                  </a:cubicBezTo>
                  <a:cubicBezTo>
                    <a:pt x="1110" y="567"/>
                    <a:pt x="1257" y="381"/>
                    <a:pt x="1157" y="218"/>
                  </a:cubicBezTo>
                  <a:cubicBezTo>
                    <a:pt x="1122" y="167"/>
                    <a:pt x="1075" y="125"/>
                    <a:pt x="1020" y="96"/>
                  </a:cubicBezTo>
                  <a:cubicBezTo>
                    <a:pt x="917" y="36"/>
                    <a:pt x="779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0" name="Google Shape;1530;p38"/>
            <p:cNvSpPr/>
            <p:nvPr/>
          </p:nvSpPr>
          <p:spPr>
            <a:xfrm>
              <a:off x="3581750" y="5409525"/>
              <a:ext cx="30075" cy="16150"/>
            </a:xfrm>
            <a:custGeom>
              <a:rect b="b" l="l" r="r" t="t"/>
              <a:pathLst>
                <a:path extrusionOk="0" h="646" w="1203">
                  <a:moveTo>
                    <a:pt x="600" y="0"/>
                  </a:moveTo>
                  <a:cubicBezTo>
                    <a:pt x="374" y="0"/>
                    <a:pt x="159" y="84"/>
                    <a:pt x="77" y="216"/>
                  </a:cubicBezTo>
                  <a:cubicBezTo>
                    <a:pt x="1" y="334"/>
                    <a:pt x="58" y="465"/>
                    <a:pt x="207" y="552"/>
                  </a:cubicBezTo>
                  <a:lnTo>
                    <a:pt x="420" y="625"/>
                  </a:lnTo>
                  <a:cubicBezTo>
                    <a:pt x="482" y="639"/>
                    <a:pt x="546" y="646"/>
                    <a:pt x="609" y="646"/>
                  </a:cubicBezTo>
                  <a:cubicBezTo>
                    <a:pt x="830" y="646"/>
                    <a:pt x="1044" y="566"/>
                    <a:pt x="1121" y="433"/>
                  </a:cubicBezTo>
                  <a:cubicBezTo>
                    <a:pt x="1202" y="313"/>
                    <a:pt x="1145" y="184"/>
                    <a:pt x="997" y="97"/>
                  </a:cubicBezTo>
                  <a:cubicBezTo>
                    <a:pt x="933" y="62"/>
                    <a:pt x="863" y="36"/>
                    <a:pt x="792" y="22"/>
                  </a:cubicBezTo>
                  <a:cubicBezTo>
                    <a:pt x="729" y="7"/>
                    <a:pt x="664" y="0"/>
                    <a:pt x="60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1" name="Google Shape;1531;p38"/>
            <p:cNvSpPr/>
            <p:nvPr/>
          </p:nvSpPr>
          <p:spPr>
            <a:xfrm>
              <a:off x="5341000" y="43390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4" y="1"/>
                  </a:moveTo>
                  <a:cubicBezTo>
                    <a:pt x="552" y="1"/>
                    <a:pt x="479" y="9"/>
                    <a:pt x="411" y="26"/>
                  </a:cubicBezTo>
                  <a:cubicBezTo>
                    <a:pt x="135" y="96"/>
                    <a:pt x="1" y="281"/>
                    <a:pt x="115" y="454"/>
                  </a:cubicBezTo>
                  <a:lnTo>
                    <a:pt x="236" y="547"/>
                  </a:lnTo>
                  <a:cubicBezTo>
                    <a:pt x="343" y="609"/>
                    <a:pt x="486" y="646"/>
                    <a:pt x="636" y="646"/>
                  </a:cubicBezTo>
                  <a:cubicBezTo>
                    <a:pt x="705" y="646"/>
                    <a:pt x="776" y="638"/>
                    <a:pt x="846" y="621"/>
                  </a:cubicBezTo>
                  <a:cubicBezTo>
                    <a:pt x="1123" y="551"/>
                    <a:pt x="1271" y="359"/>
                    <a:pt x="1143" y="195"/>
                  </a:cubicBezTo>
                  <a:cubicBezTo>
                    <a:pt x="1110" y="154"/>
                    <a:pt x="1071" y="122"/>
                    <a:pt x="1027" y="97"/>
                  </a:cubicBezTo>
                  <a:cubicBezTo>
                    <a:pt x="920" y="36"/>
                    <a:pt x="773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2" name="Google Shape;1532;p38"/>
            <p:cNvSpPr/>
            <p:nvPr/>
          </p:nvSpPr>
          <p:spPr>
            <a:xfrm>
              <a:off x="3504400" y="5391500"/>
              <a:ext cx="30225" cy="16125"/>
            </a:xfrm>
            <a:custGeom>
              <a:rect b="b" l="l" r="r" t="t"/>
              <a:pathLst>
                <a:path extrusionOk="0" h="645" w="1209">
                  <a:moveTo>
                    <a:pt x="593" y="0"/>
                  </a:moveTo>
                  <a:cubicBezTo>
                    <a:pt x="384" y="0"/>
                    <a:pt x="184" y="68"/>
                    <a:pt x="92" y="188"/>
                  </a:cubicBezTo>
                  <a:cubicBezTo>
                    <a:pt x="0" y="316"/>
                    <a:pt x="50" y="460"/>
                    <a:pt x="213" y="555"/>
                  </a:cubicBezTo>
                  <a:lnTo>
                    <a:pt x="385" y="620"/>
                  </a:lnTo>
                  <a:cubicBezTo>
                    <a:pt x="452" y="637"/>
                    <a:pt x="524" y="645"/>
                    <a:pt x="596" y="645"/>
                  </a:cubicBezTo>
                  <a:cubicBezTo>
                    <a:pt x="808" y="645"/>
                    <a:pt x="1019" y="575"/>
                    <a:pt x="1114" y="451"/>
                  </a:cubicBezTo>
                  <a:cubicBezTo>
                    <a:pt x="1209" y="327"/>
                    <a:pt x="1154" y="187"/>
                    <a:pt x="999" y="97"/>
                  </a:cubicBezTo>
                  <a:cubicBezTo>
                    <a:pt x="944" y="65"/>
                    <a:pt x="884" y="42"/>
                    <a:pt x="821" y="28"/>
                  </a:cubicBezTo>
                  <a:cubicBezTo>
                    <a:pt x="747" y="9"/>
                    <a:pt x="669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3" name="Google Shape;1533;p38"/>
            <p:cNvSpPr/>
            <p:nvPr/>
          </p:nvSpPr>
          <p:spPr>
            <a:xfrm>
              <a:off x="5305875" y="4294950"/>
              <a:ext cx="31575" cy="16225"/>
            </a:xfrm>
            <a:custGeom>
              <a:rect b="b" l="l" r="r" t="t"/>
              <a:pathLst>
                <a:path extrusionOk="0" h="649" w="1263">
                  <a:moveTo>
                    <a:pt x="612" y="1"/>
                  </a:moveTo>
                  <a:cubicBezTo>
                    <a:pt x="531" y="1"/>
                    <a:pt x="450" y="11"/>
                    <a:pt x="374" y="32"/>
                  </a:cubicBezTo>
                  <a:cubicBezTo>
                    <a:pt x="112" y="119"/>
                    <a:pt x="1" y="307"/>
                    <a:pt x="136" y="467"/>
                  </a:cubicBezTo>
                  <a:lnTo>
                    <a:pt x="242" y="555"/>
                  </a:lnTo>
                  <a:cubicBezTo>
                    <a:pt x="348" y="615"/>
                    <a:pt x="488" y="648"/>
                    <a:pt x="633" y="648"/>
                  </a:cubicBezTo>
                  <a:cubicBezTo>
                    <a:pt x="713" y="648"/>
                    <a:pt x="795" y="638"/>
                    <a:pt x="873" y="616"/>
                  </a:cubicBezTo>
                  <a:cubicBezTo>
                    <a:pt x="1156" y="534"/>
                    <a:pt x="1262" y="342"/>
                    <a:pt x="1134" y="185"/>
                  </a:cubicBezTo>
                  <a:cubicBezTo>
                    <a:pt x="1103" y="152"/>
                    <a:pt x="1069" y="124"/>
                    <a:pt x="1030" y="102"/>
                  </a:cubicBezTo>
                  <a:cubicBezTo>
                    <a:pt x="919" y="38"/>
                    <a:pt x="766" y="1"/>
                    <a:pt x="61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4" name="Google Shape;1534;p38"/>
            <p:cNvSpPr/>
            <p:nvPr/>
          </p:nvSpPr>
          <p:spPr>
            <a:xfrm>
              <a:off x="3428775" y="537070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599" y="1"/>
                  </a:moveTo>
                  <a:cubicBezTo>
                    <a:pt x="399" y="1"/>
                    <a:pt x="208" y="64"/>
                    <a:pt x="106" y="175"/>
                  </a:cubicBezTo>
                  <a:cubicBezTo>
                    <a:pt x="0" y="302"/>
                    <a:pt x="50" y="454"/>
                    <a:pt x="215" y="549"/>
                  </a:cubicBezTo>
                  <a:lnTo>
                    <a:pt x="350" y="610"/>
                  </a:lnTo>
                  <a:cubicBezTo>
                    <a:pt x="432" y="636"/>
                    <a:pt x="520" y="648"/>
                    <a:pt x="605" y="648"/>
                  </a:cubicBezTo>
                  <a:cubicBezTo>
                    <a:pt x="808" y="648"/>
                    <a:pt x="1003" y="582"/>
                    <a:pt x="1107" y="475"/>
                  </a:cubicBezTo>
                  <a:cubicBezTo>
                    <a:pt x="1214" y="345"/>
                    <a:pt x="1166" y="191"/>
                    <a:pt x="1002" y="96"/>
                  </a:cubicBezTo>
                  <a:cubicBezTo>
                    <a:pt x="959" y="72"/>
                    <a:pt x="912" y="53"/>
                    <a:pt x="863" y="40"/>
                  </a:cubicBezTo>
                  <a:cubicBezTo>
                    <a:pt x="778" y="13"/>
                    <a:pt x="68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5" name="Google Shape;1535;p38"/>
            <p:cNvSpPr/>
            <p:nvPr/>
          </p:nvSpPr>
          <p:spPr>
            <a:xfrm>
              <a:off x="5266125" y="4252350"/>
              <a:ext cx="31900" cy="16175"/>
            </a:xfrm>
            <a:custGeom>
              <a:rect b="b" l="l" r="r" t="t"/>
              <a:pathLst>
                <a:path extrusionOk="0" h="647" w="1276">
                  <a:moveTo>
                    <a:pt x="642" y="1"/>
                  </a:moveTo>
                  <a:cubicBezTo>
                    <a:pt x="548" y="1"/>
                    <a:pt x="452" y="15"/>
                    <a:pt x="367" y="45"/>
                  </a:cubicBezTo>
                  <a:cubicBezTo>
                    <a:pt x="91" y="132"/>
                    <a:pt x="0" y="324"/>
                    <a:pt x="149" y="484"/>
                  </a:cubicBezTo>
                  <a:lnTo>
                    <a:pt x="243" y="554"/>
                  </a:lnTo>
                  <a:cubicBezTo>
                    <a:pt x="346" y="614"/>
                    <a:pt x="492" y="647"/>
                    <a:pt x="637" y="647"/>
                  </a:cubicBezTo>
                  <a:cubicBezTo>
                    <a:pt x="732" y="647"/>
                    <a:pt x="826" y="633"/>
                    <a:pt x="909" y="604"/>
                  </a:cubicBezTo>
                  <a:cubicBezTo>
                    <a:pt x="1178" y="514"/>
                    <a:pt x="1276" y="316"/>
                    <a:pt x="1120" y="161"/>
                  </a:cubicBezTo>
                  <a:cubicBezTo>
                    <a:pt x="1092" y="134"/>
                    <a:pt x="1063" y="112"/>
                    <a:pt x="1029" y="94"/>
                  </a:cubicBezTo>
                  <a:cubicBezTo>
                    <a:pt x="925" y="33"/>
                    <a:pt x="784" y="1"/>
                    <a:pt x="64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38"/>
            <p:cNvSpPr/>
            <p:nvPr/>
          </p:nvSpPr>
          <p:spPr>
            <a:xfrm>
              <a:off x="3355450" y="5347325"/>
              <a:ext cx="30575" cy="16125"/>
            </a:xfrm>
            <a:custGeom>
              <a:rect b="b" l="l" r="r" t="t"/>
              <a:pathLst>
                <a:path extrusionOk="0" h="645" w="1223">
                  <a:moveTo>
                    <a:pt x="616" y="0"/>
                  </a:moveTo>
                  <a:cubicBezTo>
                    <a:pt x="424" y="0"/>
                    <a:pt x="236" y="56"/>
                    <a:pt x="127" y="158"/>
                  </a:cubicBezTo>
                  <a:cubicBezTo>
                    <a:pt x="0" y="281"/>
                    <a:pt x="44" y="454"/>
                    <a:pt x="215" y="551"/>
                  </a:cubicBezTo>
                  <a:lnTo>
                    <a:pt x="321" y="597"/>
                  </a:lnTo>
                  <a:cubicBezTo>
                    <a:pt x="415" y="629"/>
                    <a:pt x="515" y="644"/>
                    <a:pt x="612" y="644"/>
                  </a:cubicBezTo>
                  <a:cubicBezTo>
                    <a:pt x="804" y="644"/>
                    <a:pt x="986" y="586"/>
                    <a:pt x="1093" y="486"/>
                  </a:cubicBezTo>
                  <a:cubicBezTo>
                    <a:pt x="1223" y="355"/>
                    <a:pt x="1184" y="196"/>
                    <a:pt x="1008" y="94"/>
                  </a:cubicBezTo>
                  <a:cubicBezTo>
                    <a:pt x="971" y="73"/>
                    <a:pt x="933" y="55"/>
                    <a:pt x="892" y="43"/>
                  </a:cubicBezTo>
                  <a:cubicBezTo>
                    <a:pt x="805" y="14"/>
                    <a:pt x="710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38"/>
            <p:cNvSpPr/>
            <p:nvPr/>
          </p:nvSpPr>
          <p:spPr>
            <a:xfrm>
              <a:off x="5222275" y="4211150"/>
              <a:ext cx="31925" cy="16050"/>
            </a:xfrm>
            <a:custGeom>
              <a:rect b="b" l="l" r="r" t="t"/>
              <a:pathLst>
                <a:path extrusionOk="0" h="642" w="1277">
                  <a:moveTo>
                    <a:pt x="632" y="0"/>
                  </a:moveTo>
                  <a:cubicBezTo>
                    <a:pt x="526" y="0"/>
                    <a:pt x="420" y="17"/>
                    <a:pt x="326" y="51"/>
                  </a:cubicBezTo>
                  <a:cubicBezTo>
                    <a:pt x="70" y="150"/>
                    <a:pt x="1" y="347"/>
                    <a:pt x="165" y="499"/>
                  </a:cubicBezTo>
                  <a:lnTo>
                    <a:pt x="236" y="547"/>
                  </a:lnTo>
                  <a:cubicBezTo>
                    <a:pt x="344" y="610"/>
                    <a:pt x="490" y="642"/>
                    <a:pt x="637" y="642"/>
                  </a:cubicBezTo>
                  <a:cubicBezTo>
                    <a:pt x="742" y="642"/>
                    <a:pt x="847" y="626"/>
                    <a:pt x="937" y="593"/>
                  </a:cubicBezTo>
                  <a:cubicBezTo>
                    <a:pt x="1200" y="499"/>
                    <a:pt x="1276" y="297"/>
                    <a:pt x="1106" y="150"/>
                  </a:cubicBezTo>
                  <a:cubicBezTo>
                    <a:pt x="1082" y="128"/>
                    <a:pt x="1057" y="110"/>
                    <a:pt x="1029" y="94"/>
                  </a:cubicBezTo>
                  <a:cubicBezTo>
                    <a:pt x="924" y="33"/>
                    <a:pt x="779" y="0"/>
                    <a:pt x="63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38"/>
            <p:cNvSpPr/>
            <p:nvPr/>
          </p:nvSpPr>
          <p:spPr>
            <a:xfrm>
              <a:off x="3284775" y="5321450"/>
              <a:ext cx="30725" cy="16200"/>
            </a:xfrm>
            <a:custGeom>
              <a:rect b="b" l="l" r="r" t="t"/>
              <a:pathLst>
                <a:path extrusionOk="0" h="648" w="1229">
                  <a:moveTo>
                    <a:pt x="614" y="1"/>
                  </a:moveTo>
                  <a:cubicBezTo>
                    <a:pt x="434" y="1"/>
                    <a:pt x="256" y="50"/>
                    <a:pt x="141" y="142"/>
                  </a:cubicBezTo>
                  <a:cubicBezTo>
                    <a:pt x="0" y="273"/>
                    <a:pt x="37" y="442"/>
                    <a:pt x="222" y="548"/>
                  </a:cubicBezTo>
                  <a:lnTo>
                    <a:pt x="307" y="590"/>
                  </a:lnTo>
                  <a:cubicBezTo>
                    <a:pt x="401" y="628"/>
                    <a:pt x="510" y="647"/>
                    <a:pt x="618" y="647"/>
                  </a:cubicBezTo>
                  <a:cubicBezTo>
                    <a:pt x="793" y="647"/>
                    <a:pt x="964" y="597"/>
                    <a:pt x="1065" y="503"/>
                  </a:cubicBezTo>
                  <a:cubicBezTo>
                    <a:pt x="1228" y="371"/>
                    <a:pt x="1189" y="199"/>
                    <a:pt x="1001" y="92"/>
                  </a:cubicBezTo>
                  <a:cubicBezTo>
                    <a:pt x="978" y="78"/>
                    <a:pt x="952" y="66"/>
                    <a:pt x="927" y="56"/>
                  </a:cubicBezTo>
                  <a:cubicBezTo>
                    <a:pt x="831" y="19"/>
                    <a:pt x="723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9" name="Google Shape;1539;p38"/>
            <p:cNvSpPr/>
            <p:nvPr/>
          </p:nvSpPr>
          <p:spPr>
            <a:xfrm>
              <a:off x="5174225" y="4171550"/>
              <a:ext cx="31400" cy="16100"/>
            </a:xfrm>
            <a:custGeom>
              <a:rect b="b" l="l" r="r" t="t"/>
              <a:pathLst>
                <a:path extrusionOk="0" h="644" w="1256">
                  <a:moveTo>
                    <a:pt x="642" y="0"/>
                  </a:moveTo>
                  <a:cubicBezTo>
                    <a:pt x="524" y="0"/>
                    <a:pt x="403" y="22"/>
                    <a:pt x="297" y="67"/>
                  </a:cubicBezTo>
                  <a:cubicBezTo>
                    <a:pt x="49" y="169"/>
                    <a:pt x="1" y="371"/>
                    <a:pt x="193" y="514"/>
                  </a:cubicBezTo>
                  <a:lnTo>
                    <a:pt x="243" y="551"/>
                  </a:lnTo>
                  <a:cubicBezTo>
                    <a:pt x="345" y="610"/>
                    <a:pt x="488" y="643"/>
                    <a:pt x="634" y="643"/>
                  </a:cubicBezTo>
                  <a:cubicBezTo>
                    <a:pt x="750" y="643"/>
                    <a:pt x="868" y="622"/>
                    <a:pt x="967" y="576"/>
                  </a:cubicBezTo>
                  <a:cubicBezTo>
                    <a:pt x="1220" y="468"/>
                    <a:pt x="1255" y="268"/>
                    <a:pt x="1077" y="124"/>
                  </a:cubicBezTo>
                  <a:cubicBezTo>
                    <a:pt x="1061" y="113"/>
                    <a:pt x="1046" y="102"/>
                    <a:pt x="1029" y="92"/>
                  </a:cubicBezTo>
                  <a:cubicBezTo>
                    <a:pt x="924" y="32"/>
                    <a:pt x="785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0" name="Google Shape;1540;p38"/>
            <p:cNvSpPr/>
            <p:nvPr/>
          </p:nvSpPr>
          <p:spPr>
            <a:xfrm>
              <a:off x="3216925" y="5293150"/>
              <a:ext cx="30700" cy="16175"/>
            </a:xfrm>
            <a:custGeom>
              <a:rect b="b" l="l" r="r" t="t"/>
              <a:pathLst>
                <a:path extrusionOk="0" h="647" w="1228">
                  <a:moveTo>
                    <a:pt x="608" y="1"/>
                  </a:moveTo>
                  <a:cubicBezTo>
                    <a:pt x="442" y="1"/>
                    <a:pt x="277" y="43"/>
                    <a:pt x="170" y="124"/>
                  </a:cubicBezTo>
                  <a:cubicBezTo>
                    <a:pt x="0" y="255"/>
                    <a:pt x="16" y="436"/>
                    <a:pt x="215" y="551"/>
                  </a:cubicBezTo>
                  <a:lnTo>
                    <a:pt x="279" y="580"/>
                  </a:lnTo>
                  <a:lnTo>
                    <a:pt x="272" y="584"/>
                  </a:lnTo>
                  <a:cubicBezTo>
                    <a:pt x="373" y="626"/>
                    <a:pt x="489" y="647"/>
                    <a:pt x="604" y="647"/>
                  </a:cubicBezTo>
                  <a:cubicBezTo>
                    <a:pt x="773" y="647"/>
                    <a:pt x="941" y="602"/>
                    <a:pt x="1058" y="515"/>
                  </a:cubicBezTo>
                  <a:cubicBezTo>
                    <a:pt x="1227" y="386"/>
                    <a:pt x="1198" y="206"/>
                    <a:pt x="1005" y="95"/>
                  </a:cubicBezTo>
                  <a:cubicBezTo>
                    <a:pt x="987" y="85"/>
                    <a:pt x="968" y="75"/>
                    <a:pt x="950" y="67"/>
                  </a:cubicBezTo>
                  <a:cubicBezTo>
                    <a:pt x="849" y="22"/>
                    <a:pt x="728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38"/>
            <p:cNvSpPr/>
            <p:nvPr/>
          </p:nvSpPr>
          <p:spPr>
            <a:xfrm>
              <a:off x="5122450" y="4133600"/>
              <a:ext cx="31025" cy="16200"/>
            </a:xfrm>
            <a:custGeom>
              <a:rect b="b" l="l" r="r" t="t"/>
              <a:pathLst>
                <a:path extrusionOk="0" h="648" w="1241">
                  <a:moveTo>
                    <a:pt x="618" y="1"/>
                  </a:moveTo>
                  <a:cubicBezTo>
                    <a:pt x="492" y="1"/>
                    <a:pt x="365" y="25"/>
                    <a:pt x="261" y="74"/>
                  </a:cubicBezTo>
                  <a:cubicBezTo>
                    <a:pt x="28" y="192"/>
                    <a:pt x="0" y="397"/>
                    <a:pt x="199" y="530"/>
                  </a:cubicBezTo>
                  <a:lnTo>
                    <a:pt x="229" y="553"/>
                  </a:lnTo>
                  <a:cubicBezTo>
                    <a:pt x="334" y="615"/>
                    <a:pt x="478" y="647"/>
                    <a:pt x="623" y="647"/>
                  </a:cubicBezTo>
                  <a:cubicBezTo>
                    <a:pt x="750" y="647"/>
                    <a:pt x="878" y="622"/>
                    <a:pt x="980" y="570"/>
                  </a:cubicBezTo>
                  <a:cubicBezTo>
                    <a:pt x="1213" y="452"/>
                    <a:pt x="1241" y="254"/>
                    <a:pt x="1041" y="114"/>
                  </a:cubicBezTo>
                  <a:cubicBezTo>
                    <a:pt x="1030" y="107"/>
                    <a:pt x="1018" y="99"/>
                    <a:pt x="1005" y="91"/>
                  </a:cubicBezTo>
                  <a:cubicBezTo>
                    <a:pt x="900" y="31"/>
                    <a:pt x="760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38"/>
            <p:cNvSpPr/>
            <p:nvPr/>
          </p:nvSpPr>
          <p:spPr>
            <a:xfrm>
              <a:off x="3151900" y="5262500"/>
              <a:ext cx="30825" cy="16150"/>
            </a:xfrm>
            <a:custGeom>
              <a:rect b="b" l="l" r="r" t="t"/>
              <a:pathLst>
                <a:path extrusionOk="0" h="646" w="1233">
                  <a:moveTo>
                    <a:pt x="618" y="0"/>
                  </a:moveTo>
                  <a:cubicBezTo>
                    <a:pt x="462" y="0"/>
                    <a:pt x="306" y="38"/>
                    <a:pt x="198" y="110"/>
                  </a:cubicBezTo>
                  <a:cubicBezTo>
                    <a:pt x="0" y="242"/>
                    <a:pt x="23" y="434"/>
                    <a:pt x="229" y="553"/>
                  </a:cubicBezTo>
                  <a:lnTo>
                    <a:pt x="250" y="565"/>
                  </a:lnTo>
                  <a:cubicBezTo>
                    <a:pt x="356" y="620"/>
                    <a:pt x="486" y="646"/>
                    <a:pt x="616" y="646"/>
                  </a:cubicBezTo>
                  <a:cubicBezTo>
                    <a:pt x="774" y="646"/>
                    <a:pt x="931" y="607"/>
                    <a:pt x="1043" y="533"/>
                  </a:cubicBezTo>
                  <a:cubicBezTo>
                    <a:pt x="1233" y="407"/>
                    <a:pt x="1214" y="213"/>
                    <a:pt x="1005" y="91"/>
                  </a:cubicBezTo>
                  <a:cubicBezTo>
                    <a:pt x="996" y="87"/>
                    <a:pt x="987" y="82"/>
                    <a:pt x="977" y="78"/>
                  </a:cubicBezTo>
                  <a:cubicBezTo>
                    <a:pt x="875" y="25"/>
                    <a:pt x="747" y="0"/>
                    <a:pt x="61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38"/>
            <p:cNvSpPr/>
            <p:nvPr/>
          </p:nvSpPr>
          <p:spPr>
            <a:xfrm>
              <a:off x="5066775" y="4097575"/>
              <a:ext cx="30350" cy="16225"/>
            </a:xfrm>
            <a:custGeom>
              <a:rect b="b" l="l" r="r" t="t"/>
              <a:pathLst>
                <a:path extrusionOk="0" h="649" w="1214">
                  <a:moveTo>
                    <a:pt x="625" y="0"/>
                  </a:moveTo>
                  <a:cubicBezTo>
                    <a:pt x="483" y="0"/>
                    <a:pt x="339" y="33"/>
                    <a:pt x="225" y="95"/>
                  </a:cubicBezTo>
                  <a:cubicBezTo>
                    <a:pt x="7" y="213"/>
                    <a:pt x="1" y="414"/>
                    <a:pt x="207" y="550"/>
                  </a:cubicBezTo>
                  <a:lnTo>
                    <a:pt x="214" y="553"/>
                  </a:lnTo>
                  <a:cubicBezTo>
                    <a:pt x="323" y="616"/>
                    <a:pt x="466" y="648"/>
                    <a:pt x="610" y="648"/>
                  </a:cubicBezTo>
                  <a:cubicBezTo>
                    <a:pt x="749" y="648"/>
                    <a:pt x="890" y="618"/>
                    <a:pt x="1002" y="557"/>
                  </a:cubicBezTo>
                  <a:cubicBezTo>
                    <a:pt x="1214" y="435"/>
                    <a:pt x="1212" y="230"/>
                    <a:pt x="1013" y="99"/>
                  </a:cubicBezTo>
                  <a:lnTo>
                    <a:pt x="1000" y="90"/>
                  </a:lnTo>
                  <a:cubicBezTo>
                    <a:pt x="896" y="30"/>
                    <a:pt x="761" y="0"/>
                    <a:pt x="62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4" name="Google Shape;1544;p38"/>
            <p:cNvSpPr/>
            <p:nvPr/>
          </p:nvSpPr>
          <p:spPr>
            <a:xfrm>
              <a:off x="3090400" y="5229700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20" y="0"/>
                  </a:moveTo>
                  <a:cubicBezTo>
                    <a:pt x="474" y="0"/>
                    <a:pt x="327" y="33"/>
                    <a:pt x="219" y="96"/>
                  </a:cubicBezTo>
                  <a:cubicBezTo>
                    <a:pt x="0" y="223"/>
                    <a:pt x="8" y="425"/>
                    <a:pt x="222" y="548"/>
                  </a:cubicBezTo>
                  <a:lnTo>
                    <a:pt x="229" y="552"/>
                  </a:lnTo>
                  <a:cubicBezTo>
                    <a:pt x="335" y="613"/>
                    <a:pt x="479" y="645"/>
                    <a:pt x="622" y="645"/>
                  </a:cubicBezTo>
                  <a:cubicBezTo>
                    <a:pt x="766" y="645"/>
                    <a:pt x="910" y="613"/>
                    <a:pt x="1016" y="548"/>
                  </a:cubicBezTo>
                  <a:cubicBezTo>
                    <a:pt x="1228" y="425"/>
                    <a:pt x="1220" y="214"/>
                    <a:pt x="1006" y="92"/>
                  </a:cubicBezTo>
                  <a:cubicBezTo>
                    <a:pt x="899" y="30"/>
                    <a:pt x="760" y="0"/>
                    <a:pt x="62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5" name="Google Shape;1545;p38"/>
            <p:cNvSpPr/>
            <p:nvPr/>
          </p:nvSpPr>
          <p:spPr>
            <a:xfrm>
              <a:off x="5007375" y="4063525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9" y="1"/>
                  </a:moveTo>
                  <a:cubicBezTo>
                    <a:pt x="453" y="1"/>
                    <a:pt x="307" y="34"/>
                    <a:pt x="198" y="102"/>
                  </a:cubicBezTo>
                  <a:cubicBezTo>
                    <a:pt x="0" y="233"/>
                    <a:pt x="2" y="429"/>
                    <a:pt x="215" y="553"/>
                  </a:cubicBezTo>
                  <a:lnTo>
                    <a:pt x="229" y="562"/>
                  </a:lnTo>
                  <a:cubicBezTo>
                    <a:pt x="336" y="619"/>
                    <a:pt x="476" y="647"/>
                    <a:pt x="614" y="647"/>
                  </a:cubicBezTo>
                  <a:cubicBezTo>
                    <a:pt x="763" y="647"/>
                    <a:pt x="911" y="615"/>
                    <a:pt x="1016" y="549"/>
                  </a:cubicBezTo>
                  <a:cubicBezTo>
                    <a:pt x="1221" y="414"/>
                    <a:pt x="1206" y="216"/>
                    <a:pt x="986" y="89"/>
                  </a:cubicBezTo>
                  <a:cubicBezTo>
                    <a:pt x="878" y="31"/>
                    <a:pt x="73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6" name="Google Shape;1546;p38"/>
            <p:cNvSpPr/>
            <p:nvPr/>
          </p:nvSpPr>
          <p:spPr>
            <a:xfrm>
              <a:off x="3032125" y="5194925"/>
              <a:ext cx="30850" cy="16175"/>
            </a:xfrm>
            <a:custGeom>
              <a:rect b="b" l="l" r="r" t="t"/>
              <a:pathLst>
                <a:path extrusionOk="0" h="647" w="1234">
                  <a:moveTo>
                    <a:pt x="624" y="0"/>
                  </a:moveTo>
                  <a:cubicBezTo>
                    <a:pt x="493" y="0"/>
                    <a:pt x="360" y="29"/>
                    <a:pt x="254" y="87"/>
                  </a:cubicBezTo>
                  <a:cubicBezTo>
                    <a:pt x="13" y="202"/>
                    <a:pt x="0" y="407"/>
                    <a:pt x="207" y="543"/>
                  </a:cubicBezTo>
                  <a:lnTo>
                    <a:pt x="221" y="550"/>
                  </a:lnTo>
                  <a:cubicBezTo>
                    <a:pt x="331" y="614"/>
                    <a:pt x="473" y="647"/>
                    <a:pt x="616" y="647"/>
                  </a:cubicBezTo>
                  <a:cubicBezTo>
                    <a:pt x="750" y="647"/>
                    <a:pt x="884" y="619"/>
                    <a:pt x="993" y="563"/>
                  </a:cubicBezTo>
                  <a:cubicBezTo>
                    <a:pt x="1234" y="440"/>
                    <a:pt x="1233" y="235"/>
                    <a:pt x="1026" y="107"/>
                  </a:cubicBezTo>
                  <a:cubicBezTo>
                    <a:pt x="1017" y="101"/>
                    <a:pt x="1010" y="97"/>
                    <a:pt x="1000" y="92"/>
                  </a:cubicBezTo>
                  <a:cubicBezTo>
                    <a:pt x="894" y="31"/>
                    <a:pt x="760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7" name="Google Shape;1547;p38"/>
            <p:cNvSpPr/>
            <p:nvPr/>
          </p:nvSpPr>
          <p:spPr>
            <a:xfrm>
              <a:off x="4944125" y="4031550"/>
              <a:ext cx="30825" cy="16250"/>
            </a:xfrm>
            <a:custGeom>
              <a:rect b="b" l="l" r="r" t="t"/>
              <a:pathLst>
                <a:path extrusionOk="0" h="650" w="1233">
                  <a:moveTo>
                    <a:pt x="618" y="1"/>
                  </a:moveTo>
                  <a:cubicBezTo>
                    <a:pt x="457" y="1"/>
                    <a:pt x="298" y="42"/>
                    <a:pt x="190" y="119"/>
                  </a:cubicBezTo>
                  <a:cubicBezTo>
                    <a:pt x="0" y="246"/>
                    <a:pt x="30" y="436"/>
                    <a:pt x="236" y="554"/>
                  </a:cubicBezTo>
                  <a:lnTo>
                    <a:pt x="264" y="572"/>
                  </a:lnTo>
                  <a:cubicBezTo>
                    <a:pt x="367" y="624"/>
                    <a:pt x="494" y="649"/>
                    <a:pt x="621" y="649"/>
                  </a:cubicBezTo>
                  <a:cubicBezTo>
                    <a:pt x="782" y="649"/>
                    <a:pt x="941" y="608"/>
                    <a:pt x="1043" y="530"/>
                  </a:cubicBezTo>
                  <a:cubicBezTo>
                    <a:pt x="1233" y="405"/>
                    <a:pt x="1216" y="217"/>
                    <a:pt x="1022" y="105"/>
                  </a:cubicBezTo>
                  <a:cubicBezTo>
                    <a:pt x="1005" y="94"/>
                    <a:pt x="987" y="86"/>
                    <a:pt x="970" y="77"/>
                  </a:cubicBezTo>
                  <a:cubicBezTo>
                    <a:pt x="868" y="26"/>
                    <a:pt x="742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2977475" y="5158150"/>
              <a:ext cx="31050" cy="16150"/>
            </a:xfrm>
            <a:custGeom>
              <a:rect b="b" l="l" r="r" t="t"/>
              <a:pathLst>
                <a:path extrusionOk="0" h="646" w="1242">
                  <a:moveTo>
                    <a:pt x="624" y="0"/>
                  </a:moveTo>
                  <a:cubicBezTo>
                    <a:pt x="504" y="0"/>
                    <a:pt x="381" y="24"/>
                    <a:pt x="275" y="71"/>
                  </a:cubicBezTo>
                  <a:cubicBezTo>
                    <a:pt x="42" y="183"/>
                    <a:pt x="1" y="388"/>
                    <a:pt x="193" y="523"/>
                  </a:cubicBezTo>
                  <a:lnTo>
                    <a:pt x="236" y="548"/>
                  </a:lnTo>
                  <a:cubicBezTo>
                    <a:pt x="348" y="612"/>
                    <a:pt x="493" y="645"/>
                    <a:pt x="635" y="645"/>
                  </a:cubicBezTo>
                  <a:cubicBezTo>
                    <a:pt x="756" y="645"/>
                    <a:pt x="876" y="621"/>
                    <a:pt x="974" y="573"/>
                  </a:cubicBezTo>
                  <a:cubicBezTo>
                    <a:pt x="1220" y="461"/>
                    <a:pt x="1241" y="261"/>
                    <a:pt x="1056" y="121"/>
                  </a:cubicBezTo>
                  <a:cubicBezTo>
                    <a:pt x="1043" y="112"/>
                    <a:pt x="1029" y="103"/>
                    <a:pt x="1015" y="96"/>
                  </a:cubicBezTo>
                  <a:cubicBezTo>
                    <a:pt x="907" y="33"/>
                    <a:pt x="767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4878575" y="4001850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7" y="1"/>
                  </a:moveTo>
                  <a:cubicBezTo>
                    <a:pt x="429" y="1"/>
                    <a:pt x="264" y="46"/>
                    <a:pt x="155" y="133"/>
                  </a:cubicBezTo>
                  <a:cubicBezTo>
                    <a:pt x="0" y="264"/>
                    <a:pt x="23" y="441"/>
                    <a:pt x="214" y="552"/>
                  </a:cubicBezTo>
                  <a:lnTo>
                    <a:pt x="285" y="585"/>
                  </a:lnTo>
                  <a:cubicBezTo>
                    <a:pt x="386" y="627"/>
                    <a:pt x="502" y="648"/>
                    <a:pt x="616" y="648"/>
                  </a:cubicBezTo>
                  <a:cubicBezTo>
                    <a:pt x="782" y="648"/>
                    <a:pt x="943" y="603"/>
                    <a:pt x="1043" y="515"/>
                  </a:cubicBezTo>
                  <a:cubicBezTo>
                    <a:pt x="1221" y="383"/>
                    <a:pt x="1192" y="210"/>
                    <a:pt x="1005" y="103"/>
                  </a:cubicBezTo>
                  <a:cubicBezTo>
                    <a:pt x="982" y="89"/>
                    <a:pt x="959" y="78"/>
                    <a:pt x="934" y="68"/>
                  </a:cubicBezTo>
                  <a:cubicBezTo>
                    <a:pt x="833" y="23"/>
                    <a:pt x="714" y="1"/>
                    <a:pt x="59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2926775" y="511962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25" y="1"/>
                  </a:moveTo>
                  <a:cubicBezTo>
                    <a:pt x="514" y="1"/>
                    <a:pt x="401" y="19"/>
                    <a:pt x="303" y="56"/>
                  </a:cubicBezTo>
                  <a:cubicBezTo>
                    <a:pt x="63" y="164"/>
                    <a:pt x="0" y="365"/>
                    <a:pt x="171" y="512"/>
                  </a:cubicBezTo>
                  <a:lnTo>
                    <a:pt x="242" y="553"/>
                  </a:lnTo>
                  <a:cubicBezTo>
                    <a:pt x="344" y="612"/>
                    <a:pt x="490" y="645"/>
                    <a:pt x="637" y="645"/>
                  </a:cubicBezTo>
                  <a:cubicBezTo>
                    <a:pt x="747" y="645"/>
                    <a:pt x="858" y="627"/>
                    <a:pt x="951" y="586"/>
                  </a:cubicBezTo>
                  <a:cubicBezTo>
                    <a:pt x="1205" y="479"/>
                    <a:pt x="1269" y="278"/>
                    <a:pt x="1084" y="139"/>
                  </a:cubicBezTo>
                  <a:cubicBezTo>
                    <a:pt x="1063" y="121"/>
                    <a:pt x="1040" y="105"/>
                    <a:pt x="1018" y="91"/>
                  </a:cubicBezTo>
                  <a:cubicBezTo>
                    <a:pt x="913" y="31"/>
                    <a:pt x="770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4809300" y="3974550"/>
              <a:ext cx="30825" cy="16075"/>
            </a:xfrm>
            <a:custGeom>
              <a:rect b="b" l="l" r="r" t="t"/>
              <a:pathLst>
                <a:path extrusionOk="0" h="643" w="1233">
                  <a:moveTo>
                    <a:pt x="617" y="1"/>
                  </a:moveTo>
                  <a:cubicBezTo>
                    <a:pt x="435" y="1"/>
                    <a:pt x="259" y="52"/>
                    <a:pt x="156" y="149"/>
                  </a:cubicBezTo>
                  <a:cubicBezTo>
                    <a:pt x="0" y="273"/>
                    <a:pt x="38" y="441"/>
                    <a:pt x="222" y="548"/>
                  </a:cubicBezTo>
                  <a:lnTo>
                    <a:pt x="314" y="593"/>
                  </a:lnTo>
                  <a:cubicBezTo>
                    <a:pt x="407" y="626"/>
                    <a:pt x="511" y="642"/>
                    <a:pt x="613" y="642"/>
                  </a:cubicBezTo>
                  <a:cubicBezTo>
                    <a:pt x="800" y="642"/>
                    <a:pt x="982" y="589"/>
                    <a:pt x="1086" y="491"/>
                  </a:cubicBezTo>
                  <a:cubicBezTo>
                    <a:pt x="1232" y="364"/>
                    <a:pt x="1199" y="199"/>
                    <a:pt x="1021" y="96"/>
                  </a:cubicBezTo>
                  <a:cubicBezTo>
                    <a:pt x="988" y="78"/>
                    <a:pt x="955" y="63"/>
                    <a:pt x="920" y="52"/>
                  </a:cubicBezTo>
                  <a:cubicBezTo>
                    <a:pt x="825" y="17"/>
                    <a:pt x="720" y="1"/>
                    <a:pt x="61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2880100" y="5079300"/>
              <a:ext cx="31750" cy="16200"/>
            </a:xfrm>
            <a:custGeom>
              <a:rect b="b" l="l" r="r" t="t"/>
              <a:pathLst>
                <a:path extrusionOk="0" h="648" w="1270">
                  <a:moveTo>
                    <a:pt x="642" y="0"/>
                  </a:moveTo>
                  <a:cubicBezTo>
                    <a:pt x="541" y="0"/>
                    <a:pt x="438" y="17"/>
                    <a:pt x="347" y="52"/>
                  </a:cubicBezTo>
                  <a:cubicBezTo>
                    <a:pt x="85" y="147"/>
                    <a:pt x="1" y="344"/>
                    <a:pt x="165" y="496"/>
                  </a:cubicBezTo>
                  <a:lnTo>
                    <a:pt x="250" y="553"/>
                  </a:lnTo>
                  <a:cubicBezTo>
                    <a:pt x="357" y="615"/>
                    <a:pt x="502" y="648"/>
                    <a:pt x="647" y="648"/>
                  </a:cubicBezTo>
                  <a:cubicBezTo>
                    <a:pt x="745" y="648"/>
                    <a:pt x="843" y="633"/>
                    <a:pt x="931" y="602"/>
                  </a:cubicBezTo>
                  <a:cubicBezTo>
                    <a:pt x="1186" y="503"/>
                    <a:pt x="1269" y="306"/>
                    <a:pt x="1105" y="154"/>
                  </a:cubicBezTo>
                  <a:cubicBezTo>
                    <a:pt x="1080" y="129"/>
                    <a:pt x="1051" y="108"/>
                    <a:pt x="1020" y="90"/>
                  </a:cubicBezTo>
                  <a:cubicBezTo>
                    <a:pt x="918" y="31"/>
                    <a:pt x="781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4737750" y="39495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11" y="0"/>
                  </a:moveTo>
                  <a:cubicBezTo>
                    <a:pt x="416" y="0"/>
                    <a:pt x="225" y="61"/>
                    <a:pt x="120" y="167"/>
                  </a:cubicBezTo>
                  <a:cubicBezTo>
                    <a:pt x="0" y="294"/>
                    <a:pt x="44" y="450"/>
                    <a:pt x="222" y="552"/>
                  </a:cubicBezTo>
                  <a:lnTo>
                    <a:pt x="342" y="606"/>
                  </a:lnTo>
                  <a:cubicBezTo>
                    <a:pt x="426" y="633"/>
                    <a:pt x="519" y="647"/>
                    <a:pt x="611" y="647"/>
                  </a:cubicBezTo>
                  <a:cubicBezTo>
                    <a:pt x="807" y="647"/>
                    <a:pt x="1000" y="587"/>
                    <a:pt x="1100" y="478"/>
                  </a:cubicBezTo>
                  <a:cubicBezTo>
                    <a:pt x="1223" y="353"/>
                    <a:pt x="1181" y="195"/>
                    <a:pt x="1011" y="97"/>
                  </a:cubicBezTo>
                  <a:cubicBezTo>
                    <a:pt x="971" y="74"/>
                    <a:pt x="929" y="56"/>
                    <a:pt x="886" y="43"/>
                  </a:cubicBezTo>
                  <a:cubicBezTo>
                    <a:pt x="799" y="14"/>
                    <a:pt x="704" y="0"/>
                    <a:pt x="61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2837700" y="5037700"/>
              <a:ext cx="31750" cy="16025"/>
            </a:xfrm>
            <a:custGeom>
              <a:rect b="b" l="l" r="r" t="t"/>
              <a:pathLst>
                <a:path extrusionOk="0" h="641" w="1270">
                  <a:moveTo>
                    <a:pt x="651" y="0"/>
                  </a:moveTo>
                  <a:cubicBezTo>
                    <a:pt x="558" y="0"/>
                    <a:pt x="463" y="14"/>
                    <a:pt x="374" y="41"/>
                  </a:cubicBezTo>
                  <a:cubicBezTo>
                    <a:pt x="112" y="119"/>
                    <a:pt x="1" y="316"/>
                    <a:pt x="150" y="468"/>
                  </a:cubicBezTo>
                  <a:lnTo>
                    <a:pt x="250" y="550"/>
                  </a:lnTo>
                  <a:cubicBezTo>
                    <a:pt x="350" y="608"/>
                    <a:pt x="492" y="641"/>
                    <a:pt x="635" y="641"/>
                  </a:cubicBezTo>
                  <a:cubicBezTo>
                    <a:pt x="727" y="641"/>
                    <a:pt x="819" y="627"/>
                    <a:pt x="902" y="599"/>
                  </a:cubicBezTo>
                  <a:cubicBezTo>
                    <a:pt x="1171" y="516"/>
                    <a:pt x="1269" y="320"/>
                    <a:pt x="1134" y="168"/>
                  </a:cubicBezTo>
                  <a:cubicBezTo>
                    <a:pt x="1105" y="137"/>
                    <a:pt x="1071" y="112"/>
                    <a:pt x="1035" y="91"/>
                  </a:cubicBezTo>
                  <a:cubicBezTo>
                    <a:pt x="932" y="32"/>
                    <a:pt x="794" y="0"/>
                    <a:pt x="65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4663550" y="3927125"/>
              <a:ext cx="30550" cy="16175"/>
            </a:xfrm>
            <a:custGeom>
              <a:rect b="b" l="l" r="r" t="t"/>
              <a:pathLst>
                <a:path extrusionOk="0" h="647" w="1222">
                  <a:moveTo>
                    <a:pt x="615" y="0"/>
                  </a:moveTo>
                  <a:cubicBezTo>
                    <a:pt x="413" y="0"/>
                    <a:pt x="216" y="68"/>
                    <a:pt x="121" y="183"/>
                  </a:cubicBezTo>
                  <a:cubicBezTo>
                    <a:pt x="1" y="309"/>
                    <a:pt x="51" y="453"/>
                    <a:pt x="222" y="552"/>
                  </a:cubicBezTo>
                  <a:lnTo>
                    <a:pt x="371" y="613"/>
                  </a:lnTo>
                  <a:cubicBezTo>
                    <a:pt x="450" y="636"/>
                    <a:pt x="533" y="647"/>
                    <a:pt x="614" y="647"/>
                  </a:cubicBezTo>
                  <a:cubicBezTo>
                    <a:pt x="824" y="647"/>
                    <a:pt x="1023" y="575"/>
                    <a:pt x="1114" y="463"/>
                  </a:cubicBezTo>
                  <a:cubicBezTo>
                    <a:pt x="1222" y="335"/>
                    <a:pt x="1174" y="185"/>
                    <a:pt x="1011" y="91"/>
                  </a:cubicBezTo>
                  <a:cubicBezTo>
                    <a:pt x="964" y="66"/>
                    <a:pt x="915" y="45"/>
                    <a:pt x="864" y="31"/>
                  </a:cubicBezTo>
                  <a:lnTo>
                    <a:pt x="857" y="35"/>
                  </a:lnTo>
                  <a:cubicBezTo>
                    <a:pt x="779" y="11"/>
                    <a:pt x="697" y="0"/>
                    <a:pt x="61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2800075" y="4994400"/>
              <a:ext cx="31550" cy="16250"/>
            </a:xfrm>
            <a:custGeom>
              <a:rect b="b" l="l" r="r" t="t"/>
              <a:pathLst>
                <a:path extrusionOk="0" h="650" w="1262">
                  <a:moveTo>
                    <a:pt x="633" y="0"/>
                  </a:moveTo>
                  <a:cubicBezTo>
                    <a:pt x="553" y="0"/>
                    <a:pt x="472" y="10"/>
                    <a:pt x="395" y="32"/>
                  </a:cubicBezTo>
                  <a:cubicBezTo>
                    <a:pt x="112" y="106"/>
                    <a:pt x="0" y="302"/>
                    <a:pt x="128" y="460"/>
                  </a:cubicBezTo>
                  <a:lnTo>
                    <a:pt x="243" y="549"/>
                  </a:lnTo>
                  <a:cubicBezTo>
                    <a:pt x="351" y="612"/>
                    <a:pt x="496" y="650"/>
                    <a:pt x="646" y="650"/>
                  </a:cubicBezTo>
                  <a:cubicBezTo>
                    <a:pt x="722" y="650"/>
                    <a:pt x="799" y="640"/>
                    <a:pt x="873" y="619"/>
                  </a:cubicBezTo>
                  <a:cubicBezTo>
                    <a:pt x="1149" y="541"/>
                    <a:pt x="1262" y="353"/>
                    <a:pt x="1140" y="184"/>
                  </a:cubicBezTo>
                  <a:cubicBezTo>
                    <a:pt x="1110" y="149"/>
                    <a:pt x="1072" y="118"/>
                    <a:pt x="1032" y="96"/>
                  </a:cubicBezTo>
                  <a:cubicBezTo>
                    <a:pt x="925" y="35"/>
                    <a:pt x="781" y="0"/>
                    <a:pt x="63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4587400" y="39074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20" y="1"/>
                  </a:moveTo>
                  <a:cubicBezTo>
                    <a:pt x="398" y="1"/>
                    <a:pt x="186" y="75"/>
                    <a:pt x="100" y="199"/>
                  </a:cubicBezTo>
                  <a:cubicBezTo>
                    <a:pt x="1" y="323"/>
                    <a:pt x="73" y="463"/>
                    <a:pt x="230" y="553"/>
                  </a:cubicBezTo>
                  <a:lnTo>
                    <a:pt x="408" y="623"/>
                  </a:lnTo>
                  <a:cubicBezTo>
                    <a:pt x="476" y="639"/>
                    <a:pt x="546" y="646"/>
                    <a:pt x="614" y="646"/>
                  </a:cubicBezTo>
                  <a:cubicBezTo>
                    <a:pt x="833" y="646"/>
                    <a:pt x="1041" y="571"/>
                    <a:pt x="1137" y="446"/>
                  </a:cubicBezTo>
                  <a:cubicBezTo>
                    <a:pt x="1222" y="322"/>
                    <a:pt x="1165" y="181"/>
                    <a:pt x="1009" y="92"/>
                  </a:cubicBezTo>
                  <a:cubicBezTo>
                    <a:pt x="953" y="60"/>
                    <a:pt x="892" y="38"/>
                    <a:pt x="829" y="24"/>
                  </a:cubicBezTo>
                  <a:cubicBezTo>
                    <a:pt x="761" y="8"/>
                    <a:pt x="690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2766650" y="49498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36" y="1"/>
                  </a:moveTo>
                  <a:cubicBezTo>
                    <a:pt x="567" y="1"/>
                    <a:pt x="498" y="8"/>
                    <a:pt x="431" y="24"/>
                  </a:cubicBezTo>
                  <a:cubicBezTo>
                    <a:pt x="141" y="94"/>
                    <a:pt x="0" y="274"/>
                    <a:pt x="122" y="442"/>
                  </a:cubicBezTo>
                  <a:lnTo>
                    <a:pt x="244" y="552"/>
                  </a:lnTo>
                  <a:cubicBezTo>
                    <a:pt x="348" y="612"/>
                    <a:pt x="489" y="647"/>
                    <a:pt x="639" y="647"/>
                  </a:cubicBezTo>
                  <a:cubicBezTo>
                    <a:pt x="705" y="647"/>
                    <a:pt x="773" y="640"/>
                    <a:pt x="839" y="626"/>
                  </a:cubicBezTo>
                  <a:cubicBezTo>
                    <a:pt x="1129" y="566"/>
                    <a:pt x="1270" y="368"/>
                    <a:pt x="1163" y="208"/>
                  </a:cubicBezTo>
                  <a:cubicBezTo>
                    <a:pt x="1128" y="164"/>
                    <a:pt x="1085" y="126"/>
                    <a:pt x="1035" y="98"/>
                  </a:cubicBezTo>
                  <a:cubicBezTo>
                    <a:pt x="928" y="36"/>
                    <a:pt x="784" y="1"/>
                    <a:pt x="63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4509900" y="3890375"/>
              <a:ext cx="29625" cy="16150"/>
            </a:xfrm>
            <a:custGeom>
              <a:rect b="b" l="l" r="r" t="t"/>
              <a:pathLst>
                <a:path extrusionOk="0" h="646" w="1185">
                  <a:moveTo>
                    <a:pt x="588" y="0"/>
                  </a:moveTo>
                  <a:cubicBezTo>
                    <a:pt x="357" y="0"/>
                    <a:pt x="141" y="86"/>
                    <a:pt x="64" y="215"/>
                  </a:cubicBezTo>
                  <a:cubicBezTo>
                    <a:pt x="1" y="335"/>
                    <a:pt x="44" y="466"/>
                    <a:pt x="193" y="553"/>
                  </a:cubicBezTo>
                  <a:lnTo>
                    <a:pt x="413" y="631"/>
                  </a:lnTo>
                  <a:cubicBezTo>
                    <a:pt x="470" y="641"/>
                    <a:pt x="527" y="646"/>
                    <a:pt x="584" y="646"/>
                  </a:cubicBezTo>
                  <a:cubicBezTo>
                    <a:pt x="821" y="646"/>
                    <a:pt x="1046" y="562"/>
                    <a:pt x="1113" y="430"/>
                  </a:cubicBezTo>
                  <a:cubicBezTo>
                    <a:pt x="1184" y="306"/>
                    <a:pt x="1123" y="178"/>
                    <a:pt x="978" y="94"/>
                  </a:cubicBezTo>
                  <a:cubicBezTo>
                    <a:pt x="914" y="58"/>
                    <a:pt x="844" y="33"/>
                    <a:pt x="772" y="19"/>
                  </a:cubicBezTo>
                  <a:cubicBezTo>
                    <a:pt x="711" y="6"/>
                    <a:pt x="649" y="0"/>
                    <a:pt x="58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2738200" y="4904325"/>
              <a:ext cx="31425" cy="16200"/>
            </a:xfrm>
            <a:custGeom>
              <a:rect b="b" l="l" r="r" t="t"/>
              <a:pathLst>
                <a:path extrusionOk="0" h="648" w="1257">
                  <a:moveTo>
                    <a:pt x="625" y="1"/>
                  </a:moveTo>
                  <a:cubicBezTo>
                    <a:pt x="566" y="1"/>
                    <a:pt x="506" y="6"/>
                    <a:pt x="447" y="18"/>
                  </a:cubicBezTo>
                  <a:cubicBezTo>
                    <a:pt x="171" y="71"/>
                    <a:pt x="1" y="260"/>
                    <a:pt x="101" y="425"/>
                  </a:cubicBezTo>
                  <a:lnTo>
                    <a:pt x="238" y="552"/>
                  </a:lnTo>
                  <a:cubicBezTo>
                    <a:pt x="343" y="612"/>
                    <a:pt x="489" y="648"/>
                    <a:pt x="642" y="648"/>
                  </a:cubicBezTo>
                  <a:cubicBezTo>
                    <a:pt x="696" y="648"/>
                    <a:pt x="751" y="643"/>
                    <a:pt x="805" y="634"/>
                  </a:cubicBezTo>
                  <a:cubicBezTo>
                    <a:pt x="1095" y="571"/>
                    <a:pt x="1257" y="387"/>
                    <a:pt x="1156" y="223"/>
                  </a:cubicBezTo>
                  <a:lnTo>
                    <a:pt x="1156" y="223"/>
                  </a:lnTo>
                  <a:lnTo>
                    <a:pt x="1165" y="227"/>
                  </a:lnTo>
                  <a:cubicBezTo>
                    <a:pt x="1130" y="172"/>
                    <a:pt x="1081" y="128"/>
                    <a:pt x="1025" y="97"/>
                  </a:cubicBezTo>
                  <a:cubicBezTo>
                    <a:pt x="919" y="36"/>
                    <a:pt x="776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4430075" y="3876050"/>
              <a:ext cx="29650" cy="16100"/>
            </a:xfrm>
            <a:custGeom>
              <a:rect b="b" l="l" r="r" t="t"/>
              <a:pathLst>
                <a:path extrusionOk="0" h="644" w="1186">
                  <a:moveTo>
                    <a:pt x="592" y="1"/>
                  </a:moveTo>
                  <a:cubicBezTo>
                    <a:pt x="354" y="1"/>
                    <a:pt x="127" y="98"/>
                    <a:pt x="56" y="235"/>
                  </a:cubicBezTo>
                  <a:cubicBezTo>
                    <a:pt x="0" y="349"/>
                    <a:pt x="64" y="469"/>
                    <a:pt x="207" y="551"/>
                  </a:cubicBezTo>
                  <a:lnTo>
                    <a:pt x="449" y="632"/>
                  </a:lnTo>
                  <a:cubicBezTo>
                    <a:pt x="497" y="640"/>
                    <a:pt x="546" y="644"/>
                    <a:pt x="594" y="644"/>
                  </a:cubicBezTo>
                  <a:cubicBezTo>
                    <a:pt x="837" y="644"/>
                    <a:pt x="1064" y="551"/>
                    <a:pt x="1128" y="411"/>
                  </a:cubicBezTo>
                  <a:cubicBezTo>
                    <a:pt x="1185" y="295"/>
                    <a:pt x="1127" y="175"/>
                    <a:pt x="989" y="96"/>
                  </a:cubicBezTo>
                  <a:cubicBezTo>
                    <a:pt x="911" y="52"/>
                    <a:pt x="824" y="25"/>
                    <a:pt x="736" y="13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2714575" y="4857875"/>
              <a:ext cx="31050" cy="16250"/>
            </a:xfrm>
            <a:custGeom>
              <a:rect b="b" l="l" r="r" t="t"/>
              <a:pathLst>
                <a:path extrusionOk="0" h="650" w="1242">
                  <a:moveTo>
                    <a:pt x="602" y="0"/>
                  </a:moveTo>
                  <a:cubicBezTo>
                    <a:pt x="562" y="0"/>
                    <a:pt x="522" y="3"/>
                    <a:pt x="482" y="8"/>
                  </a:cubicBezTo>
                  <a:cubicBezTo>
                    <a:pt x="176" y="52"/>
                    <a:pt x="1" y="229"/>
                    <a:pt x="79" y="406"/>
                  </a:cubicBezTo>
                  <a:lnTo>
                    <a:pt x="222" y="554"/>
                  </a:lnTo>
                  <a:cubicBezTo>
                    <a:pt x="325" y="614"/>
                    <a:pt x="470" y="649"/>
                    <a:pt x="625" y="649"/>
                  </a:cubicBezTo>
                  <a:cubicBezTo>
                    <a:pt x="673" y="649"/>
                    <a:pt x="721" y="646"/>
                    <a:pt x="769" y="639"/>
                  </a:cubicBezTo>
                  <a:cubicBezTo>
                    <a:pt x="1066" y="590"/>
                    <a:pt x="1241" y="415"/>
                    <a:pt x="1170" y="242"/>
                  </a:cubicBezTo>
                  <a:cubicBezTo>
                    <a:pt x="1134" y="183"/>
                    <a:pt x="1084" y="135"/>
                    <a:pt x="1023" y="103"/>
                  </a:cubicBezTo>
                  <a:cubicBezTo>
                    <a:pt x="911" y="38"/>
                    <a:pt x="759" y="0"/>
                    <a:pt x="60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4349400" y="3864450"/>
              <a:ext cx="29025" cy="16225"/>
            </a:xfrm>
            <a:custGeom>
              <a:rect b="b" l="l" r="r" t="t"/>
              <a:pathLst>
                <a:path extrusionOk="0" h="649" w="1161">
                  <a:moveTo>
                    <a:pt x="597" y="0"/>
                  </a:moveTo>
                  <a:cubicBezTo>
                    <a:pt x="328" y="0"/>
                    <a:pt x="84" y="103"/>
                    <a:pt x="28" y="260"/>
                  </a:cubicBezTo>
                  <a:cubicBezTo>
                    <a:pt x="0" y="367"/>
                    <a:pt x="64" y="477"/>
                    <a:pt x="184" y="547"/>
                  </a:cubicBezTo>
                  <a:cubicBezTo>
                    <a:pt x="274" y="600"/>
                    <a:pt x="374" y="634"/>
                    <a:pt x="476" y="642"/>
                  </a:cubicBezTo>
                  <a:cubicBezTo>
                    <a:pt x="513" y="647"/>
                    <a:pt x="550" y="649"/>
                    <a:pt x="587" y="649"/>
                  </a:cubicBezTo>
                  <a:cubicBezTo>
                    <a:pt x="839" y="649"/>
                    <a:pt x="1071" y="542"/>
                    <a:pt x="1120" y="391"/>
                  </a:cubicBezTo>
                  <a:cubicBezTo>
                    <a:pt x="1160" y="278"/>
                    <a:pt x="1099" y="167"/>
                    <a:pt x="968" y="91"/>
                  </a:cubicBezTo>
                  <a:cubicBezTo>
                    <a:pt x="883" y="45"/>
                    <a:pt x="789" y="16"/>
                    <a:pt x="693" y="5"/>
                  </a:cubicBezTo>
                  <a:cubicBezTo>
                    <a:pt x="661" y="2"/>
                    <a:pt x="629" y="0"/>
                    <a:pt x="59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2696050" y="4810750"/>
              <a:ext cx="30200" cy="16150"/>
            </a:xfrm>
            <a:custGeom>
              <a:rect b="b" l="l" r="r" t="t"/>
              <a:pathLst>
                <a:path extrusionOk="0" h="646" w="1208">
                  <a:moveTo>
                    <a:pt x="614" y="1"/>
                  </a:moveTo>
                  <a:cubicBezTo>
                    <a:pt x="575" y="1"/>
                    <a:pt x="535" y="3"/>
                    <a:pt x="495" y="8"/>
                  </a:cubicBezTo>
                  <a:cubicBezTo>
                    <a:pt x="190" y="37"/>
                    <a:pt x="0" y="205"/>
                    <a:pt x="50" y="382"/>
                  </a:cubicBezTo>
                  <a:lnTo>
                    <a:pt x="215" y="550"/>
                  </a:lnTo>
                  <a:cubicBezTo>
                    <a:pt x="315" y="608"/>
                    <a:pt x="459" y="646"/>
                    <a:pt x="614" y="646"/>
                  </a:cubicBezTo>
                  <a:cubicBezTo>
                    <a:pt x="646" y="646"/>
                    <a:pt x="679" y="644"/>
                    <a:pt x="711" y="641"/>
                  </a:cubicBezTo>
                  <a:cubicBezTo>
                    <a:pt x="1016" y="603"/>
                    <a:pt x="1207" y="435"/>
                    <a:pt x="1149" y="263"/>
                  </a:cubicBezTo>
                  <a:cubicBezTo>
                    <a:pt x="1128" y="195"/>
                    <a:pt x="1072" y="138"/>
                    <a:pt x="995" y="92"/>
                  </a:cubicBezTo>
                  <a:cubicBezTo>
                    <a:pt x="896" y="35"/>
                    <a:pt x="761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4267300" y="3855800"/>
              <a:ext cx="28975" cy="16100"/>
            </a:xfrm>
            <a:custGeom>
              <a:rect b="b" l="l" r="r" t="t"/>
              <a:pathLst>
                <a:path extrusionOk="0" h="644" w="1159">
                  <a:moveTo>
                    <a:pt x="566" y="1"/>
                  </a:moveTo>
                  <a:cubicBezTo>
                    <a:pt x="299" y="1"/>
                    <a:pt x="72" y="114"/>
                    <a:pt x="28" y="273"/>
                  </a:cubicBezTo>
                  <a:cubicBezTo>
                    <a:pt x="0" y="379"/>
                    <a:pt x="57" y="478"/>
                    <a:pt x="186" y="552"/>
                  </a:cubicBezTo>
                  <a:cubicBezTo>
                    <a:pt x="279" y="603"/>
                    <a:pt x="384" y="634"/>
                    <a:pt x="491" y="638"/>
                  </a:cubicBezTo>
                  <a:cubicBezTo>
                    <a:pt x="525" y="642"/>
                    <a:pt x="559" y="643"/>
                    <a:pt x="593" y="643"/>
                  </a:cubicBezTo>
                  <a:cubicBezTo>
                    <a:pt x="863" y="643"/>
                    <a:pt x="1091" y="528"/>
                    <a:pt x="1133" y="372"/>
                  </a:cubicBezTo>
                  <a:cubicBezTo>
                    <a:pt x="1159" y="269"/>
                    <a:pt x="1093" y="165"/>
                    <a:pt x="970" y="94"/>
                  </a:cubicBezTo>
                  <a:cubicBezTo>
                    <a:pt x="874" y="41"/>
                    <a:pt x="767" y="11"/>
                    <a:pt x="658" y="5"/>
                  </a:cubicBezTo>
                  <a:cubicBezTo>
                    <a:pt x="627" y="2"/>
                    <a:pt x="597" y="1"/>
                    <a:pt x="56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2681975" y="4763025"/>
              <a:ext cx="29800" cy="16125"/>
            </a:xfrm>
            <a:custGeom>
              <a:rect b="b" l="l" r="r" t="t"/>
              <a:pathLst>
                <a:path extrusionOk="0" h="645" w="1192">
                  <a:moveTo>
                    <a:pt x="601" y="0"/>
                  </a:moveTo>
                  <a:cubicBezTo>
                    <a:pt x="576" y="0"/>
                    <a:pt x="550" y="1"/>
                    <a:pt x="524" y="3"/>
                  </a:cubicBezTo>
                  <a:cubicBezTo>
                    <a:pt x="219" y="24"/>
                    <a:pt x="0" y="184"/>
                    <a:pt x="50" y="368"/>
                  </a:cubicBezTo>
                  <a:cubicBezTo>
                    <a:pt x="73" y="438"/>
                    <a:pt x="123" y="501"/>
                    <a:pt x="208" y="550"/>
                  </a:cubicBezTo>
                  <a:cubicBezTo>
                    <a:pt x="310" y="608"/>
                    <a:pt x="451" y="644"/>
                    <a:pt x="603" y="644"/>
                  </a:cubicBezTo>
                  <a:cubicBezTo>
                    <a:pt x="632" y="644"/>
                    <a:pt x="661" y="643"/>
                    <a:pt x="690" y="640"/>
                  </a:cubicBezTo>
                  <a:cubicBezTo>
                    <a:pt x="987" y="615"/>
                    <a:pt x="1192" y="455"/>
                    <a:pt x="1156" y="279"/>
                  </a:cubicBezTo>
                  <a:cubicBezTo>
                    <a:pt x="1135" y="205"/>
                    <a:pt x="1076" y="141"/>
                    <a:pt x="994" y="94"/>
                  </a:cubicBezTo>
                  <a:cubicBezTo>
                    <a:pt x="892" y="35"/>
                    <a:pt x="754" y="0"/>
                    <a:pt x="60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4184500" y="3849950"/>
              <a:ext cx="28500" cy="16100"/>
            </a:xfrm>
            <a:custGeom>
              <a:rect b="b" l="l" r="r" t="t"/>
              <a:pathLst>
                <a:path extrusionOk="0" h="644" w="1140">
                  <a:moveTo>
                    <a:pt x="585" y="0"/>
                  </a:moveTo>
                  <a:cubicBezTo>
                    <a:pt x="296" y="0"/>
                    <a:pt x="53" y="124"/>
                    <a:pt x="14" y="298"/>
                  </a:cubicBezTo>
                  <a:cubicBezTo>
                    <a:pt x="0" y="395"/>
                    <a:pt x="57" y="486"/>
                    <a:pt x="179" y="556"/>
                  </a:cubicBezTo>
                  <a:cubicBezTo>
                    <a:pt x="264" y="604"/>
                    <a:pt x="385" y="634"/>
                    <a:pt x="527" y="642"/>
                  </a:cubicBezTo>
                  <a:cubicBezTo>
                    <a:pt x="545" y="643"/>
                    <a:pt x="564" y="643"/>
                    <a:pt x="582" y="643"/>
                  </a:cubicBezTo>
                  <a:cubicBezTo>
                    <a:pt x="869" y="643"/>
                    <a:pt x="1101" y="520"/>
                    <a:pt x="1121" y="355"/>
                  </a:cubicBezTo>
                  <a:cubicBezTo>
                    <a:pt x="1139" y="254"/>
                    <a:pt x="1076" y="162"/>
                    <a:pt x="962" y="97"/>
                  </a:cubicBezTo>
                  <a:cubicBezTo>
                    <a:pt x="857" y="40"/>
                    <a:pt x="740" y="6"/>
                    <a:pt x="622" y="1"/>
                  </a:cubicBezTo>
                  <a:cubicBezTo>
                    <a:pt x="609" y="0"/>
                    <a:pt x="597" y="0"/>
                    <a:pt x="58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2673525" y="4714825"/>
              <a:ext cx="28950" cy="16200"/>
            </a:xfrm>
            <a:custGeom>
              <a:rect b="b" l="l" r="r" t="t"/>
              <a:pathLst>
                <a:path extrusionOk="0" h="648" w="1158">
                  <a:moveTo>
                    <a:pt x="572" y="1"/>
                  </a:moveTo>
                  <a:cubicBezTo>
                    <a:pt x="556" y="1"/>
                    <a:pt x="541" y="1"/>
                    <a:pt x="525" y="2"/>
                  </a:cubicBezTo>
                  <a:cubicBezTo>
                    <a:pt x="227" y="19"/>
                    <a:pt x="1" y="175"/>
                    <a:pt x="23" y="351"/>
                  </a:cubicBezTo>
                  <a:cubicBezTo>
                    <a:pt x="30" y="429"/>
                    <a:pt x="87" y="502"/>
                    <a:pt x="174" y="553"/>
                  </a:cubicBezTo>
                  <a:cubicBezTo>
                    <a:pt x="276" y="612"/>
                    <a:pt x="419" y="647"/>
                    <a:pt x="571" y="647"/>
                  </a:cubicBezTo>
                  <a:cubicBezTo>
                    <a:pt x="587" y="647"/>
                    <a:pt x="603" y="647"/>
                    <a:pt x="620" y="646"/>
                  </a:cubicBezTo>
                  <a:cubicBezTo>
                    <a:pt x="932" y="631"/>
                    <a:pt x="1158" y="475"/>
                    <a:pt x="1128" y="302"/>
                  </a:cubicBezTo>
                  <a:cubicBezTo>
                    <a:pt x="1119" y="222"/>
                    <a:pt x="1057" y="148"/>
                    <a:pt x="964" y="95"/>
                  </a:cubicBezTo>
                  <a:cubicBezTo>
                    <a:pt x="863" y="37"/>
                    <a:pt x="724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4101375" y="3847000"/>
              <a:ext cx="28300" cy="16175"/>
            </a:xfrm>
            <a:custGeom>
              <a:rect b="b" l="l" r="r" t="t"/>
              <a:pathLst>
                <a:path extrusionOk="0" h="647" w="1132">
                  <a:moveTo>
                    <a:pt x="567" y="0"/>
                  </a:moveTo>
                  <a:cubicBezTo>
                    <a:pt x="268" y="0"/>
                    <a:pt x="21" y="139"/>
                    <a:pt x="15" y="313"/>
                  </a:cubicBezTo>
                  <a:cubicBezTo>
                    <a:pt x="1" y="403"/>
                    <a:pt x="65" y="490"/>
                    <a:pt x="172" y="551"/>
                  </a:cubicBezTo>
                  <a:cubicBezTo>
                    <a:pt x="286" y="614"/>
                    <a:pt x="416" y="646"/>
                    <a:pt x="548" y="646"/>
                  </a:cubicBezTo>
                  <a:cubicBezTo>
                    <a:pt x="557" y="646"/>
                    <a:pt x="566" y="646"/>
                    <a:pt x="575" y="646"/>
                  </a:cubicBezTo>
                  <a:cubicBezTo>
                    <a:pt x="874" y="646"/>
                    <a:pt x="1115" y="508"/>
                    <a:pt x="1127" y="333"/>
                  </a:cubicBezTo>
                  <a:cubicBezTo>
                    <a:pt x="1131" y="241"/>
                    <a:pt x="1066" y="156"/>
                    <a:pt x="960" y="96"/>
                  </a:cubicBezTo>
                  <a:cubicBezTo>
                    <a:pt x="861" y="39"/>
                    <a:pt x="727" y="3"/>
                    <a:pt x="581" y="0"/>
                  </a:cubicBezTo>
                  <a:cubicBezTo>
                    <a:pt x="576" y="0"/>
                    <a:pt x="572" y="0"/>
                    <a:pt x="56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2669700" y="4666625"/>
              <a:ext cx="28075" cy="16150"/>
            </a:xfrm>
            <a:custGeom>
              <a:rect b="b" l="l" r="r" t="t"/>
              <a:pathLst>
                <a:path extrusionOk="0" h="646" w="1123">
                  <a:moveTo>
                    <a:pt x="569" y="1"/>
                  </a:moveTo>
                  <a:cubicBezTo>
                    <a:pt x="564" y="1"/>
                    <a:pt x="558" y="1"/>
                    <a:pt x="552" y="1"/>
                  </a:cubicBezTo>
                  <a:cubicBezTo>
                    <a:pt x="248" y="5"/>
                    <a:pt x="0" y="149"/>
                    <a:pt x="2" y="328"/>
                  </a:cubicBezTo>
                  <a:cubicBezTo>
                    <a:pt x="9" y="415"/>
                    <a:pt x="66" y="489"/>
                    <a:pt x="173" y="550"/>
                  </a:cubicBezTo>
                  <a:cubicBezTo>
                    <a:pt x="288" y="613"/>
                    <a:pt x="416" y="645"/>
                    <a:pt x="546" y="645"/>
                  </a:cubicBezTo>
                  <a:cubicBezTo>
                    <a:pt x="557" y="645"/>
                    <a:pt x="567" y="645"/>
                    <a:pt x="577" y="645"/>
                  </a:cubicBezTo>
                  <a:cubicBezTo>
                    <a:pt x="883" y="641"/>
                    <a:pt x="1122" y="493"/>
                    <a:pt x="1114" y="316"/>
                  </a:cubicBezTo>
                  <a:cubicBezTo>
                    <a:pt x="1118" y="231"/>
                    <a:pt x="1057" y="151"/>
                    <a:pt x="958" y="94"/>
                  </a:cubicBezTo>
                  <a:cubicBezTo>
                    <a:pt x="857" y="36"/>
                    <a:pt x="719" y="1"/>
                    <a:pt x="56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4017700" y="3846975"/>
              <a:ext cx="28250" cy="16075"/>
            </a:xfrm>
            <a:custGeom>
              <a:rect b="b" l="l" r="r" t="t"/>
              <a:pathLst>
                <a:path extrusionOk="0" h="643" w="1130">
                  <a:moveTo>
                    <a:pt x="577" y="1"/>
                  </a:moveTo>
                  <a:cubicBezTo>
                    <a:pt x="569" y="1"/>
                    <a:pt x="561" y="1"/>
                    <a:pt x="553" y="1"/>
                  </a:cubicBezTo>
                  <a:cubicBezTo>
                    <a:pt x="241" y="1"/>
                    <a:pt x="1" y="149"/>
                    <a:pt x="9" y="326"/>
                  </a:cubicBezTo>
                  <a:cubicBezTo>
                    <a:pt x="23" y="417"/>
                    <a:pt x="80" y="491"/>
                    <a:pt x="181" y="548"/>
                  </a:cubicBezTo>
                  <a:cubicBezTo>
                    <a:pt x="281" y="606"/>
                    <a:pt x="408" y="643"/>
                    <a:pt x="560" y="643"/>
                  </a:cubicBezTo>
                  <a:cubicBezTo>
                    <a:pt x="568" y="643"/>
                    <a:pt x="577" y="643"/>
                    <a:pt x="585" y="643"/>
                  </a:cubicBezTo>
                  <a:cubicBezTo>
                    <a:pt x="897" y="634"/>
                    <a:pt x="1130" y="491"/>
                    <a:pt x="1122" y="314"/>
                  </a:cubicBezTo>
                  <a:cubicBezTo>
                    <a:pt x="1117" y="229"/>
                    <a:pt x="1055" y="150"/>
                    <a:pt x="957" y="95"/>
                  </a:cubicBezTo>
                  <a:cubicBezTo>
                    <a:pt x="857" y="37"/>
                    <a:pt x="721" y="1"/>
                    <a:pt x="57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2670350" y="4618250"/>
              <a:ext cx="28375" cy="16075"/>
            </a:xfrm>
            <a:custGeom>
              <a:rect b="b" l="l" r="r" t="t"/>
              <a:pathLst>
                <a:path extrusionOk="0" h="643" w="1135">
                  <a:moveTo>
                    <a:pt x="571" y="1"/>
                  </a:moveTo>
                  <a:cubicBezTo>
                    <a:pt x="270" y="1"/>
                    <a:pt x="27" y="130"/>
                    <a:pt x="1" y="305"/>
                  </a:cubicBezTo>
                  <a:lnTo>
                    <a:pt x="15" y="313"/>
                  </a:lnTo>
                  <a:cubicBezTo>
                    <a:pt x="8" y="400"/>
                    <a:pt x="72" y="486"/>
                    <a:pt x="179" y="547"/>
                  </a:cubicBezTo>
                  <a:cubicBezTo>
                    <a:pt x="271" y="600"/>
                    <a:pt x="406" y="638"/>
                    <a:pt x="542" y="642"/>
                  </a:cubicBezTo>
                  <a:cubicBezTo>
                    <a:pt x="551" y="643"/>
                    <a:pt x="559" y="643"/>
                    <a:pt x="568" y="643"/>
                  </a:cubicBezTo>
                  <a:cubicBezTo>
                    <a:pt x="868" y="643"/>
                    <a:pt x="1122" y="506"/>
                    <a:pt x="1127" y="334"/>
                  </a:cubicBezTo>
                  <a:cubicBezTo>
                    <a:pt x="1134" y="244"/>
                    <a:pt x="1070" y="156"/>
                    <a:pt x="963" y="94"/>
                  </a:cubicBezTo>
                  <a:cubicBezTo>
                    <a:pt x="850" y="33"/>
                    <a:pt x="723" y="1"/>
                    <a:pt x="595" y="1"/>
                  </a:cubicBezTo>
                  <a:cubicBezTo>
                    <a:pt x="587" y="1"/>
                    <a:pt x="579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3934075" y="3849775"/>
              <a:ext cx="29300" cy="16125"/>
            </a:xfrm>
            <a:custGeom>
              <a:rect b="b" l="l" r="r" t="t"/>
              <a:pathLst>
                <a:path extrusionOk="0" h="645" w="1172">
                  <a:moveTo>
                    <a:pt x="573" y="0"/>
                  </a:moveTo>
                  <a:cubicBezTo>
                    <a:pt x="559" y="0"/>
                    <a:pt x="545" y="0"/>
                    <a:pt x="531" y="1"/>
                  </a:cubicBezTo>
                  <a:cubicBezTo>
                    <a:pt x="226" y="13"/>
                    <a:pt x="0" y="169"/>
                    <a:pt x="23" y="347"/>
                  </a:cubicBezTo>
                  <a:cubicBezTo>
                    <a:pt x="37" y="427"/>
                    <a:pt x="101" y="497"/>
                    <a:pt x="187" y="547"/>
                  </a:cubicBezTo>
                  <a:cubicBezTo>
                    <a:pt x="304" y="611"/>
                    <a:pt x="436" y="645"/>
                    <a:pt x="569" y="645"/>
                  </a:cubicBezTo>
                  <a:cubicBezTo>
                    <a:pt x="591" y="645"/>
                    <a:pt x="612" y="644"/>
                    <a:pt x="633" y="642"/>
                  </a:cubicBezTo>
                  <a:cubicBezTo>
                    <a:pt x="931" y="625"/>
                    <a:pt x="1171" y="469"/>
                    <a:pt x="1142" y="288"/>
                  </a:cubicBezTo>
                  <a:cubicBezTo>
                    <a:pt x="1127" y="213"/>
                    <a:pt x="1068" y="146"/>
                    <a:pt x="982" y="97"/>
                  </a:cubicBezTo>
                  <a:cubicBezTo>
                    <a:pt x="878" y="37"/>
                    <a:pt x="731" y="0"/>
                    <a:pt x="57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2675925" y="4569900"/>
              <a:ext cx="28750" cy="16225"/>
            </a:xfrm>
            <a:custGeom>
              <a:rect b="b" l="l" r="r" t="t"/>
              <a:pathLst>
                <a:path extrusionOk="0" h="649" w="1150">
                  <a:moveTo>
                    <a:pt x="583" y="0"/>
                  </a:moveTo>
                  <a:cubicBezTo>
                    <a:pt x="294" y="0"/>
                    <a:pt x="53" y="127"/>
                    <a:pt x="20" y="293"/>
                  </a:cubicBezTo>
                  <a:cubicBezTo>
                    <a:pt x="1" y="396"/>
                    <a:pt x="72" y="487"/>
                    <a:pt x="185" y="552"/>
                  </a:cubicBezTo>
                  <a:cubicBezTo>
                    <a:pt x="288" y="608"/>
                    <a:pt x="402" y="640"/>
                    <a:pt x="519" y="647"/>
                  </a:cubicBezTo>
                  <a:cubicBezTo>
                    <a:pt x="537" y="648"/>
                    <a:pt x="555" y="648"/>
                    <a:pt x="572" y="648"/>
                  </a:cubicBezTo>
                  <a:cubicBezTo>
                    <a:pt x="861" y="648"/>
                    <a:pt x="1101" y="529"/>
                    <a:pt x="1134" y="354"/>
                  </a:cubicBezTo>
                  <a:cubicBezTo>
                    <a:pt x="1149" y="257"/>
                    <a:pt x="1084" y="162"/>
                    <a:pt x="970" y="95"/>
                  </a:cubicBezTo>
                  <a:cubicBezTo>
                    <a:pt x="867" y="39"/>
                    <a:pt x="752" y="7"/>
                    <a:pt x="637" y="2"/>
                  </a:cubicBezTo>
                  <a:cubicBezTo>
                    <a:pt x="619" y="1"/>
                    <a:pt x="601" y="0"/>
                    <a:pt x="58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3850825" y="3855400"/>
              <a:ext cx="29675" cy="16175"/>
            </a:xfrm>
            <a:custGeom>
              <a:rect b="b" l="l" r="r" t="t"/>
              <a:pathLst>
                <a:path extrusionOk="0" h="647" w="1187">
                  <a:moveTo>
                    <a:pt x="593" y="0"/>
                  </a:moveTo>
                  <a:cubicBezTo>
                    <a:pt x="564" y="0"/>
                    <a:pt x="534" y="2"/>
                    <a:pt x="503" y="4"/>
                  </a:cubicBezTo>
                  <a:cubicBezTo>
                    <a:pt x="205" y="31"/>
                    <a:pt x="0" y="190"/>
                    <a:pt x="45" y="371"/>
                  </a:cubicBezTo>
                  <a:cubicBezTo>
                    <a:pt x="70" y="446"/>
                    <a:pt x="123" y="510"/>
                    <a:pt x="194" y="548"/>
                  </a:cubicBezTo>
                  <a:cubicBezTo>
                    <a:pt x="299" y="609"/>
                    <a:pt x="433" y="647"/>
                    <a:pt x="584" y="647"/>
                  </a:cubicBezTo>
                  <a:cubicBezTo>
                    <a:pt x="616" y="647"/>
                    <a:pt x="649" y="645"/>
                    <a:pt x="683" y="641"/>
                  </a:cubicBezTo>
                  <a:cubicBezTo>
                    <a:pt x="982" y="618"/>
                    <a:pt x="1186" y="449"/>
                    <a:pt x="1149" y="272"/>
                  </a:cubicBezTo>
                  <a:cubicBezTo>
                    <a:pt x="1127" y="204"/>
                    <a:pt x="1069" y="142"/>
                    <a:pt x="989" y="95"/>
                  </a:cubicBezTo>
                  <a:cubicBezTo>
                    <a:pt x="887" y="36"/>
                    <a:pt x="748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2686500" y="4522000"/>
              <a:ext cx="29175" cy="16225"/>
            </a:xfrm>
            <a:custGeom>
              <a:rect b="b" l="l" r="r" t="t"/>
              <a:pathLst>
                <a:path extrusionOk="0" h="649" w="1167">
                  <a:moveTo>
                    <a:pt x="584" y="1"/>
                  </a:moveTo>
                  <a:cubicBezTo>
                    <a:pt x="323" y="1"/>
                    <a:pt x="78" y="116"/>
                    <a:pt x="42" y="271"/>
                  </a:cubicBezTo>
                  <a:cubicBezTo>
                    <a:pt x="0" y="379"/>
                    <a:pt x="71" y="485"/>
                    <a:pt x="193" y="554"/>
                  </a:cubicBezTo>
                  <a:cubicBezTo>
                    <a:pt x="271" y="600"/>
                    <a:pt x="384" y="632"/>
                    <a:pt x="490" y="645"/>
                  </a:cubicBezTo>
                  <a:cubicBezTo>
                    <a:pt x="517" y="647"/>
                    <a:pt x="545" y="648"/>
                    <a:pt x="573" y="648"/>
                  </a:cubicBezTo>
                  <a:cubicBezTo>
                    <a:pt x="853" y="648"/>
                    <a:pt x="1095" y="535"/>
                    <a:pt x="1134" y="379"/>
                  </a:cubicBezTo>
                  <a:cubicBezTo>
                    <a:pt x="1167" y="270"/>
                    <a:pt x="1106" y="167"/>
                    <a:pt x="983" y="97"/>
                  </a:cubicBezTo>
                  <a:cubicBezTo>
                    <a:pt x="887" y="46"/>
                    <a:pt x="781" y="14"/>
                    <a:pt x="671" y="5"/>
                  </a:cubicBezTo>
                  <a:cubicBezTo>
                    <a:pt x="642" y="2"/>
                    <a:pt x="613" y="1"/>
                    <a:pt x="58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3768300" y="3863875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3" y="0"/>
                  </a:moveTo>
                  <a:cubicBezTo>
                    <a:pt x="567" y="0"/>
                    <a:pt x="531" y="3"/>
                    <a:pt x="495" y="7"/>
                  </a:cubicBezTo>
                  <a:cubicBezTo>
                    <a:pt x="184" y="49"/>
                    <a:pt x="0" y="220"/>
                    <a:pt x="59" y="393"/>
                  </a:cubicBezTo>
                  <a:lnTo>
                    <a:pt x="208" y="553"/>
                  </a:lnTo>
                  <a:cubicBezTo>
                    <a:pt x="309" y="612"/>
                    <a:pt x="450" y="648"/>
                    <a:pt x="603" y="648"/>
                  </a:cubicBezTo>
                  <a:cubicBezTo>
                    <a:pt x="644" y="648"/>
                    <a:pt x="685" y="645"/>
                    <a:pt x="727" y="640"/>
                  </a:cubicBezTo>
                  <a:cubicBezTo>
                    <a:pt x="1024" y="606"/>
                    <a:pt x="1214" y="431"/>
                    <a:pt x="1156" y="266"/>
                  </a:cubicBezTo>
                  <a:cubicBezTo>
                    <a:pt x="1129" y="199"/>
                    <a:pt x="1072" y="141"/>
                    <a:pt x="994" y="96"/>
                  </a:cubicBezTo>
                  <a:cubicBezTo>
                    <a:pt x="889" y="36"/>
                    <a:pt x="749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2702150" y="4474575"/>
              <a:ext cx="29325" cy="16175"/>
            </a:xfrm>
            <a:custGeom>
              <a:rect b="b" l="l" r="r" t="t"/>
              <a:pathLst>
                <a:path extrusionOk="0" h="647" w="1173">
                  <a:moveTo>
                    <a:pt x="580" y="1"/>
                  </a:moveTo>
                  <a:cubicBezTo>
                    <a:pt x="321" y="1"/>
                    <a:pt x="102" y="106"/>
                    <a:pt x="35" y="250"/>
                  </a:cubicBezTo>
                  <a:cubicBezTo>
                    <a:pt x="0" y="362"/>
                    <a:pt x="59" y="476"/>
                    <a:pt x="194" y="554"/>
                  </a:cubicBezTo>
                  <a:lnTo>
                    <a:pt x="463" y="636"/>
                  </a:lnTo>
                  <a:cubicBezTo>
                    <a:pt x="509" y="643"/>
                    <a:pt x="554" y="647"/>
                    <a:pt x="599" y="647"/>
                  </a:cubicBezTo>
                  <a:cubicBezTo>
                    <a:pt x="852" y="647"/>
                    <a:pt x="1074" y="542"/>
                    <a:pt x="1128" y="399"/>
                  </a:cubicBezTo>
                  <a:cubicBezTo>
                    <a:pt x="1172" y="282"/>
                    <a:pt x="1112" y="169"/>
                    <a:pt x="981" y="94"/>
                  </a:cubicBezTo>
                  <a:cubicBezTo>
                    <a:pt x="896" y="47"/>
                    <a:pt x="803" y="19"/>
                    <a:pt x="708" y="9"/>
                  </a:cubicBezTo>
                  <a:cubicBezTo>
                    <a:pt x="665" y="3"/>
                    <a:pt x="622" y="1"/>
                    <a:pt x="58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3686850" y="3875275"/>
              <a:ext cx="30900" cy="16200"/>
            </a:xfrm>
            <a:custGeom>
              <a:rect b="b" l="l" r="r" t="t"/>
              <a:pathLst>
                <a:path extrusionOk="0" h="648" w="1236">
                  <a:moveTo>
                    <a:pt x="611" y="1"/>
                  </a:moveTo>
                  <a:cubicBezTo>
                    <a:pt x="564" y="1"/>
                    <a:pt x="516" y="4"/>
                    <a:pt x="468" y="11"/>
                  </a:cubicBezTo>
                  <a:cubicBezTo>
                    <a:pt x="178" y="65"/>
                    <a:pt x="1" y="241"/>
                    <a:pt x="87" y="405"/>
                  </a:cubicBezTo>
                  <a:lnTo>
                    <a:pt x="229" y="553"/>
                  </a:lnTo>
                  <a:cubicBezTo>
                    <a:pt x="331" y="612"/>
                    <a:pt x="472" y="648"/>
                    <a:pt x="620" y="648"/>
                  </a:cubicBezTo>
                  <a:cubicBezTo>
                    <a:pt x="669" y="648"/>
                    <a:pt x="719" y="644"/>
                    <a:pt x="769" y="635"/>
                  </a:cubicBezTo>
                  <a:cubicBezTo>
                    <a:pt x="1059" y="589"/>
                    <a:pt x="1236" y="405"/>
                    <a:pt x="1149" y="241"/>
                  </a:cubicBezTo>
                  <a:cubicBezTo>
                    <a:pt x="1126" y="184"/>
                    <a:pt x="1074" y="134"/>
                    <a:pt x="1007" y="95"/>
                  </a:cubicBezTo>
                  <a:cubicBezTo>
                    <a:pt x="904" y="35"/>
                    <a:pt x="762" y="1"/>
                    <a:pt x="61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2722625" y="4427775"/>
              <a:ext cx="29525" cy="16200"/>
            </a:xfrm>
            <a:custGeom>
              <a:rect b="b" l="l" r="r" t="t"/>
              <a:pathLst>
                <a:path extrusionOk="0" h="648" w="1181">
                  <a:moveTo>
                    <a:pt x="592" y="1"/>
                  </a:moveTo>
                  <a:cubicBezTo>
                    <a:pt x="351" y="1"/>
                    <a:pt x="127" y="91"/>
                    <a:pt x="51" y="238"/>
                  </a:cubicBezTo>
                  <a:cubicBezTo>
                    <a:pt x="1" y="349"/>
                    <a:pt x="65" y="468"/>
                    <a:pt x="207" y="550"/>
                  </a:cubicBezTo>
                  <a:lnTo>
                    <a:pt x="441" y="636"/>
                  </a:lnTo>
                  <a:cubicBezTo>
                    <a:pt x="489" y="644"/>
                    <a:pt x="537" y="647"/>
                    <a:pt x="584" y="647"/>
                  </a:cubicBezTo>
                  <a:cubicBezTo>
                    <a:pt x="828" y="647"/>
                    <a:pt x="1057" y="555"/>
                    <a:pt x="1128" y="411"/>
                  </a:cubicBezTo>
                  <a:cubicBezTo>
                    <a:pt x="1180" y="296"/>
                    <a:pt x="1120" y="178"/>
                    <a:pt x="981" y="97"/>
                  </a:cubicBezTo>
                  <a:cubicBezTo>
                    <a:pt x="905" y="54"/>
                    <a:pt x="822" y="26"/>
                    <a:pt x="737" y="12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3606675" y="3889475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9" y="1"/>
                  </a:moveTo>
                  <a:cubicBezTo>
                    <a:pt x="568" y="1"/>
                    <a:pt x="506" y="7"/>
                    <a:pt x="445" y="19"/>
                  </a:cubicBezTo>
                  <a:cubicBezTo>
                    <a:pt x="162" y="76"/>
                    <a:pt x="0" y="260"/>
                    <a:pt x="108" y="428"/>
                  </a:cubicBezTo>
                  <a:lnTo>
                    <a:pt x="236" y="551"/>
                  </a:lnTo>
                  <a:cubicBezTo>
                    <a:pt x="338" y="610"/>
                    <a:pt x="481" y="646"/>
                    <a:pt x="632" y="646"/>
                  </a:cubicBezTo>
                  <a:cubicBezTo>
                    <a:pt x="691" y="646"/>
                    <a:pt x="751" y="641"/>
                    <a:pt x="810" y="629"/>
                  </a:cubicBezTo>
                  <a:cubicBezTo>
                    <a:pt x="1107" y="572"/>
                    <a:pt x="1270" y="388"/>
                    <a:pt x="1163" y="219"/>
                  </a:cubicBezTo>
                  <a:cubicBezTo>
                    <a:pt x="1128" y="168"/>
                    <a:pt x="1081" y="126"/>
                    <a:pt x="1026" y="97"/>
                  </a:cubicBezTo>
                  <a:cubicBezTo>
                    <a:pt x="922" y="36"/>
                    <a:pt x="779" y="1"/>
                    <a:pt x="62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2747725" y="4381850"/>
              <a:ext cx="30100" cy="16050"/>
            </a:xfrm>
            <a:custGeom>
              <a:rect b="b" l="l" r="r" t="t"/>
              <a:pathLst>
                <a:path extrusionOk="0" h="642" w="1204">
                  <a:moveTo>
                    <a:pt x="604" y="1"/>
                  </a:moveTo>
                  <a:cubicBezTo>
                    <a:pt x="376" y="1"/>
                    <a:pt x="160" y="83"/>
                    <a:pt x="77" y="215"/>
                  </a:cubicBezTo>
                  <a:cubicBezTo>
                    <a:pt x="0" y="335"/>
                    <a:pt x="58" y="466"/>
                    <a:pt x="207" y="553"/>
                  </a:cubicBezTo>
                  <a:lnTo>
                    <a:pt x="413" y="622"/>
                  </a:lnTo>
                  <a:cubicBezTo>
                    <a:pt x="476" y="636"/>
                    <a:pt x="541" y="642"/>
                    <a:pt x="604" y="642"/>
                  </a:cubicBezTo>
                  <a:cubicBezTo>
                    <a:pt x="832" y="642"/>
                    <a:pt x="1045" y="560"/>
                    <a:pt x="1127" y="428"/>
                  </a:cubicBezTo>
                  <a:cubicBezTo>
                    <a:pt x="1203" y="309"/>
                    <a:pt x="1143" y="182"/>
                    <a:pt x="996" y="97"/>
                  </a:cubicBezTo>
                  <a:cubicBezTo>
                    <a:pt x="930" y="59"/>
                    <a:pt x="859" y="33"/>
                    <a:pt x="785" y="19"/>
                  </a:cubicBezTo>
                  <a:cubicBezTo>
                    <a:pt x="725" y="6"/>
                    <a:pt x="664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3528425" y="3906375"/>
              <a:ext cx="31600" cy="16275"/>
            </a:xfrm>
            <a:custGeom>
              <a:rect b="b" l="l" r="r" t="t"/>
              <a:pathLst>
                <a:path extrusionOk="0" h="651" w="1264">
                  <a:moveTo>
                    <a:pt x="633" y="1"/>
                  </a:moveTo>
                  <a:cubicBezTo>
                    <a:pt x="562" y="1"/>
                    <a:pt x="489" y="8"/>
                    <a:pt x="418" y="24"/>
                  </a:cubicBezTo>
                  <a:cubicBezTo>
                    <a:pt x="142" y="94"/>
                    <a:pt x="1" y="282"/>
                    <a:pt x="115" y="447"/>
                  </a:cubicBezTo>
                  <a:lnTo>
                    <a:pt x="243" y="554"/>
                  </a:lnTo>
                  <a:cubicBezTo>
                    <a:pt x="351" y="615"/>
                    <a:pt x="492" y="650"/>
                    <a:pt x="639" y="650"/>
                  </a:cubicBezTo>
                  <a:cubicBezTo>
                    <a:pt x="705" y="650"/>
                    <a:pt x="773" y="643"/>
                    <a:pt x="840" y="628"/>
                  </a:cubicBezTo>
                  <a:cubicBezTo>
                    <a:pt x="1130" y="557"/>
                    <a:pt x="1264" y="373"/>
                    <a:pt x="1156" y="204"/>
                  </a:cubicBezTo>
                  <a:cubicBezTo>
                    <a:pt x="1122" y="159"/>
                    <a:pt x="1080" y="122"/>
                    <a:pt x="1031" y="95"/>
                  </a:cubicBezTo>
                  <a:cubicBezTo>
                    <a:pt x="925" y="35"/>
                    <a:pt x="783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2777550" y="4336825"/>
              <a:ext cx="30450" cy="16250"/>
            </a:xfrm>
            <a:custGeom>
              <a:rect b="b" l="l" r="r" t="t"/>
              <a:pathLst>
                <a:path extrusionOk="0" h="650" w="1218">
                  <a:moveTo>
                    <a:pt x="607" y="0"/>
                  </a:moveTo>
                  <a:cubicBezTo>
                    <a:pt x="391" y="0"/>
                    <a:pt x="181" y="74"/>
                    <a:pt x="91" y="194"/>
                  </a:cubicBezTo>
                  <a:cubicBezTo>
                    <a:pt x="1" y="321"/>
                    <a:pt x="58" y="461"/>
                    <a:pt x="221" y="555"/>
                  </a:cubicBezTo>
                  <a:lnTo>
                    <a:pt x="399" y="625"/>
                  </a:lnTo>
                  <a:cubicBezTo>
                    <a:pt x="467" y="641"/>
                    <a:pt x="538" y="649"/>
                    <a:pt x="609" y="649"/>
                  </a:cubicBezTo>
                  <a:cubicBezTo>
                    <a:pt x="822" y="649"/>
                    <a:pt x="1032" y="579"/>
                    <a:pt x="1121" y="452"/>
                  </a:cubicBezTo>
                  <a:cubicBezTo>
                    <a:pt x="1218" y="327"/>
                    <a:pt x="1158" y="187"/>
                    <a:pt x="999" y="95"/>
                  </a:cubicBezTo>
                  <a:cubicBezTo>
                    <a:pt x="943" y="65"/>
                    <a:pt x="883" y="41"/>
                    <a:pt x="820" y="26"/>
                  </a:cubicBezTo>
                  <a:cubicBezTo>
                    <a:pt x="751" y="8"/>
                    <a:pt x="679" y="0"/>
                    <a:pt x="60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2812400" y="4292850"/>
              <a:ext cx="30350" cy="16300"/>
            </a:xfrm>
            <a:custGeom>
              <a:rect b="b" l="l" r="r" t="t"/>
              <a:pathLst>
                <a:path extrusionOk="0" h="652" w="1214">
                  <a:moveTo>
                    <a:pt x="608" y="1"/>
                  </a:moveTo>
                  <a:cubicBezTo>
                    <a:pt x="405" y="1"/>
                    <a:pt x="209" y="69"/>
                    <a:pt x="113" y="183"/>
                  </a:cubicBezTo>
                  <a:cubicBezTo>
                    <a:pt x="1" y="314"/>
                    <a:pt x="51" y="458"/>
                    <a:pt x="215" y="552"/>
                  </a:cubicBezTo>
                  <a:lnTo>
                    <a:pt x="357" y="618"/>
                  </a:lnTo>
                  <a:cubicBezTo>
                    <a:pt x="437" y="640"/>
                    <a:pt x="521" y="651"/>
                    <a:pt x="603" y="651"/>
                  </a:cubicBezTo>
                  <a:cubicBezTo>
                    <a:pt x="806" y="651"/>
                    <a:pt x="1000" y="586"/>
                    <a:pt x="1100" y="474"/>
                  </a:cubicBezTo>
                  <a:cubicBezTo>
                    <a:pt x="1213" y="343"/>
                    <a:pt x="1163" y="191"/>
                    <a:pt x="997" y="95"/>
                  </a:cubicBezTo>
                  <a:cubicBezTo>
                    <a:pt x="950" y="69"/>
                    <a:pt x="901" y="49"/>
                    <a:pt x="849" y="35"/>
                  </a:cubicBezTo>
                  <a:cubicBezTo>
                    <a:pt x="772" y="12"/>
                    <a:pt x="690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2851325" y="4250300"/>
              <a:ext cx="30825" cy="16225"/>
            </a:xfrm>
            <a:custGeom>
              <a:rect b="b" l="l" r="r" t="t"/>
              <a:pathLst>
                <a:path extrusionOk="0" h="649" w="1233">
                  <a:moveTo>
                    <a:pt x="615" y="1"/>
                  </a:moveTo>
                  <a:cubicBezTo>
                    <a:pt x="424" y="1"/>
                    <a:pt x="240" y="58"/>
                    <a:pt x="141" y="165"/>
                  </a:cubicBezTo>
                  <a:lnTo>
                    <a:pt x="134" y="161"/>
                  </a:lnTo>
                  <a:lnTo>
                    <a:pt x="134" y="161"/>
                  </a:lnTo>
                  <a:cubicBezTo>
                    <a:pt x="1" y="296"/>
                    <a:pt x="58" y="452"/>
                    <a:pt x="229" y="551"/>
                  </a:cubicBezTo>
                  <a:lnTo>
                    <a:pt x="350" y="604"/>
                  </a:lnTo>
                  <a:cubicBezTo>
                    <a:pt x="440" y="634"/>
                    <a:pt x="536" y="648"/>
                    <a:pt x="630" y="648"/>
                  </a:cubicBezTo>
                  <a:cubicBezTo>
                    <a:pt x="820" y="648"/>
                    <a:pt x="1004" y="590"/>
                    <a:pt x="1107" y="486"/>
                  </a:cubicBezTo>
                  <a:cubicBezTo>
                    <a:pt x="1233" y="357"/>
                    <a:pt x="1185" y="197"/>
                    <a:pt x="1007" y="95"/>
                  </a:cubicBezTo>
                  <a:cubicBezTo>
                    <a:pt x="972" y="76"/>
                    <a:pt x="937" y="59"/>
                    <a:pt x="900" y="45"/>
                  </a:cubicBezTo>
                  <a:cubicBezTo>
                    <a:pt x="809" y="15"/>
                    <a:pt x="711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2895200" y="4209200"/>
              <a:ext cx="30725" cy="16150"/>
            </a:xfrm>
            <a:custGeom>
              <a:rect b="b" l="l" r="r" t="t"/>
              <a:pathLst>
                <a:path extrusionOk="0" h="646" w="1229">
                  <a:moveTo>
                    <a:pt x="609" y="0"/>
                  </a:moveTo>
                  <a:cubicBezTo>
                    <a:pt x="430" y="0"/>
                    <a:pt x="255" y="50"/>
                    <a:pt x="150" y="142"/>
                  </a:cubicBezTo>
                  <a:cubicBezTo>
                    <a:pt x="1" y="277"/>
                    <a:pt x="38" y="446"/>
                    <a:pt x="222" y="552"/>
                  </a:cubicBezTo>
                  <a:lnTo>
                    <a:pt x="309" y="593"/>
                  </a:lnTo>
                  <a:cubicBezTo>
                    <a:pt x="401" y="629"/>
                    <a:pt x="505" y="646"/>
                    <a:pt x="608" y="646"/>
                  </a:cubicBezTo>
                  <a:cubicBezTo>
                    <a:pt x="791" y="646"/>
                    <a:pt x="972" y="593"/>
                    <a:pt x="1079" y="499"/>
                  </a:cubicBezTo>
                  <a:cubicBezTo>
                    <a:pt x="1229" y="369"/>
                    <a:pt x="1191" y="202"/>
                    <a:pt x="1008" y="96"/>
                  </a:cubicBezTo>
                  <a:cubicBezTo>
                    <a:pt x="980" y="80"/>
                    <a:pt x="951" y="66"/>
                    <a:pt x="922" y="55"/>
                  </a:cubicBezTo>
                  <a:cubicBezTo>
                    <a:pt x="826" y="18"/>
                    <a:pt x="716" y="0"/>
                    <a:pt x="609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38"/>
            <p:cNvSpPr/>
            <p:nvPr/>
          </p:nvSpPr>
          <p:spPr>
            <a:xfrm>
              <a:off x="2943025" y="4169625"/>
              <a:ext cx="30600" cy="16250"/>
            </a:xfrm>
            <a:custGeom>
              <a:rect b="b" l="l" r="r" t="t"/>
              <a:pathLst>
                <a:path extrusionOk="0" h="650" w="1224">
                  <a:moveTo>
                    <a:pt x="613" y="0"/>
                  </a:moveTo>
                  <a:cubicBezTo>
                    <a:pt x="442" y="0"/>
                    <a:pt x="274" y="46"/>
                    <a:pt x="169" y="131"/>
                  </a:cubicBezTo>
                  <a:cubicBezTo>
                    <a:pt x="0" y="262"/>
                    <a:pt x="22" y="440"/>
                    <a:pt x="222" y="555"/>
                  </a:cubicBezTo>
                  <a:lnTo>
                    <a:pt x="286" y="583"/>
                  </a:lnTo>
                  <a:cubicBezTo>
                    <a:pt x="381" y="628"/>
                    <a:pt x="496" y="650"/>
                    <a:pt x="612" y="650"/>
                  </a:cubicBezTo>
                  <a:cubicBezTo>
                    <a:pt x="780" y="650"/>
                    <a:pt x="949" y="604"/>
                    <a:pt x="1058" y="522"/>
                  </a:cubicBezTo>
                  <a:cubicBezTo>
                    <a:pt x="1224" y="388"/>
                    <a:pt x="1204" y="207"/>
                    <a:pt x="1015" y="98"/>
                  </a:cubicBezTo>
                  <a:cubicBezTo>
                    <a:pt x="993" y="85"/>
                    <a:pt x="972" y="76"/>
                    <a:pt x="949" y="66"/>
                  </a:cubicBezTo>
                  <a:cubicBezTo>
                    <a:pt x="848" y="21"/>
                    <a:pt x="730" y="0"/>
                    <a:pt x="61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9" name="Google Shape;1589;p38"/>
            <p:cNvSpPr/>
            <p:nvPr/>
          </p:nvSpPr>
          <p:spPr>
            <a:xfrm>
              <a:off x="2994725" y="4131875"/>
              <a:ext cx="31050" cy="16175"/>
            </a:xfrm>
            <a:custGeom>
              <a:rect b="b" l="l" r="r" t="t"/>
              <a:pathLst>
                <a:path extrusionOk="0" h="647" w="1242">
                  <a:moveTo>
                    <a:pt x="621" y="0"/>
                  </a:moveTo>
                  <a:cubicBezTo>
                    <a:pt x="464" y="0"/>
                    <a:pt x="305" y="39"/>
                    <a:pt x="192" y="114"/>
                  </a:cubicBezTo>
                  <a:cubicBezTo>
                    <a:pt x="1" y="242"/>
                    <a:pt x="16" y="430"/>
                    <a:pt x="222" y="550"/>
                  </a:cubicBezTo>
                  <a:lnTo>
                    <a:pt x="257" y="570"/>
                  </a:lnTo>
                  <a:cubicBezTo>
                    <a:pt x="360" y="622"/>
                    <a:pt x="486" y="646"/>
                    <a:pt x="612" y="646"/>
                  </a:cubicBezTo>
                  <a:cubicBezTo>
                    <a:pt x="774" y="646"/>
                    <a:pt x="934" y="606"/>
                    <a:pt x="1045" y="533"/>
                  </a:cubicBezTo>
                  <a:cubicBezTo>
                    <a:pt x="1241" y="402"/>
                    <a:pt x="1216" y="213"/>
                    <a:pt x="1007" y="93"/>
                  </a:cubicBezTo>
                  <a:cubicBezTo>
                    <a:pt x="997" y="87"/>
                    <a:pt x="988" y="82"/>
                    <a:pt x="978" y="77"/>
                  </a:cubicBezTo>
                  <a:cubicBezTo>
                    <a:pt x="876" y="26"/>
                    <a:pt x="749" y="0"/>
                    <a:pt x="62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3050525" y="4096000"/>
              <a:ext cx="30650" cy="16150"/>
            </a:xfrm>
            <a:custGeom>
              <a:rect b="b" l="l" r="r" t="t"/>
              <a:pathLst>
                <a:path extrusionOk="0" h="646" w="1226">
                  <a:moveTo>
                    <a:pt x="606" y="0"/>
                  </a:moveTo>
                  <a:cubicBezTo>
                    <a:pt x="462" y="0"/>
                    <a:pt x="320" y="34"/>
                    <a:pt x="212" y="100"/>
                  </a:cubicBezTo>
                  <a:cubicBezTo>
                    <a:pt x="0" y="223"/>
                    <a:pt x="9" y="432"/>
                    <a:pt x="222" y="556"/>
                  </a:cubicBezTo>
                  <a:lnTo>
                    <a:pt x="229" y="560"/>
                  </a:lnTo>
                  <a:cubicBezTo>
                    <a:pt x="336" y="618"/>
                    <a:pt x="469" y="646"/>
                    <a:pt x="604" y="646"/>
                  </a:cubicBezTo>
                  <a:cubicBezTo>
                    <a:pt x="755" y="646"/>
                    <a:pt x="906" y="611"/>
                    <a:pt x="1022" y="544"/>
                  </a:cubicBezTo>
                  <a:cubicBezTo>
                    <a:pt x="1220" y="421"/>
                    <a:pt x="1226" y="226"/>
                    <a:pt x="1024" y="109"/>
                  </a:cubicBezTo>
                  <a:cubicBezTo>
                    <a:pt x="1017" y="105"/>
                    <a:pt x="1007" y="100"/>
                    <a:pt x="998" y="96"/>
                  </a:cubicBezTo>
                  <a:cubicBezTo>
                    <a:pt x="887" y="32"/>
                    <a:pt x="746" y="0"/>
                    <a:pt x="60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1" name="Google Shape;1591;p38"/>
            <p:cNvSpPr/>
            <p:nvPr/>
          </p:nvSpPr>
          <p:spPr>
            <a:xfrm>
              <a:off x="3110050" y="4061925"/>
              <a:ext cx="30500" cy="16225"/>
            </a:xfrm>
            <a:custGeom>
              <a:rect b="b" l="l" r="r" t="t"/>
              <a:pathLst>
                <a:path extrusionOk="0" h="649" w="1220">
                  <a:moveTo>
                    <a:pt x="606" y="1"/>
                  </a:moveTo>
                  <a:cubicBezTo>
                    <a:pt x="469" y="1"/>
                    <a:pt x="330" y="31"/>
                    <a:pt x="219" y="92"/>
                  </a:cubicBezTo>
                  <a:cubicBezTo>
                    <a:pt x="0" y="210"/>
                    <a:pt x="2" y="417"/>
                    <a:pt x="208" y="543"/>
                  </a:cubicBezTo>
                  <a:lnTo>
                    <a:pt x="215" y="556"/>
                  </a:lnTo>
                  <a:cubicBezTo>
                    <a:pt x="322" y="618"/>
                    <a:pt x="462" y="648"/>
                    <a:pt x="603" y="648"/>
                  </a:cubicBezTo>
                  <a:cubicBezTo>
                    <a:pt x="740" y="648"/>
                    <a:pt x="879" y="619"/>
                    <a:pt x="987" y="560"/>
                  </a:cubicBezTo>
                  <a:cubicBezTo>
                    <a:pt x="1213" y="444"/>
                    <a:pt x="1220" y="235"/>
                    <a:pt x="1014" y="108"/>
                  </a:cubicBezTo>
                  <a:cubicBezTo>
                    <a:pt x="1005" y="103"/>
                    <a:pt x="997" y="97"/>
                    <a:pt x="989" y="93"/>
                  </a:cubicBezTo>
                  <a:cubicBezTo>
                    <a:pt x="883" y="32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38"/>
            <p:cNvSpPr/>
            <p:nvPr/>
          </p:nvSpPr>
          <p:spPr>
            <a:xfrm>
              <a:off x="3172075" y="4030175"/>
              <a:ext cx="31550" cy="16050"/>
            </a:xfrm>
            <a:custGeom>
              <a:rect b="b" l="l" r="r" t="t"/>
              <a:pathLst>
                <a:path extrusionOk="0" h="642" w="1262">
                  <a:moveTo>
                    <a:pt x="624" y="1"/>
                  </a:moveTo>
                  <a:cubicBezTo>
                    <a:pt x="500" y="1"/>
                    <a:pt x="376" y="25"/>
                    <a:pt x="275" y="77"/>
                  </a:cubicBezTo>
                  <a:cubicBezTo>
                    <a:pt x="35" y="184"/>
                    <a:pt x="0" y="385"/>
                    <a:pt x="207" y="528"/>
                  </a:cubicBezTo>
                  <a:lnTo>
                    <a:pt x="243" y="549"/>
                  </a:lnTo>
                  <a:cubicBezTo>
                    <a:pt x="349" y="610"/>
                    <a:pt x="489" y="642"/>
                    <a:pt x="630" y="642"/>
                  </a:cubicBezTo>
                  <a:cubicBezTo>
                    <a:pt x="754" y="642"/>
                    <a:pt x="878" y="617"/>
                    <a:pt x="980" y="566"/>
                  </a:cubicBezTo>
                  <a:lnTo>
                    <a:pt x="994" y="573"/>
                  </a:lnTo>
                  <a:cubicBezTo>
                    <a:pt x="1222" y="458"/>
                    <a:pt x="1262" y="254"/>
                    <a:pt x="1063" y="121"/>
                  </a:cubicBezTo>
                  <a:cubicBezTo>
                    <a:pt x="1051" y="113"/>
                    <a:pt x="1038" y="104"/>
                    <a:pt x="1025" y="97"/>
                  </a:cubicBezTo>
                  <a:cubicBezTo>
                    <a:pt x="914" y="34"/>
                    <a:pt x="769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237825" y="4000500"/>
              <a:ext cx="31575" cy="16150"/>
            </a:xfrm>
            <a:custGeom>
              <a:rect b="b" l="l" r="r" t="t"/>
              <a:pathLst>
                <a:path extrusionOk="0" h="646" w="1263">
                  <a:moveTo>
                    <a:pt x="634" y="1"/>
                  </a:moveTo>
                  <a:cubicBezTo>
                    <a:pt x="518" y="1"/>
                    <a:pt x="401" y="22"/>
                    <a:pt x="305" y="65"/>
                  </a:cubicBezTo>
                  <a:cubicBezTo>
                    <a:pt x="50" y="172"/>
                    <a:pt x="1" y="364"/>
                    <a:pt x="186" y="512"/>
                  </a:cubicBezTo>
                  <a:lnTo>
                    <a:pt x="236" y="548"/>
                  </a:lnTo>
                  <a:cubicBezTo>
                    <a:pt x="348" y="613"/>
                    <a:pt x="493" y="646"/>
                    <a:pt x="638" y="646"/>
                  </a:cubicBezTo>
                  <a:cubicBezTo>
                    <a:pt x="752" y="646"/>
                    <a:pt x="867" y="626"/>
                    <a:pt x="967" y="586"/>
                  </a:cubicBezTo>
                  <a:cubicBezTo>
                    <a:pt x="1207" y="479"/>
                    <a:pt x="1262" y="274"/>
                    <a:pt x="1077" y="134"/>
                  </a:cubicBezTo>
                  <a:cubicBezTo>
                    <a:pt x="1057" y="118"/>
                    <a:pt x="1036" y="102"/>
                    <a:pt x="1013" y="90"/>
                  </a:cubicBezTo>
                  <a:cubicBezTo>
                    <a:pt x="911" y="31"/>
                    <a:pt x="773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06625" y="3973350"/>
              <a:ext cx="31900" cy="16000"/>
            </a:xfrm>
            <a:custGeom>
              <a:rect b="b" l="l" r="r" t="t"/>
              <a:pathLst>
                <a:path extrusionOk="0" h="640" w="1276">
                  <a:moveTo>
                    <a:pt x="624" y="1"/>
                  </a:moveTo>
                  <a:cubicBezTo>
                    <a:pt x="521" y="1"/>
                    <a:pt x="417" y="17"/>
                    <a:pt x="324" y="51"/>
                  </a:cubicBezTo>
                  <a:cubicBezTo>
                    <a:pt x="63" y="144"/>
                    <a:pt x="0" y="338"/>
                    <a:pt x="164" y="490"/>
                  </a:cubicBezTo>
                  <a:lnTo>
                    <a:pt x="242" y="543"/>
                  </a:lnTo>
                  <a:cubicBezTo>
                    <a:pt x="351" y="606"/>
                    <a:pt x="498" y="639"/>
                    <a:pt x="645" y="639"/>
                  </a:cubicBezTo>
                  <a:cubicBezTo>
                    <a:pt x="746" y="639"/>
                    <a:pt x="848" y="624"/>
                    <a:pt x="937" y="592"/>
                  </a:cubicBezTo>
                  <a:cubicBezTo>
                    <a:pt x="1199" y="497"/>
                    <a:pt x="1276" y="296"/>
                    <a:pt x="1104" y="149"/>
                  </a:cubicBezTo>
                  <a:cubicBezTo>
                    <a:pt x="1082" y="130"/>
                    <a:pt x="1058" y="112"/>
                    <a:pt x="1033" y="98"/>
                  </a:cubicBezTo>
                  <a:cubicBezTo>
                    <a:pt x="923" y="35"/>
                    <a:pt x="775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378075" y="394837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34" y="1"/>
                  </a:moveTo>
                  <a:cubicBezTo>
                    <a:pt x="541" y="1"/>
                    <a:pt x="447" y="14"/>
                    <a:pt x="360" y="44"/>
                  </a:cubicBezTo>
                  <a:cubicBezTo>
                    <a:pt x="91" y="126"/>
                    <a:pt x="0" y="326"/>
                    <a:pt x="142" y="483"/>
                  </a:cubicBezTo>
                  <a:lnTo>
                    <a:pt x="250" y="552"/>
                  </a:lnTo>
                  <a:cubicBezTo>
                    <a:pt x="354" y="613"/>
                    <a:pt x="495" y="645"/>
                    <a:pt x="640" y="645"/>
                  </a:cubicBezTo>
                  <a:cubicBezTo>
                    <a:pt x="731" y="645"/>
                    <a:pt x="824" y="632"/>
                    <a:pt x="909" y="605"/>
                  </a:cubicBezTo>
                  <a:cubicBezTo>
                    <a:pt x="1178" y="524"/>
                    <a:pt x="1268" y="322"/>
                    <a:pt x="1119" y="162"/>
                  </a:cubicBezTo>
                  <a:cubicBezTo>
                    <a:pt x="1091" y="136"/>
                    <a:pt x="1062" y="113"/>
                    <a:pt x="1029" y="95"/>
                  </a:cubicBezTo>
                  <a:cubicBezTo>
                    <a:pt x="924" y="35"/>
                    <a:pt x="781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452000" y="3926050"/>
              <a:ext cx="31750" cy="16275"/>
            </a:xfrm>
            <a:custGeom>
              <a:rect b="b" l="l" r="r" t="t"/>
              <a:pathLst>
                <a:path extrusionOk="0" h="651" w="1270">
                  <a:moveTo>
                    <a:pt x="632" y="1"/>
                  </a:moveTo>
                  <a:cubicBezTo>
                    <a:pt x="549" y="1"/>
                    <a:pt x="466" y="11"/>
                    <a:pt x="388" y="33"/>
                  </a:cubicBezTo>
                  <a:cubicBezTo>
                    <a:pt x="112" y="111"/>
                    <a:pt x="1" y="308"/>
                    <a:pt x="136" y="468"/>
                  </a:cubicBezTo>
                  <a:lnTo>
                    <a:pt x="250" y="559"/>
                  </a:lnTo>
                  <a:cubicBezTo>
                    <a:pt x="350" y="617"/>
                    <a:pt x="490" y="651"/>
                    <a:pt x="637" y="651"/>
                  </a:cubicBezTo>
                  <a:cubicBezTo>
                    <a:pt x="721" y="651"/>
                    <a:pt x="807" y="640"/>
                    <a:pt x="889" y="616"/>
                  </a:cubicBezTo>
                  <a:cubicBezTo>
                    <a:pt x="1158" y="542"/>
                    <a:pt x="1269" y="344"/>
                    <a:pt x="1141" y="181"/>
                  </a:cubicBezTo>
                  <a:cubicBezTo>
                    <a:pt x="1112" y="146"/>
                    <a:pt x="1077" y="118"/>
                    <a:pt x="1038" y="97"/>
                  </a:cubicBezTo>
                  <a:cubicBezTo>
                    <a:pt x="932" y="36"/>
                    <a:pt x="783" y="1"/>
                    <a:pt x="63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5355650" y="495220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598" y="0"/>
                  </a:moveTo>
                  <a:cubicBezTo>
                    <a:pt x="377" y="0"/>
                    <a:pt x="167" y="75"/>
                    <a:pt x="92" y="201"/>
                  </a:cubicBezTo>
                  <a:cubicBezTo>
                    <a:pt x="0" y="319"/>
                    <a:pt x="51" y="463"/>
                    <a:pt x="208" y="553"/>
                  </a:cubicBezTo>
                  <a:lnTo>
                    <a:pt x="399" y="623"/>
                  </a:lnTo>
                  <a:cubicBezTo>
                    <a:pt x="465" y="638"/>
                    <a:pt x="534" y="645"/>
                    <a:pt x="601" y="645"/>
                  </a:cubicBezTo>
                  <a:cubicBezTo>
                    <a:pt x="823" y="645"/>
                    <a:pt x="1035" y="568"/>
                    <a:pt x="1121" y="442"/>
                  </a:cubicBezTo>
                  <a:cubicBezTo>
                    <a:pt x="1199" y="316"/>
                    <a:pt x="1143" y="181"/>
                    <a:pt x="991" y="93"/>
                  </a:cubicBezTo>
                  <a:cubicBezTo>
                    <a:pt x="934" y="61"/>
                    <a:pt x="872" y="37"/>
                    <a:pt x="806" y="24"/>
                  </a:cubicBezTo>
                  <a:cubicBezTo>
                    <a:pt x="738" y="8"/>
                    <a:pt x="668" y="0"/>
                    <a:pt x="59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5322575" y="4996425"/>
              <a:ext cx="30475" cy="16175"/>
            </a:xfrm>
            <a:custGeom>
              <a:rect b="b" l="l" r="r" t="t"/>
              <a:pathLst>
                <a:path extrusionOk="0" h="647" w="1219">
                  <a:moveTo>
                    <a:pt x="610" y="0"/>
                  </a:moveTo>
                  <a:cubicBezTo>
                    <a:pt x="402" y="0"/>
                    <a:pt x="204" y="71"/>
                    <a:pt x="106" y="188"/>
                  </a:cubicBezTo>
                  <a:cubicBezTo>
                    <a:pt x="1" y="308"/>
                    <a:pt x="58" y="464"/>
                    <a:pt x="215" y="555"/>
                  </a:cubicBezTo>
                  <a:lnTo>
                    <a:pt x="378" y="614"/>
                  </a:lnTo>
                  <a:cubicBezTo>
                    <a:pt x="455" y="636"/>
                    <a:pt x="536" y="646"/>
                    <a:pt x="616" y="646"/>
                  </a:cubicBezTo>
                  <a:cubicBezTo>
                    <a:pt x="824" y="646"/>
                    <a:pt x="1023" y="577"/>
                    <a:pt x="1114" y="458"/>
                  </a:cubicBezTo>
                  <a:cubicBezTo>
                    <a:pt x="1219" y="333"/>
                    <a:pt x="1163" y="189"/>
                    <a:pt x="1001" y="96"/>
                  </a:cubicBezTo>
                  <a:cubicBezTo>
                    <a:pt x="951" y="68"/>
                    <a:pt x="898" y="46"/>
                    <a:pt x="842" y="32"/>
                  </a:cubicBezTo>
                  <a:cubicBezTo>
                    <a:pt x="767" y="10"/>
                    <a:pt x="687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5285075" y="5039550"/>
              <a:ext cx="30600" cy="16175"/>
            </a:xfrm>
            <a:custGeom>
              <a:rect b="b" l="l" r="r" t="t"/>
              <a:pathLst>
                <a:path extrusionOk="0" h="647" w="1224">
                  <a:moveTo>
                    <a:pt x="605" y="1"/>
                  </a:moveTo>
                  <a:cubicBezTo>
                    <a:pt x="406" y="1"/>
                    <a:pt x="217" y="61"/>
                    <a:pt x="121" y="168"/>
                  </a:cubicBezTo>
                  <a:cubicBezTo>
                    <a:pt x="1" y="303"/>
                    <a:pt x="44" y="451"/>
                    <a:pt x="215" y="550"/>
                  </a:cubicBezTo>
                  <a:lnTo>
                    <a:pt x="344" y="607"/>
                  </a:lnTo>
                  <a:cubicBezTo>
                    <a:pt x="429" y="634"/>
                    <a:pt x="521" y="646"/>
                    <a:pt x="610" y="646"/>
                  </a:cubicBezTo>
                  <a:cubicBezTo>
                    <a:pt x="809" y="646"/>
                    <a:pt x="999" y="585"/>
                    <a:pt x="1100" y="480"/>
                  </a:cubicBezTo>
                  <a:cubicBezTo>
                    <a:pt x="1223" y="348"/>
                    <a:pt x="1170" y="193"/>
                    <a:pt x="1000" y="94"/>
                  </a:cubicBezTo>
                  <a:cubicBezTo>
                    <a:pt x="961" y="72"/>
                    <a:pt x="921" y="53"/>
                    <a:pt x="879" y="41"/>
                  </a:cubicBezTo>
                  <a:cubicBezTo>
                    <a:pt x="791" y="13"/>
                    <a:pt x="697" y="1"/>
                    <a:pt x="60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5242775" y="5081300"/>
              <a:ext cx="30625" cy="16200"/>
            </a:xfrm>
            <a:custGeom>
              <a:rect b="b" l="l" r="r" t="t"/>
              <a:pathLst>
                <a:path extrusionOk="0" h="648" w="1225">
                  <a:moveTo>
                    <a:pt x="613" y="1"/>
                  </a:moveTo>
                  <a:cubicBezTo>
                    <a:pt x="432" y="1"/>
                    <a:pt x="255" y="55"/>
                    <a:pt x="141" y="152"/>
                  </a:cubicBezTo>
                  <a:lnTo>
                    <a:pt x="148" y="148"/>
                  </a:lnTo>
                  <a:lnTo>
                    <a:pt x="148" y="148"/>
                  </a:lnTo>
                  <a:cubicBezTo>
                    <a:pt x="0" y="283"/>
                    <a:pt x="44" y="448"/>
                    <a:pt x="229" y="554"/>
                  </a:cubicBezTo>
                  <a:lnTo>
                    <a:pt x="328" y="596"/>
                  </a:lnTo>
                  <a:cubicBezTo>
                    <a:pt x="420" y="631"/>
                    <a:pt x="524" y="648"/>
                    <a:pt x="626" y="648"/>
                  </a:cubicBezTo>
                  <a:cubicBezTo>
                    <a:pt x="810" y="648"/>
                    <a:pt x="990" y="594"/>
                    <a:pt x="1093" y="497"/>
                  </a:cubicBezTo>
                  <a:cubicBezTo>
                    <a:pt x="1224" y="366"/>
                    <a:pt x="1188" y="201"/>
                    <a:pt x="1015" y="102"/>
                  </a:cubicBezTo>
                  <a:cubicBezTo>
                    <a:pt x="980" y="81"/>
                    <a:pt x="944" y="66"/>
                    <a:pt x="906" y="53"/>
                  </a:cubicBezTo>
                  <a:cubicBezTo>
                    <a:pt x="815" y="18"/>
                    <a:pt x="713" y="1"/>
                    <a:pt x="61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5196575" y="5121500"/>
              <a:ext cx="30675" cy="16125"/>
            </a:xfrm>
            <a:custGeom>
              <a:rect b="b" l="l" r="r" t="t"/>
              <a:pathLst>
                <a:path extrusionOk="0" h="645" w="1227">
                  <a:moveTo>
                    <a:pt x="616" y="0"/>
                  </a:moveTo>
                  <a:cubicBezTo>
                    <a:pt x="440" y="0"/>
                    <a:pt x="271" y="49"/>
                    <a:pt x="163" y="142"/>
                  </a:cubicBezTo>
                  <a:cubicBezTo>
                    <a:pt x="0" y="260"/>
                    <a:pt x="36" y="437"/>
                    <a:pt x="229" y="547"/>
                  </a:cubicBezTo>
                  <a:lnTo>
                    <a:pt x="293" y="585"/>
                  </a:lnTo>
                  <a:cubicBezTo>
                    <a:pt x="390" y="625"/>
                    <a:pt x="504" y="644"/>
                    <a:pt x="617" y="644"/>
                  </a:cubicBezTo>
                  <a:cubicBezTo>
                    <a:pt x="792" y="644"/>
                    <a:pt x="965" y="598"/>
                    <a:pt x="1072" y="511"/>
                  </a:cubicBezTo>
                  <a:cubicBezTo>
                    <a:pt x="1227" y="376"/>
                    <a:pt x="1192" y="199"/>
                    <a:pt x="999" y="89"/>
                  </a:cubicBezTo>
                  <a:cubicBezTo>
                    <a:pt x="981" y="78"/>
                    <a:pt x="962" y="68"/>
                    <a:pt x="942" y="60"/>
                  </a:cubicBezTo>
                  <a:cubicBezTo>
                    <a:pt x="840" y="20"/>
                    <a:pt x="727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38"/>
            <p:cNvSpPr/>
            <p:nvPr/>
          </p:nvSpPr>
          <p:spPr>
            <a:xfrm>
              <a:off x="5146100" y="5159950"/>
              <a:ext cx="30975" cy="16175"/>
            </a:xfrm>
            <a:custGeom>
              <a:rect b="b" l="l" r="r" t="t"/>
              <a:pathLst>
                <a:path extrusionOk="0" h="647" w="1239">
                  <a:moveTo>
                    <a:pt x="609" y="1"/>
                  </a:moveTo>
                  <a:cubicBezTo>
                    <a:pt x="451" y="1"/>
                    <a:pt x="295" y="40"/>
                    <a:pt x="185" y="119"/>
                  </a:cubicBezTo>
                  <a:cubicBezTo>
                    <a:pt x="1" y="250"/>
                    <a:pt x="30" y="440"/>
                    <a:pt x="222" y="550"/>
                  </a:cubicBezTo>
                  <a:lnTo>
                    <a:pt x="272" y="571"/>
                  </a:lnTo>
                  <a:cubicBezTo>
                    <a:pt x="374" y="622"/>
                    <a:pt x="498" y="647"/>
                    <a:pt x="623" y="647"/>
                  </a:cubicBezTo>
                  <a:cubicBezTo>
                    <a:pt x="785" y="647"/>
                    <a:pt x="947" y="605"/>
                    <a:pt x="1059" y="526"/>
                  </a:cubicBezTo>
                  <a:cubicBezTo>
                    <a:pt x="1238" y="398"/>
                    <a:pt x="1211" y="210"/>
                    <a:pt x="1011" y="95"/>
                  </a:cubicBezTo>
                  <a:cubicBezTo>
                    <a:pt x="999" y="88"/>
                    <a:pt x="985" y="80"/>
                    <a:pt x="971" y="74"/>
                  </a:cubicBezTo>
                  <a:cubicBezTo>
                    <a:pt x="861" y="25"/>
                    <a:pt x="734" y="1"/>
                    <a:pt x="60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38"/>
            <p:cNvSpPr/>
            <p:nvPr/>
          </p:nvSpPr>
          <p:spPr>
            <a:xfrm>
              <a:off x="5092075" y="5196625"/>
              <a:ext cx="30500" cy="16150"/>
            </a:xfrm>
            <a:custGeom>
              <a:rect b="b" l="l" r="r" t="t"/>
              <a:pathLst>
                <a:path extrusionOk="0" h="646" w="1220">
                  <a:moveTo>
                    <a:pt x="606" y="1"/>
                  </a:moveTo>
                  <a:cubicBezTo>
                    <a:pt x="457" y="1"/>
                    <a:pt x="310" y="35"/>
                    <a:pt x="206" y="109"/>
                  </a:cubicBezTo>
                  <a:lnTo>
                    <a:pt x="192" y="100"/>
                  </a:lnTo>
                  <a:lnTo>
                    <a:pt x="192" y="100"/>
                  </a:lnTo>
                  <a:cubicBezTo>
                    <a:pt x="1" y="235"/>
                    <a:pt x="2" y="433"/>
                    <a:pt x="216" y="556"/>
                  </a:cubicBezTo>
                  <a:lnTo>
                    <a:pt x="230" y="564"/>
                  </a:lnTo>
                  <a:cubicBezTo>
                    <a:pt x="341" y="617"/>
                    <a:pt x="479" y="645"/>
                    <a:pt x="615" y="645"/>
                  </a:cubicBezTo>
                  <a:cubicBezTo>
                    <a:pt x="766" y="645"/>
                    <a:pt x="915" y="611"/>
                    <a:pt x="1023" y="539"/>
                  </a:cubicBezTo>
                  <a:cubicBezTo>
                    <a:pt x="1214" y="414"/>
                    <a:pt x="1219" y="219"/>
                    <a:pt x="1010" y="97"/>
                  </a:cubicBezTo>
                  <a:cubicBezTo>
                    <a:pt x="1003" y="93"/>
                    <a:pt x="993" y="89"/>
                    <a:pt x="985" y="84"/>
                  </a:cubicBezTo>
                  <a:cubicBezTo>
                    <a:pt x="877" y="29"/>
                    <a:pt x="741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48175" y="5223350"/>
              <a:ext cx="30450" cy="16075"/>
            </a:xfrm>
            <a:custGeom>
              <a:rect b="b" l="l" r="r" t="t"/>
              <a:pathLst>
                <a:path extrusionOk="0" h="643" w="1218">
                  <a:moveTo>
                    <a:pt x="603" y="0"/>
                  </a:moveTo>
                  <a:cubicBezTo>
                    <a:pt x="464" y="0"/>
                    <a:pt x="325" y="32"/>
                    <a:pt x="217" y="95"/>
                  </a:cubicBezTo>
                  <a:cubicBezTo>
                    <a:pt x="5" y="218"/>
                    <a:pt x="1" y="420"/>
                    <a:pt x="226" y="551"/>
                  </a:cubicBezTo>
                  <a:cubicBezTo>
                    <a:pt x="333" y="612"/>
                    <a:pt x="475" y="643"/>
                    <a:pt x="617" y="643"/>
                  </a:cubicBezTo>
                  <a:cubicBezTo>
                    <a:pt x="758" y="643"/>
                    <a:pt x="900" y="612"/>
                    <a:pt x="1006" y="551"/>
                  </a:cubicBezTo>
                  <a:lnTo>
                    <a:pt x="999" y="547"/>
                  </a:lnTo>
                  <a:cubicBezTo>
                    <a:pt x="1218" y="420"/>
                    <a:pt x="1218" y="222"/>
                    <a:pt x="1004" y="99"/>
                  </a:cubicBezTo>
                  <a:cubicBezTo>
                    <a:pt x="889" y="33"/>
                    <a:pt x="745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38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38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38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38"/>
            <p:cNvSpPr/>
            <p:nvPr/>
          </p:nvSpPr>
          <p:spPr>
            <a:xfrm>
              <a:off x="1968900" y="3053000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0" name="Google Shape;1610;p38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1" name="Google Shape;1611;p38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2" name="Google Shape;1612;p38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3" name="Google Shape;1613;p38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4" name="Google Shape;1614;p38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5" name="Google Shape;1615;p38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6" name="Google Shape;1616;p38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rgbClr val="6C71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7" name="Google Shape;1617;p38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8" name="Google Shape;1618;p38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9" name="Google Shape;1619;p38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0" name="Google Shape;1620;p38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1" name="Google Shape;1621;p38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2" name="Google Shape;1622;p38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3" name="Google Shape;1623;p38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4" name="Google Shape;1624;p38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5" name="Google Shape;1625;p38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6" name="Google Shape;1626;p38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38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38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38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38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38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38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38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38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38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38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38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38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9" name="Google Shape;1639;p38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0" name="Google Shape;1640;p38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38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38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38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38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38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38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38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38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38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38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38"/>
            <p:cNvSpPr/>
            <p:nvPr/>
          </p:nvSpPr>
          <p:spPr>
            <a:xfrm>
              <a:off x="4625950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38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38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38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38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38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38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38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9" name="Google Shape;1659;p38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0" name="Google Shape;1660;p38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1" name="Google Shape;1661;p38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38"/>
            <p:cNvSpPr/>
            <p:nvPr/>
          </p:nvSpPr>
          <p:spPr>
            <a:xfrm>
              <a:off x="4492100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3" name="Google Shape;1663;p38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4" name="Google Shape;1664;p38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5" name="Google Shape;1665;p38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6" name="Google Shape;1666;p38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7" name="Google Shape;1667;p38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8" name="Google Shape;1668;p38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9" name="Google Shape;1669;p38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0" name="Google Shape;1670;p38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1" name="Google Shape;1671;p38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38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3" name="Google Shape;1673;p38"/>
            <p:cNvSpPr/>
            <p:nvPr/>
          </p:nvSpPr>
          <p:spPr>
            <a:xfrm>
              <a:off x="4295275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4" name="Google Shape;1674;p38"/>
            <p:cNvSpPr/>
            <p:nvPr/>
          </p:nvSpPr>
          <p:spPr>
            <a:xfrm>
              <a:off x="4429100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5" name="Google Shape;1675;p38"/>
            <p:cNvSpPr/>
            <p:nvPr/>
          </p:nvSpPr>
          <p:spPr>
            <a:xfrm>
              <a:off x="3362825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6" name="Google Shape;1676;p38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7" name="Google Shape;1677;p38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8" name="Google Shape;1678;p38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9" name="Google Shape;1679;p38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0" name="Google Shape;1680;p38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1" name="Google Shape;1681;p38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2" name="Google Shape;1682;p38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3" name="Google Shape;1683;p38"/>
            <p:cNvSpPr/>
            <p:nvPr/>
          </p:nvSpPr>
          <p:spPr>
            <a:xfrm>
              <a:off x="4328875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4" name="Google Shape;1684;p38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5" name="Google Shape;1685;p38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6" name="Google Shape;1686;p38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7" name="Google Shape;1687;p38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8" name="Google Shape;1688;p38"/>
            <p:cNvSpPr/>
            <p:nvPr/>
          </p:nvSpPr>
          <p:spPr>
            <a:xfrm>
              <a:off x="4576650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38"/>
            <p:cNvSpPr/>
            <p:nvPr/>
          </p:nvSpPr>
          <p:spPr>
            <a:xfrm>
              <a:off x="4442825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38"/>
            <p:cNvSpPr/>
            <p:nvPr/>
          </p:nvSpPr>
          <p:spPr>
            <a:xfrm>
              <a:off x="4308975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1" name="Google Shape;1691;p38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2" name="Google Shape;1692;p38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3" name="Google Shape;1693;p38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4" name="Google Shape;1694;p38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5" name="Google Shape;1695;p38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6" name="Google Shape;1696;p38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7" name="Google Shape;1697;p38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38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38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38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38"/>
            <p:cNvSpPr/>
            <p:nvPr/>
          </p:nvSpPr>
          <p:spPr>
            <a:xfrm>
              <a:off x="1965523" y="3058969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38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38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38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38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38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38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10ECFF">
                <a:alpha val="1395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38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E354F7">
                <a:alpha val="162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38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38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38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38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38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38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38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38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38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8" name="Google Shape;1718;p38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9" name="Google Shape;1719;p38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38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38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38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38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38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38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38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38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38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38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38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38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38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38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38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38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38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38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38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38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38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38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38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38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38"/>
            <p:cNvSpPr/>
            <p:nvPr/>
          </p:nvSpPr>
          <p:spPr>
            <a:xfrm>
              <a:off x="4627683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38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38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38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38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38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38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38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38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3" name="Google Shape;1753;p38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4" name="Google Shape;1754;p38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5" name="Google Shape;1755;p38"/>
            <p:cNvSpPr/>
            <p:nvPr/>
          </p:nvSpPr>
          <p:spPr>
            <a:xfrm>
              <a:off x="4492064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38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38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38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38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38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38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38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38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38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38"/>
            <p:cNvSpPr/>
            <p:nvPr/>
          </p:nvSpPr>
          <p:spPr>
            <a:xfrm>
              <a:off x="4295239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38"/>
            <p:cNvSpPr/>
            <p:nvPr/>
          </p:nvSpPr>
          <p:spPr>
            <a:xfrm>
              <a:off x="4430798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38"/>
            <p:cNvSpPr/>
            <p:nvPr/>
          </p:nvSpPr>
          <p:spPr>
            <a:xfrm>
              <a:off x="3364523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38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38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38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38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38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38"/>
            <p:cNvSpPr/>
            <p:nvPr/>
          </p:nvSpPr>
          <p:spPr>
            <a:xfrm>
              <a:off x="4330573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38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38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8" name="Google Shape;1778;p38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9" name="Google Shape;1779;p38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0" name="Google Shape;1780;p38"/>
            <p:cNvSpPr/>
            <p:nvPr/>
          </p:nvSpPr>
          <p:spPr>
            <a:xfrm>
              <a:off x="4576721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1" name="Google Shape;1781;p38"/>
            <p:cNvSpPr/>
            <p:nvPr/>
          </p:nvSpPr>
          <p:spPr>
            <a:xfrm>
              <a:off x="4442896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2" name="Google Shape;1782;p38"/>
            <p:cNvSpPr/>
            <p:nvPr/>
          </p:nvSpPr>
          <p:spPr>
            <a:xfrm>
              <a:off x="4309046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38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4" name="Google Shape;1784;p38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5" name="Google Shape;1785;p38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38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38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38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9" name="Google Shape;1789;p38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0" name="Google Shape;1790;p38"/>
            <p:cNvSpPr/>
            <p:nvPr/>
          </p:nvSpPr>
          <p:spPr>
            <a:xfrm>
              <a:off x="2411875" y="1433875"/>
              <a:ext cx="170275" cy="1211525"/>
            </a:xfrm>
            <a:custGeom>
              <a:rect b="b" l="l" r="r" t="t"/>
              <a:pathLst>
                <a:path extrusionOk="0" h="48461" w="6811">
                  <a:moveTo>
                    <a:pt x="1" y="0"/>
                  </a:moveTo>
                  <a:lnTo>
                    <a:pt x="128" y="44577"/>
                  </a:lnTo>
                  <a:lnTo>
                    <a:pt x="6810" y="48461"/>
                  </a:lnTo>
                  <a:lnTo>
                    <a:pt x="6810" y="48461"/>
                  </a:lnTo>
                  <a:lnTo>
                    <a:pt x="6685" y="3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38"/>
            <p:cNvSpPr/>
            <p:nvPr/>
          </p:nvSpPr>
          <p:spPr>
            <a:xfrm>
              <a:off x="2411875" y="1349750"/>
              <a:ext cx="312825" cy="181275"/>
            </a:xfrm>
            <a:custGeom>
              <a:rect b="b" l="l" r="r" t="t"/>
              <a:pathLst>
                <a:path extrusionOk="0" h="7251" w="12513">
                  <a:moveTo>
                    <a:pt x="5829" y="0"/>
                  </a:moveTo>
                  <a:lnTo>
                    <a:pt x="1" y="3365"/>
                  </a:lnTo>
                  <a:lnTo>
                    <a:pt x="6685" y="7250"/>
                  </a:lnTo>
                  <a:lnTo>
                    <a:pt x="12513" y="3885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E354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38"/>
            <p:cNvSpPr/>
            <p:nvPr/>
          </p:nvSpPr>
          <p:spPr>
            <a:xfrm>
              <a:off x="2578975" y="1446875"/>
              <a:ext cx="148900" cy="1198525"/>
            </a:xfrm>
            <a:custGeom>
              <a:rect b="b" l="l" r="r" t="t"/>
              <a:pathLst>
                <a:path extrusionOk="0" h="47941" w="5956">
                  <a:moveTo>
                    <a:pt x="5829" y="0"/>
                  </a:moveTo>
                  <a:lnTo>
                    <a:pt x="1" y="3365"/>
                  </a:lnTo>
                  <a:lnTo>
                    <a:pt x="126" y="47941"/>
                  </a:lnTo>
                  <a:lnTo>
                    <a:pt x="5956" y="44576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38"/>
            <p:cNvSpPr/>
            <p:nvPr/>
          </p:nvSpPr>
          <p:spPr>
            <a:xfrm>
              <a:off x="2136375" y="1805925"/>
              <a:ext cx="169675" cy="998925"/>
            </a:xfrm>
            <a:custGeom>
              <a:rect b="b" l="l" r="r" t="t"/>
              <a:pathLst>
                <a:path extrusionOk="0" h="39957" w="6787">
                  <a:moveTo>
                    <a:pt x="0" y="0"/>
                  </a:moveTo>
                  <a:lnTo>
                    <a:pt x="102" y="36073"/>
                  </a:lnTo>
                  <a:lnTo>
                    <a:pt x="6786" y="39956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38"/>
            <p:cNvSpPr/>
            <p:nvPr/>
          </p:nvSpPr>
          <p:spPr>
            <a:xfrm>
              <a:off x="2136375" y="17217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1"/>
                  </a:moveTo>
                  <a:lnTo>
                    <a:pt x="0" y="3367"/>
                  </a:lnTo>
                  <a:lnTo>
                    <a:pt x="6683" y="7251"/>
                  </a:lnTo>
                  <a:lnTo>
                    <a:pt x="12514" y="3884"/>
                  </a:lnTo>
                  <a:lnTo>
                    <a:pt x="58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38"/>
            <p:cNvSpPr/>
            <p:nvPr/>
          </p:nvSpPr>
          <p:spPr>
            <a:xfrm>
              <a:off x="2303450" y="1818850"/>
              <a:ext cx="148325" cy="986000"/>
            </a:xfrm>
            <a:custGeom>
              <a:rect b="b" l="l" r="r" t="t"/>
              <a:pathLst>
                <a:path extrusionOk="0" h="39440" w="5933">
                  <a:moveTo>
                    <a:pt x="5831" y="0"/>
                  </a:moveTo>
                  <a:lnTo>
                    <a:pt x="0" y="3367"/>
                  </a:lnTo>
                  <a:lnTo>
                    <a:pt x="103" y="39439"/>
                  </a:lnTo>
                  <a:lnTo>
                    <a:pt x="5933" y="36073"/>
                  </a:lnTo>
                  <a:lnTo>
                    <a:pt x="58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38"/>
            <p:cNvSpPr/>
            <p:nvPr/>
          </p:nvSpPr>
          <p:spPr>
            <a:xfrm>
              <a:off x="1861775" y="2487100"/>
              <a:ext cx="168150" cy="477125"/>
            </a:xfrm>
            <a:custGeom>
              <a:rect b="b" l="l" r="r" t="t"/>
              <a:pathLst>
                <a:path extrusionOk="0" h="19085" w="6726">
                  <a:moveTo>
                    <a:pt x="0" y="0"/>
                  </a:moveTo>
                  <a:lnTo>
                    <a:pt x="43" y="15201"/>
                  </a:lnTo>
                  <a:lnTo>
                    <a:pt x="6726" y="19085"/>
                  </a:lnTo>
                  <a:lnTo>
                    <a:pt x="6726" y="19085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38"/>
            <p:cNvSpPr/>
            <p:nvPr/>
          </p:nvSpPr>
          <p:spPr>
            <a:xfrm>
              <a:off x="1861775" y="24029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0"/>
                  </a:lnTo>
                  <a:lnTo>
                    <a:pt x="12514" y="3884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38"/>
            <p:cNvSpPr/>
            <p:nvPr/>
          </p:nvSpPr>
          <p:spPr>
            <a:xfrm>
              <a:off x="2028825" y="2500025"/>
              <a:ext cx="146875" cy="464200"/>
            </a:xfrm>
            <a:custGeom>
              <a:rect b="b" l="l" r="r" t="t"/>
              <a:pathLst>
                <a:path extrusionOk="0" h="18568" w="5875">
                  <a:moveTo>
                    <a:pt x="5832" y="1"/>
                  </a:moveTo>
                  <a:lnTo>
                    <a:pt x="1" y="3367"/>
                  </a:lnTo>
                  <a:lnTo>
                    <a:pt x="44" y="18568"/>
                  </a:lnTo>
                  <a:lnTo>
                    <a:pt x="5875" y="1520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38"/>
            <p:cNvSpPr/>
            <p:nvPr/>
          </p:nvSpPr>
          <p:spPr>
            <a:xfrm>
              <a:off x="1584750" y="2330800"/>
              <a:ext cx="169125" cy="792825"/>
            </a:xfrm>
            <a:custGeom>
              <a:rect b="b" l="l" r="r" t="t"/>
              <a:pathLst>
                <a:path extrusionOk="0" h="31713" w="6765">
                  <a:moveTo>
                    <a:pt x="1" y="1"/>
                  </a:moveTo>
                  <a:lnTo>
                    <a:pt x="80" y="27829"/>
                  </a:lnTo>
                  <a:lnTo>
                    <a:pt x="6764" y="31713"/>
                  </a:lnTo>
                  <a:lnTo>
                    <a:pt x="6685" y="38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38"/>
            <p:cNvSpPr/>
            <p:nvPr/>
          </p:nvSpPr>
          <p:spPr>
            <a:xfrm>
              <a:off x="1584750" y="2246650"/>
              <a:ext cx="312900" cy="181300"/>
            </a:xfrm>
            <a:custGeom>
              <a:rect b="b" l="l" r="r" t="t"/>
              <a:pathLst>
                <a:path extrusionOk="0" h="7252" w="12516">
                  <a:moveTo>
                    <a:pt x="5832" y="0"/>
                  </a:moveTo>
                  <a:lnTo>
                    <a:pt x="1" y="3367"/>
                  </a:lnTo>
                  <a:lnTo>
                    <a:pt x="6685" y="7252"/>
                  </a:lnTo>
                  <a:lnTo>
                    <a:pt x="12516" y="3885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38"/>
            <p:cNvSpPr/>
            <p:nvPr/>
          </p:nvSpPr>
          <p:spPr>
            <a:xfrm>
              <a:off x="1751850" y="2343775"/>
              <a:ext cx="147800" cy="779850"/>
            </a:xfrm>
            <a:custGeom>
              <a:rect b="b" l="l" r="r" t="t"/>
              <a:pathLst>
                <a:path extrusionOk="0" h="31194" w="5912">
                  <a:moveTo>
                    <a:pt x="5832" y="0"/>
                  </a:moveTo>
                  <a:lnTo>
                    <a:pt x="1" y="3367"/>
                  </a:lnTo>
                  <a:lnTo>
                    <a:pt x="80" y="31194"/>
                  </a:lnTo>
                  <a:lnTo>
                    <a:pt x="5911" y="27827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38"/>
            <p:cNvSpPr/>
            <p:nvPr/>
          </p:nvSpPr>
          <p:spPr>
            <a:xfrm>
              <a:off x="1310225" y="3024850"/>
              <a:ext cx="167550" cy="258175"/>
            </a:xfrm>
            <a:custGeom>
              <a:rect b="b" l="l" r="r" t="t"/>
              <a:pathLst>
                <a:path extrusionOk="0" h="10327" w="6702">
                  <a:moveTo>
                    <a:pt x="0" y="0"/>
                  </a:moveTo>
                  <a:lnTo>
                    <a:pt x="18" y="6443"/>
                  </a:lnTo>
                  <a:lnTo>
                    <a:pt x="6701" y="10327"/>
                  </a:lnTo>
                  <a:lnTo>
                    <a:pt x="6683" y="3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38"/>
            <p:cNvSpPr/>
            <p:nvPr/>
          </p:nvSpPr>
          <p:spPr>
            <a:xfrm>
              <a:off x="1310225" y="2940700"/>
              <a:ext cx="312850" cy="181300"/>
            </a:xfrm>
            <a:custGeom>
              <a:rect b="b" l="l" r="r" t="t"/>
              <a:pathLst>
                <a:path extrusionOk="0" h="7252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1"/>
                  </a:lnTo>
                  <a:lnTo>
                    <a:pt x="12514" y="3885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4" name="Google Shape;1804;p38"/>
            <p:cNvSpPr/>
            <p:nvPr/>
          </p:nvSpPr>
          <p:spPr>
            <a:xfrm>
              <a:off x="1477275" y="3037800"/>
              <a:ext cx="146250" cy="245225"/>
            </a:xfrm>
            <a:custGeom>
              <a:rect b="b" l="l" r="r" t="t"/>
              <a:pathLst>
                <a:path extrusionOk="0" h="9809" w="5850">
                  <a:moveTo>
                    <a:pt x="5832" y="1"/>
                  </a:moveTo>
                  <a:lnTo>
                    <a:pt x="1" y="3367"/>
                  </a:lnTo>
                  <a:lnTo>
                    <a:pt x="19" y="9809"/>
                  </a:lnTo>
                  <a:lnTo>
                    <a:pt x="5850" y="644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E354F7">
                <a:alpha val="569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5" name="Google Shape;1805;p38"/>
            <p:cNvSpPr/>
            <p:nvPr/>
          </p:nvSpPr>
          <p:spPr>
            <a:xfrm>
              <a:off x="2885898" y="1064883"/>
              <a:ext cx="1863175" cy="2377950"/>
            </a:xfrm>
            <a:custGeom>
              <a:rect b="b" l="l" r="r" t="t"/>
              <a:pathLst>
                <a:path extrusionOk="0" h="95118" w="74527">
                  <a:moveTo>
                    <a:pt x="2" y="2295"/>
                  </a:moveTo>
                  <a:lnTo>
                    <a:pt x="2" y="54115"/>
                  </a:lnTo>
                  <a:cubicBezTo>
                    <a:pt x="1" y="54789"/>
                    <a:pt x="370" y="55411"/>
                    <a:pt x="962" y="55736"/>
                  </a:cubicBezTo>
                  <a:lnTo>
                    <a:pt x="71793" y="94446"/>
                  </a:lnTo>
                  <a:cubicBezTo>
                    <a:pt x="73024" y="95118"/>
                    <a:pt x="74526" y="94227"/>
                    <a:pt x="74526" y="92823"/>
                  </a:cubicBezTo>
                  <a:lnTo>
                    <a:pt x="74526" y="41003"/>
                  </a:lnTo>
                  <a:cubicBezTo>
                    <a:pt x="74526" y="40329"/>
                    <a:pt x="74158" y="39707"/>
                    <a:pt x="73565" y="39382"/>
                  </a:cubicBezTo>
                  <a:lnTo>
                    <a:pt x="2736" y="674"/>
                  </a:lnTo>
                  <a:cubicBezTo>
                    <a:pt x="1503" y="0"/>
                    <a:pt x="2" y="891"/>
                    <a:pt x="2" y="229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6" name="Google Shape;1806;p38"/>
            <p:cNvSpPr/>
            <p:nvPr/>
          </p:nvSpPr>
          <p:spPr>
            <a:xfrm>
              <a:off x="3881975" y="2831575"/>
              <a:ext cx="11075" cy="15350"/>
            </a:xfrm>
            <a:custGeom>
              <a:rect b="b" l="l" r="r" t="t"/>
              <a:pathLst>
                <a:path extrusionOk="0" h="614" w="443">
                  <a:moveTo>
                    <a:pt x="240" y="74"/>
                  </a:moveTo>
                  <a:cubicBezTo>
                    <a:pt x="359" y="151"/>
                    <a:pt x="442" y="318"/>
                    <a:pt x="435" y="445"/>
                  </a:cubicBezTo>
                  <a:cubicBezTo>
                    <a:pt x="427" y="572"/>
                    <a:pt x="331" y="614"/>
                    <a:pt x="225" y="553"/>
                  </a:cubicBezTo>
                  <a:lnTo>
                    <a:pt x="209" y="539"/>
                  </a:lnTo>
                  <a:cubicBezTo>
                    <a:pt x="91" y="458"/>
                    <a:pt x="0" y="291"/>
                    <a:pt x="16" y="168"/>
                  </a:cubicBezTo>
                  <a:cubicBezTo>
                    <a:pt x="23" y="44"/>
                    <a:pt x="115" y="1"/>
                    <a:pt x="221" y="62"/>
                  </a:cubicBezTo>
                  <a:cubicBezTo>
                    <a:pt x="228" y="66"/>
                    <a:pt x="235" y="70"/>
                    <a:pt x="240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7" name="Google Shape;1807;p38"/>
            <p:cNvSpPr/>
            <p:nvPr/>
          </p:nvSpPr>
          <p:spPr>
            <a:xfrm>
              <a:off x="3878150" y="2865725"/>
              <a:ext cx="11275" cy="15125"/>
            </a:xfrm>
            <a:custGeom>
              <a:rect b="b" l="l" r="r" t="t"/>
              <a:pathLst>
                <a:path extrusionOk="0" h="605" w="451">
                  <a:moveTo>
                    <a:pt x="257" y="82"/>
                  </a:moveTo>
                  <a:cubicBezTo>
                    <a:pt x="371" y="165"/>
                    <a:pt x="450" y="339"/>
                    <a:pt x="435" y="462"/>
                  </a:cubicBezTo>
                  <a:cubicBezTo>
                    <a:pt x="415" y="574"/>
                    <a:pt x="323" y="604"/>
                    <a:pt x="222" y="544"/>
                  </a:cubicBezTo>
                  <a:lnTo>
                    <a:pt x="187" y="525"/>
                  </a:lnTo>
                  <a:cubicBezTo>
                    <a:pt x="73" y="431"/>
                    <a:pt x="0" y="268"/>
                    <a:pt x="15" y="141"/>
                  </a:cubicBezTo>
                  <a:cubicBezTo>
                    <a:pt x="29" y="31"/>
                    <a:pt x="120" y="1"/>
                    <a:pt x="220" y="59"/>
                  </a:cubicBezTo>
                  <a:cubicBezTo>
                    <a:pt x="233" y="66"/>
                    <a:pt x="245" y="73"/>
                    <a:pt x="257" y="8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8" name="Google Shape;1808;p38"/>
            <p:cNvSpPr/>
            <p:nvPr/>
          </p:nvSpPr>
          <p:spPr>
            <a:xfrm>
              <a:off x="3871650" y="2898075"/>
              <a:ext cx="11675" cy="14825"/>
            </a:xfrm>
            <a:custGeom>
              <a:rect b="b" l="l" r="r" t="t"/>
              <a:pathLst>
                <a:path extrusionOk="0" h="593" w="467">
                  <a:moveTo>
                    <a:pt x="284" y="94"/>
                  </a:moveTo>
                  <a:cubicBezTo>
                    <a:pt x="394" y="184"/>
                    <a:pt x="466" y="357"/>
                    <a:pt x="436" y="471"/>
                  </a:cubicBezTo>
                  <a:cubicBezTo>
                    <a:pt x="416" y="575"/>
                    <a:pt x="327" y="593"/>
                    <a:pt x="232" y="538"/>
                  </a:cubicBezTo>
                  <a:lnTo>
                    <a:pt x="182" y="505"/>
                  </a:lnTo>
                  <a:cubicBezTo>
                    <a:pt x="68" y="409"/>
                    <a:pt x="1" y="237"/>
                    <a:pt x="23" y="124"/>
                  </a:cubicBezTo>
                  <a:lnTo>
                    <a:pt x="23" y="119"/>
                  </a:lnTo>
                  <a:cubicBezTo>
                    <a:pt x="50" y="27"/>
                    <a:pt x="135" y="0"/>
                    <a:pt x="229" y="55"/>
                  </a:cubicBezTo>
                  <a:cubicBezTo>
                    <a:pt x="249" y="66"/>
                    <a:pt x="267" y="78"/>
                    <a:pt x="284" y="9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9" name="Google Shape;1809;p38"/>
            <p:cNvSpPr/>
            <p:nvPr/>
          </p:nvSpPr>
          <p:spPr>
            <a:xfrm>
              <a:off x="3862775" y="2928325"/>
              <a:ext cx="11825" cy="14750"/>
            </a:xfrm>
            <a:custGeom>
              <a:rect b="b" l="l" r="r" t="t"/>
              <a:pathLst>
                <a:path extrusionOk="0" h="590" w="473">
                  <a:moveTo>
                    <a:pt x="306" y="102"/>
                  </a:moveTo>
                  <a:cubicBezTo>
                    <a:pt x="413" y="206"/>
                    <a:pt x="473" y="378"/>
                    <a:pt x="439" y="485"/>
                  </a:cubicBezTo>
                  <a:cubicBezTo>
                    <a:pt x="407" y="572"/>
                    <a:pt x="324" y="590"/>
                    <a:pt x="236" y="540"/>
                  </a:cubicBezTo>
                  <a:lnTo>
                    <a:pt x="172" y="484"/>
                  </a:lnTo>
                  <a:cubicBezTo>
                    <a:pt x="57" y="378"/>
                    <a:pt x="0" y="209"/>
                    <a:pt x="39" y="101"/>
                  </a:cubicBezTo>
                  <a:cubicBezTo>
                    <a:pt x="63" y="13"/>
                    <a:pt x="149" y="0"/>
                    <a:pt x="240" y="52"/>
                  </a:cubicBezTo>
                  <a:cubicBezTo>
                    <a:pt x="264" y="66"/>
                    <a:pt x="286" y="82"/>
                    <a:pt x="306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38"/>
            <p:cNvSpPr/>
            <p:nvPr/>
          </p:nvSpPr>
          <p:spPr>
            <a:xfrm>
              <a:off x="3838000" y="2981750"/>
              <a:ext cx="12225" cy="14375"/>
            </a:xfrm>
            <a:custGeom>
              <a:rect b="b" l="l" r="r" t="t"/>
              <a:pathLst>
                <a:path extrusionOk="0" h="575" w="489">
                  <a:moveTo>
                    <a:pt x="340" y="130"/>
                  </a:moveTo>
                  <a:cubicBezTo>
                    <a:pt x="442" y="245"/>
                    <a:pt x="488" y="421"/>
                    <a:pt x="431" y="506"/>
                  </a:cubicBezTo>
                  <a:cubicBezTo>
                    <a:pt x="392" y="567"/>
                    <a:pt x="319" y="574"/>
                    <a:pt x="243" y="530"/>
                  </a:cubicBezTo>
                  <a:lnTo>
                    <a:pt x="148" y="449"/>
                  </a:lnTo>
                  <a:cubicBezTo>
                    <a:pt x="41" y="326"/>
                    <a:pt x="0" y="156"/>
                    <a:pt x="53" y="70"/>
                  </a:cubicBezTo>
                  <a:cubicBezTo>
                    <a:pt x="94" y="7"/>
                    <a:pt x="166" y="0"/>
                    <a:pt x="241" y="43"/>
                  </a:cubicBezTo>
                  <a:cubicBezTo>
                    <a:pt x="279" y="66"/>
                    <a:pt x="312" y="95"/>
                    <a:pt x="340" y="1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38"/>
            <p:cNvSpPr/>
            <p:nvPr/>
          </p:nvSpPr>
          <p:spPr>
            <a:xfrm>
              <a:off x="3822250" y="3004625"/>
              <a:ext cx="12150" cy="14300"/>
            </a:xfrm>
            <a:custGeom>
              <a:rect b="b" l="l" r="r" t="t"/>
              <a:pathLst>
                <a:path extrusionOk="0" h="572" w="486">
                  <a:moveTo>
                    <a:pt x="356" y="142"/>
                  </a:moveTo>
                  <a:cubicBezTo>
                    <a:pt x="455" y="269"/>
                    <a:pt x="485" y="436"/>
                    <a:pt x="427" y="517"/>
                  </a:cubicBezTo>
                  <a:cubicBezTo>
                    <a:pt x="381" y="564"/>
                    <a:pt x="317" y="571"/>
                    <a:pt x="244" y="529"/>
                  </a:cubicBezTo>
                  <a:lnTo>
                    <a:pt x="133" y="426"/>
                  </a:lnTo>
                  <a:cubicBezTo>
                    <a:pt x="31" y="301"/>
                    <a:pt x="0" y="129"/>
                    <a:pt x="66" y="53"/>
                  </a:cubicBezTo>
                  <a:cubicBezTo>
                    <a:pt x="105" y="1"/>
                    <a:pt x="174" y="1"/>
                    <a:pt x="246" y="41"/>
                  </a:cubicBezTo>
                  <a:cubicBezTo>
                    <a:pt x="287" y="66"/>
                    <a:pt x="325" y="101"/>
                    <a:pt x="356" y="1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38"/>
            <p:cNvSpPr/>
            <p:nvPr/>
          </p:nvSpPr>
          <p:spPr>
            <a:xfrm>
              <a:off x="3763075" y="3056150"/>
              <a:ext cx="11650" cy="14175"/>
            </a:xfrm>
            <a:custGeom>
              <a:rect b="b" l="l" r="r" t="t"/>
              <a:pathLst>
                <a:path extrusionOk="0" h="567" w="466">
                  <a:moveTo>
                    <a:pt x="234" y="39"/>
                  </a:moveTo>
                  <a:cubicBezTo>
                    <a:pt x="297" y="78"/>
                    <a:pt x="349" y="131"/>
                    <a:pt x="386" y="195"/>
                  </a:cubicBezTo>
                  <a:cubicBezTo>
                    <a:pt x="466" y="339"/>
                    <a:pt x="466" y="492"/>
                    <a:pt x="385" y="542"/>
                  </a:cubicBezTo>
                  <a:cubicBezTo>
                    <a:pt x="343" y="566"/>
                    <a:pt x="286" y="555"/>
                    <a:pt x="232" y="524"/>
                  </a:cubicBezTo>
                  <a:cubicBezTo>
                    <a:pt x="170" y="487"/>
                    <a:pt x="119" y="432"/>
                    <a:pt x="84" y="368"/>
                  </a:cubicBezTo>
                  <a:cubicBezTo>
                    <a:pt x="0" y="219"/>
                    <a:pt x="4" y="68"/>
                    <a:pt x="84" y="22"/>
                  </a:cubicBezTo>
                  <a:cubicBezTo>
                    <a:pt x="127" y="0"/>
                    <a:pt x="180" y="7"/>
                    <a:pt x="23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38"/>
            <p:cNvSpPr/>
            <p:nvPr/>
          </p:nvSpPr>
          <p:spPr>
            <a:xfrm>
              <a:off x="3687725" y="3080325"/>
              <a:ext cx="12050" cy="13650"/>
            </a:xfrm>
            <a:custGeom>
              <a:rect b="b" l="l" r="r" t="t"/>
              <a:pathLst>
                <a:path extrusionOk="0" h="546" w="482">
                  <a:moveTo>
                    <a:pt x="242" y="33"/>
                  </a:moveTo>
                  <a:cubicBezTo>
                    <a:pt x="325" y="86"/>
                    <a:pt x="389" y="164"/>
                    <a:pt x="426" y="254"/>
                  </a:cubicBezTo>
                  <a:cubicBezTo>
                    <a:pt x="481" y="402"/>
                    <a:pt x="455" y="536"/>
                    <a:pt x="352" y="546"/>
                  </a:cubicBezTo>
                  <a:lnTo>
                    <a:pt x="240" y="518"/>
                  </a:lnTo>
                  <a:cubicBezTo>
                    <a:pt x="159" y="466"/>
                    <a:pt x="97" y="388"/>
                    <a:pt x="66" y="297"/>
                  </a:cubicBezTo>
                  <a:cubicBezTo>
                    <a:pt x="1" y="147"/>
                    <a:pt x="35" y="17"/>
                    <a:pt x="132" y="2"/>
                  </a:cubicBezTo>
                  <a:cubicBezTo>
                    <a:pt x="171" y="1"/>
                    <a:pt x="208" y="12"/>
                    <a:pt x="242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38"/>
            <p:cNvSpPr/>
            <p:nvPr/>
          </p:nvSpPr>
          <p:spPr>
            <a:xfrm>
              <a:off x="3659925" y="3082025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240" y="29"/>
                  </a:moveTo>
                  <a:cubicBezTo>
                    <a:pt x="317" y="73"/>
                    <a:pt x="393" y="167"/>
                    <a:pt x="431" y="274"/>
                  </a:cubicBezTo>
                  <a:cubicBezTo>
                    <a:pt x="481" y="420"/>
                    <a:pt x="438" y="546"/>
                    <a:pt x="339" y="550"/>
                  </a:cubicBezTo>
                  <a:lnTo>
                    <a:pt x="240" y="518"/>
                  </a:lnTo>
                  <a:cubicBezTo>
                    <a:pt x="163" y="475"/>
                    <a:pt x="87" y="383"/>
                    <a:pt x="53" y="274"/>
                  </a:cubicBezTo>
                  <a:cubicBezTo>
                    <a:pt x="0" y="125"/>
                    <a:pt x="42" y="5"/>
                    <a:pt x="149" y="1"/>
                  </a:cubicBezTo>
                  <a:cubicBezTo>
                    <a:pt x="181" y="2"/>
                    <a:pt x="212" y="12"/>
                    <a:pt x="240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38"/>
            <p:cNvSpPr/>
            <p:nvPr/>
          </p:nvSpPr>
          <p:spPr>
            <a:xfrm>
              <a:off x="3631000" y="3080175"/>
              <a:ext cx="12050" cy="14250"/>
            </a:xfrm>
            <a:custGeom>
              <a:rect b="b" l="l" r="r" t="t"/>
              <a:pathLst>
                <a:path extrusionOk="0" h="570" w="482">
                  <a:moveTo>
                    <a:pt x="246" y="44"/>
                  </a:moveTo>
                  <a:cubicBezTo>
                    <a:pt x="326" y="90"/>
                    <a:pt x="406" y="192"/>
                    <a:pt x="439" y="308"/>
                  </a:cubicBezTo>
                  <a:cubicBezTo>
                    <a:pt x="481" y="458"/>
                    <a:pt x="431" y="570"/>
                    <a:pt x="321" y="554"/>
                  </a:cubicBezTo>
                  <a:lnTo>
                    <a:pt x="244" y="532"/>
                  </a:lnTo>
                  <a:cubicBezTo>
                    <a:pt x="161" y="483"/>
                    <a:pt x="77" y="375"/>
                    <a:pt x="46" y="264"/>
                  </a:cubicBezTo>
                  <a:cubicBezTo>
                    <a:pt x="0" y="111"/>
                    <a:pt x="55" y="1"/>
                    <a:pt x="165" y="16"/>
                  </a:cubicBezTo>
                  <a:cubicBezTo>
                    <a:pt x="194" y="19"/>
                    <a:pt x="220" y="29"/>
                    <a:pt x="246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38"/>
            <p:cNvSpPr/>
            <p:nvPr/>
          </p:nvSpPr>
          <p:spPr>
            <a:xfrm>
              <a:off x="3601200" y="307517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237" y="48"/>
                  </a:moveTo>
                  <a:cubicBezTo>
                    <a:pt x="328" y="99"/>
                    <a:pt x="412" y="215"/>
                    <a:pt x="439" y="338"/>
                  </a:cubicBezTo>
                  <a:cubicBezTo>
                    <a:pt x="477" y="487"/>
                    <a:pt x="412" y="584"/>
                    <a:pt x="301" y="565"/>
                  </a:cubicBezTo>
                  <a:lnTo>
                    <a:pt x="236" y="536"/>
                  </a:lnTo>
                  <a:cubicBezTo>
                    <a:pt x="145" y="484"/>
                    <a:pt x="65" y="367"/>
                    <a:pt x="34" y="248"/>
                  </a:cubicBezTo>
                  <a:cubicBezTo>
                    <a:pt x="0" y="102"/>
                    <a:pt x="62" y="0"/>
                    <a:pt x="173" y="21"/>
                  </a:cubicBezTo>
                  <a:cubicBezTo>
                    <a:pt x="196" y="27"/>
                    <a:pt x="216" y="35"/>
                    <a:pt x="23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38"/>
            <p:cNvSpPr/>
            <p:nvPr/>
          </p:nvSpPr>
          <p:spPr>
            <a:xfrm>
              <a:off x="3584825" y="2175825"/>
              <a:ext cx="11875" cy="14850"/>
            </a:xfrm>
            <a:custGeom>
              <a:rect b="b" l="l" r="r" t="t"/>
              <a:pathLst>
                <a:path extrusionOk="0" h="594" w="475">
                  <a:moveTo>
                    <a:pt x="292" y="91"/>
                  </a:moveTo>
                  <a:cubicBezTo>
                    <a:pt x="406" y="193"/>
                    <a:pt x="474" y="363"/>
                    <a:pt x="444" y="478"/>
                  </a:cubicBezTo>
                  <a:cubicBezTo>
                    <a:pt x="416" y="572"/>
                    <a:pt x="332" y="593"/>
                    <a:pt x="240" y="540"/>
                  </a:cubicBezTo>
                  <a:lnTo>
                    <a:pt x="183" y="498"/>
                  </a:lnTo>
                  <a:cubicBezTo>
                    <a:pt x="69" y="398"/>
                    <a:pt x="0" y="227"/>
                    <a:pt x="31" y="112"/>
                  </a:cubicBezTo>
                  <a:cubicBezTo>
                    <a:pt x="57" y="20"/>
                    <a:pt x="147" y="1"/>
                    <a:pt x="240" y="55"/>
                  </a:cubicBezTo>
                  <a:cubicBezTo>
                    <a:pt x="258" y="66"/>
                    <a:pt x="275" y="77"/>
                    <a:pt x="292" y="9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38"/>
            <p:cNvSpPr/>
            <p:nvPr/>
          </p:nvSpPr>
          <p:spPr>
            <a:xfrm>
              <a:off x="3570675" y="3066875"/>
              <a:ext cx="11550" cy="15175"/>
            </a:xfrm>
            <a:custGeom>
              <a:rect b="b" l="l" r="r" t="t"/>
              <a:pathLst>
                <a:path extrusionOk="0" h="607" w="462">
                  <a:moveTo>
                    <a:pt x="233" y="63"/>
                  </a:moveTo>
                  <a:cubicBezTo>
                    <a:pt x="329" y="118"/>
                    <a:pt x="416" y="242"/>
                    <a:pt x="438" y="367"/>
                  </a:cubicBezTo>
                  <a:cubicBezTo>
                    <a:pt x="462" y="512"/>
                    <a:pt x="396" y="607"/>
                    <a:pt x="282" y="571"/>
                  </a:cubicBezTo>
                  <a:lnTo>
                    <a:pt x="232" y="547"/>
                  </a:lnTo>
                  <a:cubicBezTo>
                    <a:pt x="137" y="491"/>
                    <a:pt x="45" y="364"/>
                    <a:pt x="27" y="239"/>
                  </a:cubicBezTo>
                  <a:cubicBezTo>
                    <a:pt x="0" y="93"/>
                    <a:pt x="69" y="1"/>
                    <a:pt x="183" y="41"/>
                  </a:cubicBezTo>
                  <a:cubicBezTo>
                    <a:pt x="201" y="47"/>
                    <a:pt x="218" y="53"/>
                    <a:pt x="233" y="6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38"/>
            <p:cNvSpPr/>
            <p:nvPr/>
          </p:nvSpPr>
          <p:spPr>
            <a:xfrm>
              <a:off x="3539650" y="3055575"/>
              <a:ext cx="11350" cy="15375"/>
            </a:xfrm>
            <a:custGeom>
              <a:rect b="b" l="l" r="r" t="t"/>
              <a:pathLst>
                <a:path extrusionOk="0" h="615" w="454">
                  <a:moveTo>
                    <a:pt x="224" y="65"/>
                  </a:moveTo>
                  <a:cubicBezTo>
                    <a:pt x="327" y="125"/>
                    <a:pt x="417" y="264"/>
                    <a:pt x="431" y="393"/>
                  </a:cubicBezTo>
                  <a:cubicBezTo>
                    <a:pt x="454" y="542"/>
                    <a:pt x="373" y="614"/>
                    <a:pt x="252" y="565"/>
                  </a:cubicBezTo>
                  <a:lnTo>
                    <a:pt x="224" y="554"/>
                  </a:lnTo>
                  <a:cubicBezTo>
                    <a:pt x="118" y="493"/>
                    <a:pt x="26" y="352"/>
                    <a:pt x="15" y="224"/>
                  </a:cubicBezTo>
                  <a:cubicBezTo>
                    <a:pt x="1" y="83"/>
                    <a:pt x="77" y="1"/>
                    <a:pt x="196" y="51"/>
                  </a:cubicBezTo>
                  <a:cubicBezTo>
                    <a:pt x="204" y="55"/>
                    <a:pt x="214" y="59"/>
                    <a:pt x="224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38"/>
            <p:cNvSpPr/>
            <p:nvPr/>
          </p:nvSpPr>
          <p:spPr>
            <a:xfrm>
              <a:off x="3508175" y="3041300"/>
              <a:ext cx="10975" cy="15425"/>
            </a:xfrm>
            <a:custGeom>
              <a:rect b="b" l="l" r="r" t="t"/>
              <a:pathLst>
                <a:path extrusionOk="0" h="617" w="439">
                  <a:moveTo>
                    <a:pt x="225" y="74"/>
                  </a:moveTo>
                  <a:cubicBezTo>
                    <a:pt x="333" y="136"/>
                    <a:pt x="425" y="289"/>
                    <a:pt x="430" y="417"/>
                  </a:cubicBezTo>
                  <a:cubicBezTo>
                    <a:pt x="439" y="554"/>
                    <a:pt x="349" y="616"/>
                    <a:pt x="235" y="564"/>
                  </a:cubicBezTo>
                  <a:lnTo>
                    <a:pt x="217" y="557"/>
                  </a:lnTo>
                  <a:cubicBezTo>
                    <a:pt x="110" y="495"/>
                    <a:pt x="15" y="335"/>
                    <a:pt x="8" y="204"/>
                  </a:cubicBezTo>
                  <a:cubicBezTo>
                    <a:pt x="1" y="63"/>
                    <a:pt x="89" y="0"/>
                    <a:pt x="207" y="64"/>
                  </a:cubicBezTo>
                  <a:cubicBezTo>
                    <a:pt x="213" y="67"/>
                    <a:pt x="220" y="70"/>
                    <a:pt x="225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38"/>
            <p:cNvSpPr/>
            <p:nvPr/>
          </p:nvSpPr>
          <p:spPr>
            <a:xfrm>
              <a:off x="3444625" y="3004225"/>
              <a:ext cx="11100" cy="15325"/>
            </a:xfrm>
            <a:custGeom>
              <a:rect b="b" l="l" r="r" t="t"/>
              <a:pathLst>
                <a:path extrusionOk="0" h="613" w="444">
                  <a:moveTo>
                    <a:pt x="239" y="71"/>
                  </a:moveTo>
                  <a:cubicBezTo>
                    <a:pt x="360" y="151"/>
                    <a:pt x="444" y="322"/>
                    <a:pt x="433" y="446"/>
                  </a:cubicBezTo>
                  <a:cubicBezTo>
                    <a:pt x="420" y="568"/>
                    <a:pt x="332" y="612"/>
                    <a:pt x="222" y="549"/>
                  </a:cubicBezTo>
                  <a:lnTo>
                    <a:pt x="203" y="538"/>
                  </a:lnTo>
                  <a:cubicBezTo>
                    <a:pt x="84" y="456"/>
                    <a:pt x="0" y="290"/>
                    <a:pt x="9" y="163"/>
                  </a:cubicBezTo>
                  <a:cubicBezTo>
                    <a:pt x="20" y="39"/>
                    <a:pt x="115" y="0"/>
                    <a:pt x="223" y="63"/>
                  </a:cubicBezTo>
                  <a:cubicBezTo>
                    <a:pt x="229" y="66"/>
                    <a:pt x="233" y="69"/>
                    <a:pt x="239" y="7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38"/>
            <p:cNvSpPr/>
            <p:nvPr/>
          </p:nvSpPr>
          <p:spPr>
            <a:xfrm>
              <a:off x="3412975" y="2981500"/>
              <a:ext cx="11400" cy="15175"/>
            </a:xfrm>
            <a:custGeom>
              <a:rect b="b" l="l" r="r" t="t"/>
              <a:pathLst>
                <a:path extrusionOk="0" h="607" w="456">
                  <a:moveTo>
                    <a:pt x="266" y="85"/>
                  </a:moveTo>
                  <a:cubicBezTo>
                    <a:pt x="380" y="177"/>
                    <a:pt x="455" y="343"/>
                    <a:pt x="436" y="465"/>
                  </a:cubicBezTo>
                  <a:cubicBezTo>
                    <a:pt x="420" y="573"/>
                    <a:pt x="326" y="607"/>
                    <a:pt x="229" y="551"/>
                  </a:cubicBezTo>
                  <a:lnTo>
                    <a:pt x="192" y="524"/>
                  </a:lnTo>
                  <a:cubicBezTo>
                    <a:pt x="77" y="437"/>
                    <a:pt x="1" y="271"/>
                    <a:pt x="17" y="138"/>
                  </a:cubicBezTo>
                  <a:cubicBezTo>
                    <a:pt x="38" y="32"/>
                    <a:pt x="126" y="0"/>
                    <a:pt x="229" y="60"/>
                  </a:cubicBezTo>
                  <a:cubicBezTo>
                    <a:pt x="242" y="67"/>
                    <a:pt x="254" y="76"/>
                    <a:pt x="266" y="8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38"/>
            <p:cNvSpPr/>
            <p:nvPr/>
          </p:nvSpPr>
          <p:spPr>
            <a:xfrm>
              <a:off x="3396050" y="2061750"/>
              <a:ext cx="11725" cy="15125"/>
            </a:xfrm>
            <a:custGeom>
              <a:rect b="b" l="l" r="r" t="t"/>
              <a:pathLst>
                <a:path extrusionOk="0" h="605" w="469">
                  <a:moveTo>
                    <a:pt x="239" y="60"/>
                  </a:moveTo>
                  <a:cubicBezTo>
                    <a:pt x="335" y="116"/>
                    <a:pt x="420" y="243"/>
                    <a:pt x="442" y="368"/>
                  </a:cubicBezTo>
                  <a:cubicBezTo>
                    <a:pt x="469" y="516"/>
                    <a:pt x="396" y="605"/>
                    <a:pt x="280" y="570"/>
                  </a:cubicBezTo>
                  <a:lnTo>
                    <a:pt x="236" y="548"/>
                  </a:lnTo>
                  <a:cubicBezTo>
                    <a:pt x="135" y="491"/>
                    <a:pt x="49" y="361"/>
                    <a:pt x="27" y="234"/>
                  </a:cubicBezTo>
                  <a:cubicBezTo>
                    <a:pt x="0" y="86"/>
                    <a:pt x="77" y="0"/>
                    <a:pt x="191" y="39"/>
                  </a:cubicBezTo>
                  <a:cubicBezTo>
                    <a:pt x="208" y="45"/>
                    <a:pt x="223" y="52"/>
                    <a:pt x="239" y="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38"/>
            <p:cNvSpPr/>
            <p:nvPr/>
          </p:nvSpPr>
          <p:spPr>
            <a:xfrm>
              <a:off x="3381650" y="2956325"/>
              <a:ext cx="11775" cy="14875"/>
            </a:xfrm>
            <a:custGeom>
              <a:rect b="b" l="l" r="r" t="t"/>
              <a:pathLst>
                <a:path extrusionOk="0" h="595" w="471">
                  <a:moveTo>
                    <a:pt x="291" y="93"/>
                  </a:moveTo>
                  <a:cubicBezTo>
                    <a:pt x="405" y="190"/>
                    <a:pt x="470" y="359"/>
                    <a:pt x="442" y="475"/>
                  </a:cubicBezTo>
                  <a:cubicBezTo>
                    <a:pt x="419" y="575"/>
                    <a:pt x="331" y="595"/>
                    <a:pt x="236" y="540"/>
                  </a:cubicBezTo>
                  <a:lnTo>
                    <a:pt x="186" y="507"/>
                  </a:lnTo>
                  <a:cubicBezTo>
                    <a:pt x="72" y="405"/>
                    <a:pt x="1" y="232"/>
                    <a:pt x="31" y="118"/>
                  </a:cubicBezTo>
                  <a:cubicBezTo>
                    <a:pt x="56" y="22"/>
                    <a:pt x="144" y="1"/>
                    <a:pt x="239" y="57"/>
                  </a:cubicBezTo>
                  <a:cubicBezTo>
                    <a:pt x="257" y="68"/>
                    <a:pt x="275" y="79"/>
                    <a:pt x="291" y="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38"/>
            <p:cNvSpPr/>
            <p:nvPr/>
          </p:nvSpPr>
          <p:spPr>
            <a:xfrm>
              <a:off x="3365200" y="2053350"/>
              <a:ext cx="11950" cy="14750"/>
            </a:xfrm>
            <a:custGeom>
              <a:rect b="b" l="l" r="r" t="t"/>
              <a:pathLst>
                <a:path extrusionOk="0" h="590" w="478">
                  <a:moveTo>
                    <a:pt x="239" y="49"/>
                  </a:moveTo>
                  <a:cubicBezTo>
                    <a:pt x="331" y="102"/>
                    <a:pt x="415" y="220"/>
                    <a:pt x="443" y="344"/>
                  </a:cubicBezTo>
                  <a:cubicBezTo>
                    <a:pt x="477" y="492"/>
                    <a:pt x="412" y="590"/>
                    <a:pt x="298" y="563"/>
                  </a:cubicBezTo>
                  <a:lnTo>
                    <a:pt x="236" y="537"/>
                  </a:lnTo>
                  <a:cubicBezTo>
                    <a:pt x="144" y="485"/>
                    <a:pt x="61" y="369"/>
                    <a:pt x="34" y="245"/>
                  </a:cubicBezTo>
                  <a:cubicBezTo>
                    <a:pt x="1" y="98"/>
                    <a:pt x="66" y="0"/>
                    <a:pt x="176" y="24"/>
                  </a:cubicBezTo>
                  <a:cubicBezTo>
                    <a:pt x="199" y="29"/>
                    <a:pt x="219" y="38"/>
                    <a:pt x="239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38"/>
            <p:cNvSpPr/>
            <p:nvPr/>
          </p:nvSpPr>
          <p:spPr>
            <a:xfrm>
              <a:off x="3351150" y="2928600"/>
              <a:ext cx="11850" cy="14750"/>
            </a:xfrm>
            <a:custGeom>
              <a:rect b="b" l="l" r="r" t="t"/>
              <a:pathLst>
                <a:path extrusionOk="0" h="590" w="474">
                  <a:moveTo>
                    <a:pt x="306" y="103"/>
                  </a:moveTo>
                  <a:cubicBezTo>
                    <a:pt x="418" y="211"/>
                    <a:pt x="473" y="379"/>
                    <a:pt x="436" y="485"/>
                  </a:cubicBezTo>
                  <a:cubicBezTo>
                    <a:pt x="408" y="570"/>
                    <a:pt x="328" y="590"/>
                    <a:pt x="236" y="537"/>
                  </a:cubicBezTo>
                  <a:lnTo>
                    <a:pt x="172" y="491"/>
                  </a:lnTo>
                  <a:cubicBezTo>
                    <a:pt x="61" y="384"/>
                    <a:pt x="1" y="212"/>
                    <a:pt x="39" y="102"/>
                  </a:cubicBezTo>
                  <a:cubicBezTo>
                    <a:pt x="66" y="17"/>
                    <a:pt x="150" y="0"/>
                    <a:pt x="239" y="51"/>
                  </a:cubicBezTo>
                  <a:cubicBezTo>
                    <a:pt x="263" y="64"/>
                    <a:pt x="287" y="83"/>
                    <a:pt x="306" y="10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38"/>
            <p:cNvSpPr/>
            <p:nvPr/>
          </p:nvSpPr>
          <p:spPr>
            <a:xfrm>
              <a:off x="3292675" y="2866425"/>
              <a:ext cx="12050" cy="14350"/>
            </a:xfrm>
            <a:custGeom>
              <a:rect b="b" l="l" r="r" t="t"/>
              <a:pathLst>
                <a:path extrusionOk="0" h="574" w="482">
                  <a:moveTo>
                    <a:pt x="337" y="125"/>
                  </a:moveTo>
                  <a:cubicBezTo>
                    <a:pt x="444" y="251"/>
                    <a:pt x="482" y="419"/>
                    <a:pt x="427" y="511"/>
                  </a:cubicBezTo>
                  <a:cubicBezTo>
                    <a:pt x="393" y="573"/>
                    <a:pt x="317" y="573"/>
                    <a:pt x="241" y="530"/>
                  </a:cubicBezTo>
                  <a:lnTo>
                    <a:pt x="142" y="447"/>
                  </a:lnTo>
                  <a:cubicBezTo>
                    <a:pt x="38" y="325"/>
                    <a:pt x="1" y="154"/>
                    <a:pt x="54" y="66"/>
                  </a:cubicBezTo>
                  <a:cubicBezTo>
                    <a:pt x="91" y="5"/>
                    <a:pt x="168" y="1"/>
                    <a:pt x="243" y="44"/>
                  </a:cubicBezTo>
                  <a:cubicBezTo>
                    <a:pt x="280" y="65"/>
                    <a:pt x="310" y="93"/>
                    <a:pt x="337" y="1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38"/>
            <p:cNvSpPr/>
            <p:nvPr/>
          </p:nvSpPr>
          <p:spPr>
            <a:xfrm>
              <a:off x="3251150" y="2051425"/>
              <a:ext cx="11925" cy="13925"/>
            </a:xfrm>
            <a:custGeom>
              <a:rect b="b" l="l" r="r" t="t"/>
              <a:pathLst>
                <a:path extrusionOk="0" h="557" w="477">
                  <a:moveTo>
                    <a:pt x="239" y="35"/>
                  </a:moveTo>
                  <a:cubicBezTo>
                    <a:pt x="317" y="84"/>
                    <a:pt x="378" y="155"/>
                    <a:pt x="417" y="239"/>
                  </a:cubicBezTo>
                  <a:cubicBezTo>
                    <a:pt x="477" y="388"/>
                    <a:pt x="457" y="526"/>
                    <a:pt x="359" y="548"/>
                  </a:cubicBezTo>
                  <a:cubicBezTo>
                    <a:pt x="319" y="557"/>
                    <a:pt x="278" y="545"/>
                    <a:pt x="236" y="522"/>
                  </a:cubicBezTo>
                  <a:cubicBezTo>
                    <a:pt x="172" y="484"/>
                    <a:pt x="103" y="405"/>
                    <a:pt x="62" y="320"/>
                  </a:cubicBezTo>
                  <a:cubicBezTo>
                    <a:pt x="0" y="170"/>
                    <a:pt x="20" y="32"/>
                    <a:pt x="119" y="10"/>
                  </a:cubicBezTo>
                  <a:cubicBezTo>
                    <a:pt x="155" y="0"/>
                    <a:pt x="197" y="10"/>
                    <a:pt x="239" y="3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38"/>
            <p:cNvSpPr/>
            <p:nvPr/>
          </p:nvSpPr>
          <p:spPr>
            <a:xfrm>
              <a:off x="3239025" y="2796600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67" y="159"/>
                  </a:moveTo>
                  <a:cubicBezTo>
                    <a:pt x="457" y="296"/>
                    <a:pt x="480" y="461"/>
                    <a:pt x="411" y="527"/>
                  </a:cubicBezTo>
                  <a:cubicBezTo>
                    <a:pt x="370" y="569"/>
                    <a:pt x="304" y="562"/>
                    <a:pt x="236" y="523"/>
                  </a:cubicBezTo>
                  <a:cubicBezTo>
                    <a:pt x="187" y="494"/>
                    <a:pt x="145" y="455"/>
                    <a:pt x="113" y="407"/>
                  </a:cubicBezTo>
                  <a:lnTo>
                    <a:pt x="113" y="403"/>
                  </a:lnTo>
                  <a:cubicBezTo>
                    <a:pt x="22" y="272"/>
                    <a:pt x="0" y="110"/>
                    <a:pt x="68" y="43"/>
                  </a:cubicBezTo>
                  <a:cubicBezTo>
                    <a:pt x="113" y="0"/>
                    <a:pt x="176" y="4"/>
                    <a:pt x="241" y="42"/>
                  </a:cubicBezTo>
                  <a:cubicBezTo>
                    <a:pt x="290" y="71"/>
                    <a:pt x="333" y="112"/>
                    <a:pt x="367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38"/>
            <p:cNvSpPr/>
            <p:nvPr/>
          </p:nvSpPr>
          <p:spPr>
            <a:xfrm>
              <a:off x="3159600" y="2099525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71" y="166"/>
                  </a:moveTo>
                  <a:cubicBezTo>
                    <a:pt x="462" y="297"/>
                    <a:pt x="480" y="461"/>
                    <a:pt x="412" y="531"/>
                  </a:cubicBezTo>
                  <a:cubicBezTo>
                    <a:pt x="370" y="569"/>
                    <a:pt x="304" y="566"/>
                    <a:pt x="240" y="528"/>
                  </a:cubicBezTo>
                  <a:cubicBezTo>
                    <a:pt x="190" y="498"/>
                    <a:pt x="147" y="456"/>
                    <a:pt x="113" y="408"/>
                  </a:cubicBezTo>
                  <a:cubicBezTo>
                    <a:pt x="23" y="272"/>
                    <a:pt x="0" y="110"/>
                    <a:pt x="73" y="42"/>
                  </a:cubicBezTo>
                  <a:cubicBezTo>
                    <a:pt x="113" y="0"/>
                    <a:pt x="177" y="3"/>
                    <a:pt x="242" y="40"/>
                  </a:cubicBezTo>
                  <a:cubicBezTo>
                    <a:pt x="293" y="73"/>
                    <a:pt x="338" y="114"/>
                    <a:pt x="371" y="1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38"/>
            <p:cNvSpPr/>
            <p:nvPr/>
          </p:nvSpPr>
          <p:spPr>
            <a:xfrm>
              <a:off x="3133525" y="260115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39" y="30"/>
                  </a:moveTo>
                  <a:cubicBezTo>
                    <a:pt x="313" y="72"/>
                    <a:pt x="384" y="156"/>
                    <a:pt x="424" y="253"/>
                  </a:cubicBezTo>
                  <a:cubicBezTo>
                    <a:pt x="486" y="406"/>
                    <a:pt x="451" y="535"/>
                    <a:pt x="348" y="546"/>
                  </a:cubicBezTo>
                  <a:cubicBezTo>
                    <a:pt x="312" y="550"/>
                    <a:pt x="275" y="542"/>
                    <a:pt x="245" y="522"/>
                  </a:cubicBezTo>
                  <a:cubicBezTo>
                    <a:pt x="172" y="480"/>
                    <a:pt x="100" y="394"/>
                    <a:pt x="61" y="298"/>
                  </a:cubicBezTo>
                  <a:cubicBezTo>
                    <a:pt x="1" y="144"/>
                    <a:pt x="31" y="12"/>
                    <a:pt x="135" y="1"/>
                  </a:cubicBezTo>
                  <a:cubicBezTo>
                    <a:pt x="172" y="1"/>
                    <a:pt x="208" y="11"/>
                    <a:pt x="239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2" name="Google Shape;1832;p38"/>
            <p:cNvSpPr/>
            <p:nvPr/>
          </p:nvSpPr>
          <p:spPr>
            <a:xfrm>
              <a:off x="3125200" y="2141200"/>
              <a:ext cx="12125" cy="14375"/>
            </a:xfrm>
            <a:custGeom>
              <a:rect b="b" l="l" r="r" t="t"/>
              <a:pathLst>
                <a:path extrusionOk="0" h="575" w="485">
                  <a:moveTo>
                    <a:pt x="339" y="131"/>
                  </a:moveTo>
                  <a:cubicBezTo>
                    <a:pt x="447" y="255"/>
                    <a:pt x="484" y="425"/>
                    <a:pt x="427" y="508"/>
                  </a:cubicBezTo>
                  <a:cubicBezTo>
                    <a:pt x="388" y="569"/>
                    <a:pt x="316" y="575"/>
                    <a:pt x="240" y="530"/>
                  </a:cubicBezTo>
                  <a:lnTo>
                    <a:pt x="144" y="449"/>
                  </a:lnTo>
                  <a:cubicBezTo>
                    <a:pt x="38" y="322"/>
                    <a:pt x="1" y="155"/>
                    <a:pt x="58" y="66"/>
                  </a:cubicBezTo>
                  <a:cubicBezTo>
                    <a:pt x="94" y="6"/>
                    <a:pt x="165" y="0"/>
                    <a:pt x="239" y="43"/>
                  </a:cubicBezTo>
                  <a:cubicBezTo>
                    <a:pt x="277" y="67"/>
                    <a:pt x="311" y="96"/>
                    <a:pt x="339" y="1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3" name="Google Shape;1833;p38"/>
            <p:cNvSpPr/>
            <p:nvPr/>
          </p:nvSpPr>
          <p:spPr>
            <a:xfrm>
              <a:off x="3095200" y="2478525"/>
              <a:ext cx="11825" cy="14700"/>
            </a:xfrm>
            <a:custGeom>
              <a:rect b="b" l="l" r="r" t="t"/>
              <a:pathLst>
                <a:path extrusionOk="0" h="588" w="473">
                  <a:moveTo>
                    <a:pt x="244" y="55"/>
                  </a:moveTo>
                  <a:cubicBezTo>
                    <a:pt x="331" y="105"/>
                    <a:pt x="412" y="217"/>
                    <a:pt x="439" y="334"/>
                  </a:cubicBezTo>
                  <a:cubicBezTo>
                    <a:pt x="473" y="484"/>
                    <a:pt x="416" y="587"/>
                    <a:pt x="301" y="561"/>
                  </a:cubicBezTo>
                  <a:lnTo>
                    <a:pt x="236" y="536"/>
                  </a:lnTo>
                  <a:cubicBezTo>
                    <a:pt x="148" y="486"/>
                    <a:pt x="60" y="364"/>
                    <a:pt x="38" y="250"/>
                  </a:cubicBezTo>
                  <a:cubicBezTo>
                    <a:pt x="0" y="101"/>
                    <a:pt x="62" y="1"/>
                    <a:pt x="176" y="27"/>
                  </a:cubicBezTo>
                  <a:cubicBezTo>
                    <a:pt x="200" y="33"/>
                    <a:pt x="223" y="41"/>
                    <a:pt x="24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4" name="Google Shape;1834;p38"/>
            <p:cNvSpPr/>
            <p:nvPr/>
          </p:nvSpPr>
          <p:spPr>
            <a:xfrm>
              <a:off x="3087175" y="2438300"/>
              <a:ext cx="11675" cy="15025"/>
            </a:xfrm>
            <a:custGeom>
              <a:rect b="b" l="l" r="r" t="t"/>
              <a:pathLst>
                <a:path extrusionOk="0" h="601" w="467">
                  <a:moveTo>
                    <a:pt x="444" y="373"/>
                  </a:moveTo>
                  <a:cubicBezTo>
                    <a:pt x="466" y="518"/>
                    <a:pt x="397" y="600"/>
                    <a:pt x="282" y="564"/>
                  </a:cubicBezTo>
                  <a:lnTo>
                    <a:pt x="232" y="545"/>
                  </a:lnTo>
                  <a:cubicBezTo>
                    <a:pt x="137" y="489"/>
                    <a:pt x="54" y="366"/>
                    <a:pt x="27" y="237"/>
                  </a:cubicBezTo>
                  <a:cubicBezTo>
                    <a:pt x="1" y="90"/>
                    <a:pt x="73" y="1"/>
                    <a:pt x="189" y="36"/>
                  </a:cubicBezTo>
                  <a:cubicBezTo>
                    <a:pt x="203" y="41"/>
                    <a:pt x="217" y="48"/>
                    <a:pt x="231" y="55"/>
                  </a:cubicBezTo>
                  <a:cubicBezTo>
                    <a:pt x="330" y="114"/>
                    <a:pt x="420" y="244"/>
                    <a:pt x="444" y="37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38"/>
            <p:cNvSpPr/>
            <p:nvPr/>
          </p:nvSpPr>
          <p:spPr>
            <a:xfrm>
              <a:off x="3081750" y="2399000"/>
              <a:ext cx="11275" cy="15300"/>
            </a:xfrm>
            <a:custGeom>
              <a:rect b="b" l="l" r="r" t="t"/>
              <a:pathLst>
                <a:path extrusionOk="0" h="612" w="451">
                  <a:moveTo>
                    <a:pt x="439" y="395"/>
                  </a:moveTo>
                  <a:cubicBezTo>
                    <a:pt x="451" y="533"/>
                    <a:pt x="374" y="611"/>
                    <a:pt x="255" y="561"/>
                  </a:cubicBezTo>
                  <a:lnTo>
                    <a:pt x="225" y="551"/>
                  </a:lnTo>
                  <a:cubicBezTo>
                    <a:pt x="126" y="494"/>
                    <a:pt x="31" y="352"/>
                    <a:pt x="20" y="222"/>
                  </a:cubicBezTo>
                  <a:cubicBezTo>
                    <a:pt x="0" y="76"/>
                    <a:pt x="85" y="1"/>
                    <a:pt x="200" y="45"/>
                  </a:cubicBezTo>
                  <a:cubicBezTo>
                    <a:pt x="209" y="49"/>
                    <a:pt x="219" y="54"/>
                    <a:pt x="228" y="59"/>
                  </a:cubicBezTo>
                  <a:cubicBezTo>
                    <a:pt x="331" y="119"/>
                    <a:pt x="423" y="260"/>
                    <a:pt x="439" y="39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38"/>
            <p:cNvSpPr/>
            <p:nvPr/>
          </p:nvSpPr>
          <p:spPr>
            <a:xfrm>
              <a:off x="3078325" y="2323775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10" y="553"/>
                  </a:moveTo>
                  <a:cubicBezTo>
                    <a:pt x="91" y="481"/>
                    <a:pt x="1" y="322"/>
                    <a:pt x="1" y="183"/>
                  </a:cubicBezTo>
                  <a:cubicBezTo>
                    <a:pt x="5" y="52"/>
                    <a:pt x="97" y="0"/>
                    <a:pt x="208" y="66"/>
                  </a:cubicBezTo>
                  <a:cubicBezTo>
                    <a:pt x="211" y="66"/>
                    <a:pt x="213" y="67"/>
                    <a:pt x="215" y="68"/>
                  </a:cubicBezTo>
                  <a:cubicBezTo>
                    <a:pt x="334" y="137"/>
                    <a:pt x="429" y="307"/>
                    <a:pt x="424" y="435"/>
                  </a:cubicBezTo>
                  <a:cubicBezTo>
                    <a:pt x="424" y="572"/>
                    <a:pt x="328" y="622"/>
                    <a:pt x="210" y="55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38"/>
            <p:cNvSpPr/>
            <p:nvPr/>
          </p:nvSpPr>
          <p:spPr>
            <a:xfrm>
              <a:off x="3079875" y="2288400"/>
              <a:ext cx="11200" cy="15325"/>
            </a:xfrm>
            <a:custGeom>
              <a:rect b="b" l="l" r="r" t="t"/>
              <a:pathLst>
                <a:path extrusionOk="0" h="613" w="448">
                  <a:moveTo>
                    <a:pt x="202" y="537"/>
                  </a:moveTo>
                  <a:cubicBezTo>
                    <a:pt x="84" y="460"/>
                    <a:pt x="0" y="289"/>
                    <a:pt x="11" y="165"/>
                  </a:cubicBezTo>
                  <a:cubicBezTo>
                    <a:pt x="22" y="45"/>
                    <a:pt x="112" y="0"/>
                    <a:pt x="215" y="60"/>
                  </a:cubicBezTo>
                  <a:cubicBezTo>
                    <a:pt x="224" y="64"/>
                    <a:pt x="233" y="71"/>
                    <a:pt x="241" y="77"/>
                  </a:cubicBezTo>
                  <a:cubicBezTo>
                    <a:pt x="364" y="156"/>
                    <a:pt x="448" y="328"/>
                    <a:pt x="431" y="450"/>
                  </a:cubicBezTo>
                  <a:cubicBezTo>
                    <a:pt x="424" y="572"/>
                    <a:pt x="332" y="612"/>
                    <a:pt x="224" y="55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38"/>
            <p:cNvSpPr/>
            <p:nvPr/>
          </p:nvSpPr>
          <p:spPr>
            <a:xfrm>
              <a:off x="3083975" y="2254700"/>
              <a:ext cx="11500" cy="15150"/>
            </a:xfrm>
            <a:custGeom>
              <a:rect b="b" l="l" r="r" t="t"/>
              <a:pathLst>
                <a:path extrusionOk="0" h="606" w="460">
                  <a:moveTo>
                    <a:pt x="190" y="520"/>
                  </a:moveTo>
                  <a:cubicBezTo>
                    <a:pt x="76" y="432"/>
                    <a:pt x="1" y="261"/>
                    <a:pt x="24" y="142"/>
                  </a:cubicBezTo>
                  <a:cubicBezTo>
                    <a:pt x="41" y="32"/>
                    <a:pt x="126" y="0"/>
                    <a:pt x="226" y="57"/>
                  </a:cubicBezTo>
                  <a:cubicBezTo>
                    <a:pt x="242" y="66"/>
                    <a:pt x="256" y="76"/>
                    <a:pt x="268" y="87"/>
                  </a:cubicBezTo>
                  <a:cubicBezTo>
                    <a:pt x="382" y="173"/>
                    <a:pt x="459" y="342"/>
                    <a:pt x="440" y="466"/>
                  </a:cubicBezTo>
                  <a:cubicBezTo>
                    <a:pt x="420" y="573"/>
                    <a:pt x="332" y="605"/>
                    <a:pt x="229" y="5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38"/>
            <p:cNvSpPr/>
            <p:nvPr/>
          </p:nvSpPr>
          <p:spPr>
            <a:xfrm>
              <a:off x="3090675" y="2223025"/>
              <a:ext cx="11650" cy="14850"/>
            </a:xfrm>
            <a:custGeom>
              <a:rect b="b" l="l" r="r" t="t"/>
              <a:pathLst>
                <a:path extrusionOk="0" h="594" w="466">
                  <a:moveTo>
                    <a:pt x="179" y="499"/>
                  </a:moveTo>
                  <a:cubicBezTo>
                    <a:pt x="68" y="404"/>
                    <a:pt x="0" y="229"/>
                    <a:pt x="27" y="117"/>
                  </a:cubicBezTo>
                  <a:cubicBezTo>
                    <a:pt x="53" y="21"/>
                    <a:pt x="140" y="0"/>
                    <a:pt x="236" y="56"/>
                  </a:cubicBezTo>
                  <a:cubicBezTo>
                    <a:pt x="254" y="66"/>
                    <a:pt x="271" y="78"/>
                    <a:pt x="287" y="92"/>
                  </a:cubicBezTo>
                  <a:cubicBezTo>
                    <a:pt x="402" y="188"/>
                    <a:pt x="466" y="363"/>
                    <a:pt x="439" y="478"/>
                  </a:cubicBezTo>
                  <a:cubicBezTo>
                    <a:pt x="411" y="572"/>
                    <a:pt x="328" y="594"/>
                    <a:pt x="233" y="5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0" name="Google Shape;1840;p38"/>
            <p:cNvSpPr/>
            <p:nvPr/>
          </p:nvSpPr>
          <p:spPr>
            <a:xfrm>
              <a:off x="3099800" y="2193325"/>
              <a:ext cx="11875" cy="14775"/>
            </a:xfrm>
            <a:custGeom>
              <a:rect b="b" l="l" r="r" t="t"/>
              <a:pathLst>
                <a:path extrusionOk="0" h="591" w="475">
                  <a:moveTo>
                    <a:pt x="169" y="487"/>
                  </a:moveTo>
                  <a:cubicBezTo>
                    <a:pt x="58" y="380"/>
                    <a:pt x="0" y="211"/>
                    <a:pt x="39" y="105"/>
                  </a:cubicBezTo>
                  <a:cubicBezTo>
                    <a:pt x="69" y="21"/>
                    <a:pt x="147" y="1"/>
                    <a:pt x="232" y="49"/>
                  </a:cubicBezTo>
                  <a:cubicBezTo>
                    <a:pt x="260" y="66"/>
                    <a:pt x="285" y="87"/>
                    <a:pt x="307" y="111"/>
                  </a:cubicBezTo>
                  <a:cubicBezTo>
                    <a:pt x="417" y="214"/>
                    <a:pt x="474" y="388"/>
                    <a:pt x="435" y="493"/>
                  </a:cubicBezTo>
                  <a:cubicBezTo>
                    <a:pt x="405" y="576"/>
                    <a:pt x="324" y="590"/>
                    <a:pt x="237" y="5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1" name="Google Shape;1841;p38"/>
            <p:cNvSpPr/>
            <p:nvPr/>
          </p:nvSpPr>
          <p:spPr>
            <a:xfrm>
              <a:off x="3111375" y="2166050"/>
              <a:ext cx="11975" cy="14475"/>
            </a:xfrm>
            <a:custGeom>
              <a:rect b="b" l="l" r="r" t="t"/>
              <a:pathLst>
                <a:path extrusionOk="0" h="579" w="479">
                  <a:moveTo>
                    <a:pt x="156" y="468"/>
                  </a:moveTo>
                  <a:cubicBezTo>
                    <a:pt x="46" y="351"/>
                    <a:pt x="0" y="177"/>
                    <a:pt x="46" y="80"/>
                  </a:cubicBezTo>
                  <a:cubicBezTo>
                    <a:pt x="81" y="13"/>
                    <a:pt x="156" y="0"/>
                    <a:pt x="239" y="45"/>
                  </a:cubicBezTo>
                  <a:cubicBezTo>
                    <a:pt x="269" y="64"/>
                    <a:pt x="298" y="88"/>
                    <a:pt x="322" y="114"/>
                  </a:cubicBezTo>
                  <a:cubicBezTo>
                    <a:pt x="432" y="231"/>
                    <a:pt x="478" y="403"/>
                    <a:pt x="432" y="498"/>
                  </a:cubicBezTo>
                  <a:cubicBezTo>
                    <a:pt x="397" y="570"/>
                    <a:pt x="321" y="579"/>
                    <a:pt x="240" y="5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2" name="Google Shape;1842;p38"/>
            <p:cNvSpPr/>
            <p:nvPr/>
          </p:nvSpPr>
          <p:spPr>
            <a:xfrm>
              <a:off x="3857050" y="2616000"/>
              <a:ext cx="11975" cy="14375"/>
            </a:xfrm>
            <a:custGeom>
              <a:rect b="b" l="l" r="r" t="t"/>
              <a:pathLst>
                <a:path extrusionOk="0" h="575" w="479">
                  <a:moveTo>
                    <a:pt x="240" y="535"/>
                  </a:moveTo>
                  <a:cubicBezTo>
                    <a:pt x="154" y="484"/>
                    <a:pt x="73" y="381"/>
                    <a:pt x="43" y="263"/>
                  </a:cubicBezTo>
                  <a:cubicBezTo>
                    <a:pt x="1" y="111"/>
                    <a:pt x="55" y="1"/>
                    <a:pt x="165" y="17"/>
                  </a:cubicBezTo>
                  <a:cubicBezTo>
                    <a:pt x="190" y="22"/>
                    <a:pt x="214" y="31"/>
                    <a:pt x="235" y="44"/>
                  </a:cubicBezTo>
                  <a:cubicBezTo>
                    <a:pt x="321" y="93"/>
                    <a:pt x="404" y="201"/>
                    <a:pt x="437" y="314"/>
                  </a:cubicBezTo>
                  <a:cubicBezTo>
                    <a:pt x="479" y="465"/>
                    <a:pt x="424" y="575"/>
                    <a:pt x="314" y="5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3" name="Google Shape;1843;p38"/>
            <p:cNvSpPr/>
            <p:nvPr/>
          </p:nvSpPr>
          <p:spPr>
            <a:xfrm>
              <a:off x="3867100" y="2656225"/>
              <a:ext cx="11925" cy="14900"/>
            </a:xfrm>
            <a:custGeom>
              <a:rect b="b" l="l" r="r" t="t"/>
              <a:pathLst>
                <a:path extrusionOk="0" h="596" w="477">
                  <a:moveTo>
                    <a:pt x="34" y="246"/>
                  </a:moveTo>
                  <a:cubicBezTo>
                    <a:pt x="0" y="103"/>
                    <a:pt x="64" y="0"/>
                    <a:pt x="180" y="31"/>
                  </a:cubicBezTo>
                  <a:cubicBezTo>
                    <a:pt x="200" y="37"/>
                    <a:pt x="219" y="45"/>
                    <a:pt x="237" y="56"/>
                  </a:cubicBezTo>
                  <a:cubicBezTo>
                    <a:pt x="329" y="108"/>
                    <a:pt x="414" y="225"/>
                    <a:pt x="442" y="346"/>
                  </a:cubicBezTo>
                  <a:cubicBezTo>
                    <a:pt x="477" y="497"/>
                    <a:pt x="411" y="596"/>
                    <a:pt x="297" y="565"/>
                  </a:cubicBezTo>
                  <a:lnTo>
                    <a:pt x="239" y="544"/>
                  </a:lnTo>
                  <a:cubicBezTo>
                    <a:pt x="144" y="490"/>
                    <a:pt x="64" y="372"/>
                    <a:pt x="34" y="24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4" name="Google Shape;1844;p38"/>
            <p:cNvSpPr/>
            <p:nvPr/>
          </p:nvSpPr>
          <p:spPr>
            <a:xfrm>
              <a:off x="3874900" y="2696125"/>
              <a:ext cx="11550" cy="14975"/>
            </a:xfrm>
            <a:custGeom>
              <a:rect b="b" l="l" r="r" t="t"/>
              <a:pathLst>
                <a:path extrusionOk="0" h="599" w="462">
                  <a:moveTo>
                    <a:pt x="23" y="225"/>
                  </a:moveTo>
                  <a:cubicBezTo>
                    <a:pt x="0" y="80"/>
                    <a:pt x="77" y="0"/>
                    <a:pt x="191" y="37"/>
                  </a:cubicBezTo>
                  <a:cubicBezTo>
                    <a:pt x="208" y="41"/>
                    <a:pt x="223" y="48"/>
                    <a:pt x="237" y="56"/>
                  </a:cubicBezTo>
                  <a:cubicBezTo>
                    <a:pt x="334" y="112"/>
                    <a:pt x="416" y="242"/>
                    <a:pt x="440" y="368"/>
                  </a:cubicBezTo>
                  <a:cubicBezTo>
                    <a:pt x="462" y="513"/>
                    <a:pt x="389" y="598"/>
                    <a:pt x="274" y="562"/>
                  </a:cubicBezTo>
                  <a:lnTo>
                    <a:pt x="232" y="543"/>
                  </a:lnTo>
                  <a:cubicBezTo>
                    <a:pt x="133" y="485"/>
                    <a:pt x="45" y="356"/>
                    <a:pt x="23" y="2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5" name="Google Shape;1845;p38"/>
            <p:cNvSpPr/>
            <p:nvPr/>
          </p:nvSpPr>
          <p:spPr>
            <a:xfrm>
              <a:off x="3880125" y="2734950"/>
              <a:ext cx="11375" cy="15325"/>
            </a:xfrm>
            <a:custGeom>
              <a:rect b="b" l="l" r="r" t="t"/>
              <a:pathLst>
                <a:path extrusionOk="0" h="613" w="455">
                  <a:moveTo>
                    <a:pt x="200" y="49"/>
                  </a:moveTo>
                  <a:cubicBezTo>
                    <a:pt x="210" y="53"/>
                    <a:pt x="219" y="57"/>
                    <a:pt x="228" y="63"/>
                  </a:cubicBezTo>
                  <a:cubicBezTo>
                    <a:pt x="332" y="123"/>
                    <a:pt x="426" y="265"/>
                    <a:pt x="440" y="397"/>
                  </a:cubicBezTo>
                  <a:cubicBezTo>
                    <a:pt x="455" y="538"/>
                    <a:pt x="370" y="612"/>
                    <a:pt x="256" y="569"/>
                  </a:cubicBezTo>
                  <a:lnTo>
                    <a:pt x="229" y="554"/>
                  </a:lnTo>
                  <a:cubicBezTo>
                    <a:pt x="122" y="491"/>
                    <a:pt x="31" y="346"/>
                    <a:pt x="20" y="218"/>
                  </a:cubicBezTo>
                  <a:cubicBezTo>
                    <a:pt x="1" y="74"/>
                    <a:pt x="86" y="0"/>
                    <a:pt x="20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6" name="Google Shape;1846;p38"/>
            <p:cNvSpPr/>
            <p:nvPr/>
          </p:nvSpPr>
          <p:spPr>
            <a:xfrm>
              <a:off x="3883575" y="2795575"/>
              <a:ext cx="10625" cy="15700"/>
            </a:xfrm>
            <a:custGeom>
              <a:rect b="b" l="l" r="r" t="t"/>
              <a:pathLst>
                <a:path extrusionOk="0" h="628" w="425">
                  <a:moveTo>
                    <a:pt x="215" y="70"/>
                  </a:moveTo>
                  <a:cubicBezTo>
                    <a:pt x="334" y="139"/>
                    <a:pt x="424" y="305"/>
                    <a:pt x="424" y="436"/>
                  </a:cubicBezTo>
                  <a:cubicBezTo>
                    <a:pt x="424" y="572"/>
                    <a:pt x="332" y="628"/>
                    <a:pt x="214" y="560"/>
                  </a:cubicBezTo>
                  <a:cubicBezTo>
                    <a:pt x="93" y="490"/>
                    <a:pt x="1" y="327"/>
                    <a:pt x="1" y="192"/>
                  </a:cubicBezTo>
                  <a:cubicBezTo>
                    <a:pt x="2" y="61"/>
                    <a:pt x="94" y="1"/>
                    <a:pt x="215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7" name="Google Shape;1847;p38"/>
            <p:cNvSpPr/>
            <p:nvPr/>
          </p:nvSpPr>
          <p:spPr>
            <a:xfrm>
              <a:off x="3882975" y="2772825"/>
              <a:ext cx="10975" cy="15525"/>
            </a:xfrm>
            <a:custGeom>
              <a:rect b="b" l="l" r="r" t="t"/>
              <a:pathLst>
                <a:path extrusionOk="0" h="621" w="439">
                  <a:moveTo>
                    <a:pt x="211" y="65"/>
                  </a:moveTo>
                  <a:lnTo>
                    <a:pt x="225" y="72"/>
                  </a:lnTo>
                  <a:cubicBezTo>
                    <a:pt x="337" y="136"/>
                    <a:pt x="425" y="289"/>
                    <a:pt x="436" y="421"/>
                  </a:cubicBezTo>
                  <a:lnTo>
                    <a:pt x="432" y="420"/>
                  </a:lnTo>
                  <a:cubicBezTo>
                    <a:pt x="439" y="559"/>
                    <a:pt x="348" y="621"/>
                    <a:pt x="229" y="557"/>
                  </a:cubicBezTo>
                  <a:lnTo>
                    <a:pt x="221" y="557"/>
                  </a:lnTo>
                  <a:cubicBezTo>
                    <a:pt x="107" y="491"/>
                    <a:pt x="16" y="338"/>
                    <a:pt x="12" y="204"/>
                  </a:cubicBezTo>
                  <a:cubicBezTo>
                    <a:pt x="1" y="56"/>
                    <a:pt x="93" y="0"/>
                    <a:pt x="211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8" name="Google Shape;1848;p38"/>
            <p:cNvSpPr/>
            <p:nvPr/>
          </p:nvSpPr>
          <p:spPr>
            <a:xfrm>
              <a:off x="3248775" y="2335275"/>
              <a:ext cx="50550" cy="53850"/>
            </a:xfrm>
            <a:custGeom>
              <a:rect b="b" l="l" r="r" t="t"/>
              <a:pathLst>
                <a:path extrusionOk="0" h="2154" w="2022">
                  <a:moveTo>
                    <a:pt x="215" y="50"/>
                  </a:moveTo>
                  <a:cubicBezTo>
                    <a:pt x="240" y="66"/>
                    <a:pt x="264" y="84"/>
                    <a:pt x="285" y="105"/>
                  </a:cubicBezTo>
                  <a:lnTo>
                    <a:pt x="1881" y="1671"/>
                  </a:lnTo>
                  <a:cubicBezTo>
                    <a:pt x="1969" y="1756"/>
                    <a:pt x="2022" y="1885"/>
                    <a:pt x="2022" y="1985"/>
                  </a:cubicBezTo>
                  <a:lnTo>
                    <a:pt x="2009" y="2058"/>
                  </a:lnTo>
                  <a:cubicBezTo>
                    <a:pt x="1978" y="2140"/>
                    <a:pt x="1895" y="2154"/>
                    <a:pt x="1811" y="2105"/>
                  </a:cubicBezTo>
                  <a:lnTo>
                    <a:pt x="1739" y="2049"/>
                  </a:lnTo>
                  <a:lnTo>
                    <a:pt x="143" y="478"/>
                  </a:lnTo>
                  <a:cubicBezTo>
                    <a:pt x="55" y="392"/>
                    <a:pt x="0" y="269"/>
                    <a:pt x="2" y="169"/>
                  </a:cubicBezTo>
                  <a:lnTo>
                    <a:pt x="13" y="92"/>
                  </a:lnTo>
                  <a:cubicBezTo>
                    <a:pt x="46" y="14"/>
                    <a:pt x="127" y="0"/>
                    <a:pt x="215" y="5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9" name="Google Shape;1849;p38"/>
            <p:cNvSpPr/>
            <p:nvPr/>
          </p:nvSpPr>
          <p:spPr>
            <a:xfrm>
              <a:off x="3257650" y="2315675"/>
              <a:ext cx="49000" cy="57250"/>
            </a:xfrm>
            <a:custGeom>
              <a:rect b="b" l="l" r="r" t="t"/>
              <a:pathLst>
                <a:path extrusionOk="0" h="2290" w="1960">
                  <a:moveTo>
                    <a:pt x="216" y="47"/>
                  </a:moveTo>
                  <a:cubicBezTo>
                    <a:pt x="248" y="66"/>
                    <a:pt x="277" y="91"/>
                    <a:pt x="302" y="121"/>
                  </a:cubicBezTo>
                  <a:lnTo>
                    <a:pt x="1837" y="1832"/>
                  </a:lnTo>
                  <a:cubicBezTo>
                    <a:pt x="1913" y="1916"/>
                    <a:pt x="1959" y="2029"/>
                    <a:pt x="1959" y="2121"/>
                  </a:cubicBezTo>
                  <a:lnTo>
                    <a:pt x="1940" y="2216"/>
                  </a:lnTo>
                  <a:cubicBezTo>
                    <a:pt x="1901" y="2281"/>
                    <a:pt x="1826" y="2290"/>
                    <a:pt x="1745" y="2244"/>
                  </a:cubicBezTo>
                  <a:lnTo>
                    <a:pt x="1658" y="2171"/>
                  </a:lnTo>
                  <a:lnTo>
                    <a:pt x="122" y="459"/>
                  </a:lnTo>
                  <a:cubicBezTo>
                    <a:pt x="47" y="371"/>
                    <a:pt x="1" y="257"/>
                    <a:pt x="1" y="165"/>
                  </a:cubicBezTo>
                  <a:lnTo>
                    <a:pt x="23" y="79"/>
                  </a:lnTo>
                  <a:cubicBezTo>
                    <a:pt x="61" y="9"/>
                    <a:pt x="136" y="1"/>
                    <a:pt x="216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0" name="Google Shape;1850;p38"/>
            <p:cNvSpPr/>
            <p:nvPr/>
          </p:nvSpPr>
          <p:spPr>
            <a:xfrm>
              <a:off x="3615550" y="2817500"/>
              <a:ext cx="38575" cy="66800"/>
            </a:xfrm>
            <a:custGeom>
              <a:rect b="b" l="l" r="r" t="t"/>
              <a:pathLst>
                <a:path extrusionOk="0" h="2672" w="1543">
                  <a:moveTo>
                    <a:pt x="214" y="38"/>
                  </a:moveTo>
                  <a:cubicBezTo>
                    <a:pt x="281" y="80"/>
                    <a:pt x="337" y="140"/>
                    <a:pt x="373" y="211"/>
                  </a:cubicBezTo>
                  <a:lnTo>
                    <a:pt x="1489" y="2323"/>
                  </a:lnTo>
                  <a:cubicBezTo>
                    <a:pt x="1522" y="2380"/>
                    <a:pt x="1540" y="2445"/>
                    <a:pt x="1542" y="2511"/>
                  </a:cubicBezTo>
                  <a:cubicBezTo>
                    <a:pt x="1542" y="2581"/>
                    <a:pt x="1519" y="2634"/>
                    <a:pt x="1469" y="2653"/>
                  </a:cubicBezTo>
                  <a:cubicBezTo>
                    <a:pt x="1431" y="2671"/>
                    <a:pt x="1381" y="2664"/>
                    <a:pt x="1328" y="2634"/>
                  </a:cubicBezTo>
                  <a:cubicBezTo>
                    <a:pt x="1259" y="2592"/>
                    <a:pt x="1205" y="2530"/>
                    <a:pt x="1172" y="2459"/>
                  </a:cubicBezTo>
                  <a:lnTo>
                    <a:pt x="49" y="350"/>
                  </a:lnTo>
                  <a:cubicBezTo>
                    <a:pt x="19" y="290"/>
                    <a:pt x="2" y="225"/>
                    <a:pt x="1" y="159"/>
                  </a:cubicBezTo>
                  <a:cubicBezTo>
                    <a:pt x="1" y="94"/>
                    <a:pt x="24" y="41"/>
                    <a:pt x="70" y="20"/>
                  </a:cubicBezTo>
                  <a:cubicBezTo>
                    <a:pt x="112" y="0"/>
                    <a:pt x="162" y="9"/>
                    <a:pt x="214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1" name="Google Shape;1851;p38"/>
            <p:cNvSpPr/>
            <p:nvPr/>
          </p:nvSpPr>
          <p:spPr>
            <a:xfrm>
              <a:off x="3191450" y="2721000"/>
              <a:ext cx="11675" cy="14150"/>
            </a:xfrm>
            <a:custGeom>
              <a:rect b="b" l="l" r="r" t="t"/>
              <a:pathLst>
                <a:path extrusionOk="0" h="566" w="467">
                  <a:moveTo>
                    <a:pt x="237" y="40"/>
                  </a:moveTo>
                  <a:cubicBezTo>
                    <a:pt x="300" y="79"/>
                    <a:pt x="352" y="133"/>
                    <a:pt x="387" y="199"/>
                  </a:cubicBezTo>
                  <a:cubicBezTo>
                    <a:pt x="466" y="342"/>
                    <a:pt x="466" y="495"/>
                    <a:pt x="381" y="543"/>
                  </a:cubicBezTo>
                  <a:cubicBezTo>
                    <a:pt x="343" y="565"/>
                    <a:pt x="290" y="561"/>
                    <a:pt x="233" y="528"/>
                  </a:cubicBezTo>
                  <a:cubicBezTo>
                    <a:pt x="171" y="487"/>
                    <a:pt x="119" y="433"/>
                    <a:pt x="84" y="367"/>
                  </a:cubicBezTo>
                  <a:cubicBezTo>
                    <a:pt x="0" y="222"/>
                    <a:pt x="5" y="66"/>
                    <a:pt x="85" y="20"/>
                  </a:cubicBezTo>
                  <a:cubicBezTo>
                    <a:pt x="129" y="1"/>
                    <a:pt x="183" y="9"/>
                    <a:pt x="237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2" name="Google Shape;1852;p38"/>
            <p:cNvSpPr/>
            <p:nvPr/>
          </p:nvSpPr>
          <p:spPr>
            <a:xfrm>
              <a:off x="3214375" y="2759325"/>
              <a:ext cx="11950" cy="14300"/>
            </a:xfrm>
            <a:custGeom>
              <a:rect b="b" l="l" r="r" t="t"/>
              <a:pathLst>
                <a:path extrusionOk="0" h="572" w="478">
                  <a:moveTo>
                    <a:pt x="378" y="184"/>
                  </a:moveTo>
                  <a:cubicBezTo>
                    <a:pt x="470" y="329"/>
                    <a:pt x="477" y="482"/>
                    <a:pt x="401" y="542"/>
                  </a:cubicBezTo>
                  <a:cubicBezTo>
                    <a:pt x="359" y="571"/>
                    <a:pt x="298" y="561"/>
                    <a:pt x="240" y="529"/>
                  </a:cubicBezTo>
                  <a:cubicBezTo>
                    <a:pt x="182" y="494"/>
                    <a:pt x="134" y="447"/>
                    <a:pt x="98" y="390"/>
                  </a:cubicBezTo>
                  <a:cubicBezTo>
                    <a:pt x="12" y="246"/>
                    <a:pt x="1" y="92"/>
                    <a:pt x="77" y="30"/>
                  </a:cubicBezTo>
                  <a:cubicBezTo>
                    <a:pt x="122" y="1"/>
                    <a:pt x="182" y="8"/>
                    <a:pt x="239" y="41"/>
                  </a:cubicBezTo>
                  <a:cubicBezTo>
                    <a:pt x="296" y="78"/>
                    <a:pt x="344" y="125"/>
                    <a:pt x="378" y="18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3" name="Google Shape;1853;p38"/>
            <p:cNvSpPr/>
            <p:nvPr/>
          </p:nvSpPr>
          <p:spPr>
            <a:xfrm>
              <a:off x="3170150" y="2681625"/>
              <a:ext cx="11875" cy="14100"/>
            </a:xfrm>
            <a:custGeom>
              <a:rect b="b" l="l" r="r" t="t"/>
              <a:pathLst>
                <a:path extrusionOk="0" h="564" w="475">
                  <a:moveTo>
                    <a:pt x="239" y="38"/>
                  </a:moveTo>
                  <a:cubicBezTo>
                    <a:pt x="300" y="73"/>
                    <a:pt x="359" y="138"/>
                    <a:pt x="402" y="225"/>
                  </a:cubicBezTo>
                  <a:cubicBezTo>
                    <a:pt x="475" y="367"/>
                    <a:pt x="466" y="516"/>
                    <a:pt x="374" y="551"/>
                  </a:cubicBezTo>
                  <a:cubicBezTo>
                    <a:pt x="337" y="564"/>
                    <a:pt x="288" y="557"/>
                    <a:pt x="238" y="529"/>
                  </a:cubicBezTo>
                  <a:cubicBezTo>
                    <a:pt x="176" y="494"/>
                    <a:pt x="119" y="426"/>
                    <a:pt x="77" y="349"/>
                  </a:cubicBezTo>
                  <a:cubicBezTo>
                    <a:pt x="1" y="194"/>
                    <a:pt x="13" y="52"/>
                    <a:pt x="101" y="16"/>
                  </a:cubicBezTo>
                  <a:cubicBezTo>
                    <a:pt x="143" y="0"/>
                    <a:pt x="193" y="10"/>
                    <a:pt x="23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4" name="Google Shape;1854;p38"/>
            <p:cNvSpPr/>
            <p:nvPr/>
          </p:nvSpPr>
          <p:spPr>
            <a:xfrm>
              <a:off x="3150825" y="2641575"/>
              <a:ext cx="12000" cy="13950"/>
            </a:xfrm>
            <a:custGeom>
              <a:rect b="b" l="l" r="r" t="t"/>
              <a:pathLst>
                <a:path extrusionOk="0" h="558" w="480">
                  <a:moveTo>
                    <a:pt x="237" y="34"/>
                  </a:moveTo>
                  <a:cubicBezTo>
                    <a:pt x="304" y="73"/>
                    <a:pt x="370" y="147"/>
                    <a:pt x="411" y="239"/>
                  </a:cubicBezTo>
                  <a:cubicBezTo>
                    <a:pt x="480" y="388"/>
                    <a:pt x="460" y="532"/>
                    <a:pt x="361" y="549"/>
                  </a:cubicBezTo>
                  <a:cubicBezTo>
                    <a:pt x="324" y="557"/>
                    <a:pt x="282" y="546"/>
                    <a:pt x="240" y="522"/>
                  </a:cubicBezTo>
                  <a:cubicBezTo>
                    <a:pt x="162" y="475"/>
                    <a:pt x="102" y="405"/>
                    <a:pt x="68" y="321"/>
                  </a:cubicBezTo>
                  <a:cubicBezTo>
                    <a:pt x="0" y="172"/>
                    <a:pt x="22" y="33"/>
                    <a:pt x="114" y="6"/>
                  </a:cubicBezTo>
                  <a:cubicBezTo>
                    <a:pt x="158" y="1"/>
                    <a:pt x="201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5" name="Google Shape;1855;p38"/>
            <p:cNvSpPr/>
            <p:nvPr/>
          </p:nvSpPr>
          <p:spPr>
            <a:xfrm>
              <a:off x="3265200" y="2832350"/>
              <a:ext cx="12000" cy="14275"/>
            </a:xfrm>
            <a:custGeom>
              <a:rect b="b" l="l" r="r" t="t"/>
              <a:pathLst>
                <a:path extrusionOk="0" h="571" w="480">
                  <a:moveTo>
                    <a:pt x="354" y="148"/>
                  </a:moveTo>
                  <a:cubicBezTo>
                    <a:pt x="453" y="275"/>
                    <a:pt x="480" y="439"/>
                    <a:pt x="418" y="519"/>
                  </a:cubicBezTo>
                  <a:cubicBezTo>
                    <a:pt x="381" y="570"/>
                    <a:pt x="311" y="570"/>
                    <a:pt x="238" y="529"/>
                  </a:cubicBezTo>
                  <a:cubicBezTo>
                    <a:pt x="195" y="502"/>
                    <a:pt x="158" y="467"/>
                    <a:pt x="128" y="425"/>
                  </a:cubicBezTo>
                  <a:cubicBezTo>
                    <a:pt x="29" y="303"/>
                    <a:pt x="0" y="131"/>
                    <a:pt x="61" y="52"/>
                  </a:cubicBezTo>
                  <a:cubicBezTo>
                    <a:pt x="100" y="2"/>
                    <a:pt x="167" y="0"/>
                    <a:pt x="238" y="41"/>
                  </a:cubicBezTo>
                  <a:cubicBezTo>
                    <a:pt x="283" y="69"/>
                    <a:pt x="323" y="105"/>
                    <a:pt x="354" y="1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6" name="Google Shape;1856;p38"/>
            <p:cNvSpPr/>
            <p:nvPr/>
          </p:nvSpPr>
          <p:spPr>
            <a:xfrm>
              <a:off x="3118375" y="2560325"/>
              <a:ext cx="12125" cy="13675"/>
            </a:xfrm>
            <a:custGeom>
              <a:rect b="b" l="l" r="r" t="t"/>
              <a:pathLst>
                <a:path extrusionOk="0" h="547" w="485">
                  <a:moveTo>
                    <a:pt x="244" y="34"/>
                  </a:moveTo>
                  <a:cubicBezTo>
                    <a:pt x="322" y="78"/>
                    <a:pt x="398" y="170"/>
                    <a:pt x="435" y="273"/>
                  </a:cubicBezTo>
                  <a:cubicBezTo>
                    <a:pt x="484" y="424"/>
                    <a:pt x="442" y="545"/>
                    <a:pt x="339" y="547"/>
                  </a:cubicBezTo>
                  <a:lnTo>
                    <a:pt x="243" y="517"/>
                  </a:lnTo>
                  <a:cubicBezTo>
                    <a:pt x="168" y="474"/>
                    <a:pt x="91" y="378"/>
                    <a:pt x="58" y="273"/>
                  </a:cubicBezTo>
                  <a:cubicBezTo>
                    <a:pt x="0" y="123"/>
                    <a:pt x="46" y="0"/>
                    <a:pt x="150" y="3"/>
                  </a:cubicBezTo>
                  <a:cubicBezTo>
                    <a:pt x="183" y="4"/>
                    <a:pt x="215" y="15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7" name="Google Shape;1857;p38"/>
            <p:cNvSpPr/>
            <p:nvPr/>
          </p:nvSpPr>
          <p:spPr>
            <a:xfrm>
              <a:off x="3321425" y="289852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321" y="119"/>
                  </a:moveTo>
                  <a:cubicBezTo>
                    <a:pt x="429" y="233"/>
                    <a:pt x="478" y="402"/>
                    <a:pt x="432" y="498"/>
                  </a:cubicBezTo>
                  <a:cubicBezTo>
                    <a:pt x="397" y="570"/>
                    <a:pt x="320" y="584"/>
                    <a:pt x="236" y="536"/>
                  </a:cubicBezTo>
                  <a:lnTo>
                    <a:pt x="157" y="472"/>
                  </a:lnTo>
                  <a:cubicBezTo>
                    <a:pt x="47" y="350"/>
                    <a:pt x="1" y="184"/>
                    <a:pt x="43" y="81"/>
                  </a:cubicBezTo>
                  <a:cubicBezTo>
                    <a:pt x="78" y="13"/>
                    <a:pt x="154" y="0"/>
                    <a:pt x="235" y="48"/>
                  </a:cubicBezTo>
                  <a:cubicBezTo>
                    <a:pt x="268" y="67"/>
                    <a:pt x="296" y="91"/>
                    <a:pt x="321" y="11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8" name="Google Shape;1858;p38"/>
            <p:cNvSpPr/>
            <p:nvPr/>
          </p:nvSpPr>
          <p:spPr>
            <a:xfrm>
              <a:off x="3476575" y="3024150"/>
              <a:ext cx="10625" cy="15575"/>
            </a:xfrm>
            <a:custGeom>
              <a:rect b="b" l="l" r="r" t="t"/>
              <a:pathLst>
                <a:path extrusionOk="0" h="623" w="425">
                  <a:moveTo>
                    <a:pt x="215" y="69"/>
                  </a:moveTo>
                  <a:cubicBezTo>
                    <a:pt x="330" y="134"/>
                    <a:pt x="424" y="300"/>
                    <a:pt x="424" y="431"/>
                  </a:cubicBezTo>
                  <a:cubicBezTo>
                    <a:pt x="424" y="566"/>
                    <a:pt x="328" y="622"/>
                    <a:pt x="210" y="553"/>
                  </a:cubicBezTo>
                  <a:cubicBezTo>
                    <a:pt x="93" y="484"/>
                    <a:pt x="1" y="318"/>
                    <a:pt x="1" y="187"/>
                  </a:cubicBezTo>
                  <a:cubicBezTo>
                    <a:pt x="5" y="54"/>
                    <a:pt x="98" y="1"/>
                    <a:pt x="215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9" name="Google Shape;1859;p38"/>
            <p:cNvSpPr/>
            <p:nvPr/>
          </p:nvSpPr>
          <p:spPr>
            <a:xfrm>
              <a:off x="3324025" y="2670325"/>
              <a:ext cx="37625" cy="36250"/>
            </a:xfrm>
            <a:custGeom>
              <a:rect b="b" l="l" r="r" t="t"/>
              <a:pathLst>
                <a:path extrusionOk="0" h="1450" w="1505">
                  <a:moveTo>
                    <a:pt x="1294" y="40"/>
                  </a:moveTo>
                  <a:cubicBezTo>
                    <a:pt x="1348" y="73"/>
                    <a:pt x="1394" y="119"/>
                    <a:pt x="1429" y="172"/>
                  </a:cubicBezTo>
                  <a:cubicBezTo>
                    <a:pt x="1475" y="242"/>
                    <a:pt x="1501" y="323"/>
                    <a:pt x="1504" y="405"/>
                  </a:cubicBezTo>
                  <a:cubicBezTo>
                    <a:pt x="1504" y="462"/>
                    <a:pt x="1489" y="505"/>
                    <a:pt x="1458" y="536"/>
                  </a:cubicBezTo>
                  <a:lnTo>
                    <a:pt x="374" y="1417"/>
                  </a:lnTo>
                  <a:cubicBezTo>
                    <a:pt x="332" y="1449"/>
                    <a:pt x="275" y="1448"/>
                    <a:pt x="209" y="1410"/>
                  </a:cubicBezTo>
                  <a:cubicBezTo>
                    <a:pt x="155" y="1377"/>
                    <a:pt x="110" y="1331"/>
                    <a:pt x="77" y="1276"/>
                  </a:cubicBezTo>
                  <a:cubicBezTo>
                    <a:pt x="29" y="1207"/>
                    <a:pt x="3" y="1126"/>
                    <a:pt x="0" y="1044"/>
                  </a:cubicBezTo>
                  <a:cubicBezTo>
                    <a:pt x="0" y="991"/>
                    <a:pt x="17" y="947"/>
                    <a:pt x="50" y="918"/>
                  </a:cubicBezTo>
                  <a:lnTo>
                    <a:pt x="1130" y="36"/>
                  </a:lnTo>
                  <a:cubicBezTo>
                    <a:pt x="1172" y="1"/>
                    <a:pt x="1232" y="5"/>
                    <a:pt x="129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0" name="Google Shape;1860;p38"/>
            <p:cNvSpPr/>
            <p:nvPr/>
          </p:nvSpPr>
          <p:spPr>
            <a:xfrm>
              <a:off x="3291225" y="2623625"/>
              <a:ext cx="43325" cy="26550"/>
            </a:xfrm>
            <a:custGeom>
              <a:rect b="b" l="l" r="r" t="t"/>
              <a:pathLst>
                <a:path extrusionOk="0" h="1062" w="1733">
                  <a:moveTo>
                    <a:pt x="1520" y="39"/>
                  </a:moveTo>
                  <a:cubicBezTo>
                    <a:pt x="1589" y="82"/>
                    <a:pt x="1647" y="145"/>
                    <a:pt x="1683" y="218"/>
                  </a:cubicBezTo>
                  <a:cubicBezTo>
                    <a:pt x="1712" y="277"/>
                    <a:pt x="1729" y="340"/>
                    <a:pt x="1733" y="405"/>
                  </a:cubicBezTo>
                  <a:cubicBezTo>
                    <a:pt x="1733" y="475"/>
                    <a:pt x="1705" y="525"/>
                    <a:pt x="1655" y="545"/>
                  </a:cubicBezTo>
                  <a:lnTo>
                    <a:pt x="352" y="1046"/>
                  </a:lnTo>
                  <a:cubicBezTo>
                    <a:pt x="310" y="1062"/>
                    <a:pt x="264" y="1053"/>
                    <a:pt x="214" y="1024"/>
                  </a:cubicBezTo>
                  <a:cubicBezTo>
                    <a:pt x="144" y="979"/>
                    <a:pt x="87" y="917"/>
                    <a:pt x="50" y="843"/>
                  </a:cubicBezTo>
                  <a:cubicBezTo>
                    <a:pt x="20" y="786"/>
                    <a:pt x="3" y="724"/>
                    <a:pt x="0" y="660"/>
                  </a:cubicBezTo>
                  <a:cubicBezTo>
                    <a:pt x="0" y="591"/>
                    <a:pt x="28" y="535"/>
                    <a:pt x="77" y="515"/>
                  </a:cubicBezTo>
                  <a:lnTo>
                    <a:pt x="1382" y="13"/>
                  </a:lnTo>
                  <a:cubicBezTo>
                    <a:pt x="1422" y="1"/>
                    <a:pt x="1471" y="11"/>
                    <a:pt x="1520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1" name="Google Shape;1861;p38"/>
            <p:cNvSpPr/>
            <p:nvPr/>
          </p:nvSpPr>
          <p:spPr>
            <a:xfrm>
              <a:off x="3342425" y="2692450"/>
              <a:ext cx="34575" cy="40850"/>
            </a:xfrm>
            <a:custGeom>
              <a:rect b="b" l="l" r="r" t="t"/>
              <a:pathLst>
                <a:path extrusionOk="0" h="1634" w="1383">
                  <a:moveTo>
                    <a:pt x="1171" y="41"/>
                  </a:moveTo>
                  <a:cubicBezTo>
                    <a:pt x="1218" y="69"/>
                    <a:pt x="1257" y="107"/>
                    <a:pt x="1289" y="150"/>
                  </a:cubicBezTo>
                  <a:cubicBezTo>
                    <a:pt x="1345" y="224"/>
                    <a:pt x="1377" y="313"/>
                    <a:pt x="1380" y="405"/>
                  </a:cubicBezTo>
                  <a:cubicBezTo>
                    <a:pt x="1383" y="448"/>
                    <a:pt x="1370" y="490"/>
                    <a:pt x="1345" y="525"/>
                  </a:cubicBezTo>
                  <a:lnTo>
                    <a:pt x="392" y="1586"/>
                  </a:lnTo>
                  <a:cubicBezTo>
                    <a:pt x="348" y="1632"/>
                    <a:pt x="284" y="1633"/>
                    <a:pt x="215" y="1594"/>
                  </a:cubicBezTo>
                  <a:cubicBezTo>
                    <a:pt x="169" y="1566"/>
                    <a:pt x="128" y="1527"/>
                    <a:pt x="98" y="1483"/>
                  </a:cubicBezTo>
                  <a:cubicBezTo>
                    <a:pt x="36" y="1399"/>
                    <a:pt x="3" y="1304"/>
                    <a:pt x="3" y="1225"/>
                  </a:cubicBezTo>
                  <a:cubicBezTo>
                    <a:pt x="0" y="1184"/>
                    <a:pt x="14" y="1143"/>
                    <a:pt x="40" y="1112"/>
                  </a:cubicBezTo>
                  <a:lnTo>
                    <a:pt x="995" y="47"/>
                  </a:lnTo>
                  <a:cubicBezTo>
                    <a:pt x="1037" y="1"/>
                    <a:pt x="1103" y="2"/>
                    <a:pt x="117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2" name="Google Shape;1862;p38"/>
            <p:cNvSpPr/>
            <p:nvPr/>
          </p:nvSpPr>
          <p:spPr>
            <a:xfrm>
              <a:off x="3362275" y="2713300"/>
              <a:ext cx="31150" cy="45325"/>
            </a:xfrm>
            <a:custGeom>
              <a:rect b="b" l="l" r="r" t="t"/>
              <a:pathLst>
                <a:path extrusionOk="0" h="1813" w="1246">
                  <a:moveTo>
                    <a:pt x="1033" y="44"/>
                  </a:moveTo>
                  <a:cubicBezTo>
                    <a:pt x="1072" y="67"/>
                    <a:pt x="1107" y="98"/>
                    <a:pt x="1135" y="133"/>
                  </a:cubicBezTo>
                  <a:cubicBezTo>
                    <a:pt x="1204" y="217"/>
                    <a:pt x="1245" y="325"/>
                    <a:pt x="1245" y="412"/>
                  </a:cubicBezTo>
                  <a:lnTo>
                    <a:pt x="1219" y="511"/>
                  </a:lnTo>
                  <a:lnTo>
                    <a:pt x="396" y="1750"/>
                  </a:lnTo>
                  <a:cubicBezTo>
                    <a:pt x="359" y="1811"/>
                    <a:pt x="286" y="1813"/>
                    <a:pt x="214" y="1771"/>
                  </a:cubicBezTo>
                  <a:lnTo>
                    <a:pt x="111" y="1684"/>
                  </a:lnTo>
                  <a:cubicBezTo>
                    <a:pt x="42" y="1598"/>
                    <a:pt x="1" y="1489"/>
                    <a:pt x="1" y="1406"/>
                  </a:cubicBezTo>
                  <a:lnTo>
                    <a:pt x="27" y="1304"/>
                  </a:lnTo>
                  <a:lnTo>
                    <a:pt x="845" y="63"/>
                  </a:lnTo>
                  <a:cubicBezTo>
                    <a:pt x="884" y="5"/>
                    <a:pt x="958" y="1"/>
                    <a:pt x="1033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3" name="Google Shape;1863;p38"/>
            <p:cNvSpPr/>
            <p:nvPr/>
          </p:nvSpPr>
          <p:spPr>
            <a:xfrm>
              <a:off x="3265125" y="2575000"/>
              <a:ext cx="47800" cy="16000"/>
            </a:xfrm>
            <a:custGeom>
              <a:rect b="b" l="l" r="r" t="t"/>
              <a:pathLst>
                <a:path extrusionOk="0" h="640" w="1912">
                  <a:moveTo>
                    <a:pt x="1697" y="29"/>
                  </a:moveTo>
                  <a:cubicBezTo>
                    <a:pt x="1772" y="74"/>
                    <a:pt x="1846" y="160"/>
                    <a:pt x="1885" y="263"/>
                  </a:cubicBezTo>
                  <a:lnTo>
                    <a:pt x="1911" y="397"/>
                  </a:lnTo>
                  <a:cubicBezTo>
                    <a:pt x="1911" y="481"/>
                    <a:pt x="1872" y="542"/>
                    <a:pt x="1800" y="544"/>
                  </a:cubicBezTo>
                  <a:lnTo>
                    <a:pt x="317" y="640"/>
                  </a:lnTo>
                  <a:lnTo>
                    <a:pt x="214" y="612"/>
                  </a:lnTo>
                  <a:cubicBezTo>
                    <a:pt x="126" y="556"/>
                    <a:pt x="60" y="474"/>
                    <a:pt x="27" y="376"/>
                  </a:cubicBezTo>
                  <a:lnTo>
                    <a:pt x="0" y="243"/>
                  </a:lnTo>
                  <a:cubicBezTo>
                    <a:pt x="0" y="159"/>
                    <a:pt x="39" y="98"/>
                    <a:pt x="108" y="93"/>
                  </a:cubicBezTo>
                  <a:lnTo>
                    <a:pt x="1595" y="0"/>
                  </a:lnTo>
                  <a:cubicBezTo>
                    <a:pt x="1631" y="0"/>
                    <a:pt x="1666" y="11"/>
                    <a:pt x="1697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4" name="Google Shape;1864;p38"/>
            <p:cNvSpPr/>
            <p:nvPr/>
          </p:nvSpPr>
          <p:spPr>
            <a:xfrm>
              <a:off x="3383125" y="2732850"/>
              <a:ext cx="27550" cy="49650"/>
            </a:xfrm>
            <a:custGeom>
              <a:rect b="b" l="l" r="r" t="t"/>
              <a:pathLst>
                <a:path extrusionOk="0" h="1986" w="1102">
                  <a:moveTo>
                    <a:pt x="887" y="47"/>
                  </a:moveTo>
                  <a:cubicBezTo>
                    <a:pt x="919" y="65"/>
                    <a:pt x="947" y="88"/>
                    <a:pt x="972" y="116"/>
                  </a:cubicBezTo>
                  <a:cubicBezTo>
                    <a:pt x="1051" y="201"/>
                    <a:pt x="1101" y="318"/>
                    <a:pt x="1101" y="415"/>
                  </a:cubicBezTo>
                  <a:lnTo>
                    <a:pt x="1082" y="495"/>
                  </a:lnTo>
                  <a:lnTo>
                    <a:pt x="409" y="1903"/>
                  </a:lnTo>
                  <a:cubicBezTo>
                    <a:pt x="374" y="1976"/>
                    <a:pt x="294" y="1986"/>
                    <a:pt x="213" y="1940"/>
                  </a:cubicBezTo>
                  <a:lnTo>
                    <a:pt x="130" y="1874"/>
                  </a:lnTo>
                  <a:cubicBezTo>
                    <a:pt x="50" y="1783"/>
                    <a:pt x="0" y="1668"/>
                    <a:pt x="0" y="1570"/>
                  </a:cubicBezTo>
                  <a:lnTo>
                    <a:pt x="20" y="1489"/>
                  </a:lnTo>
                  <a:lnTo>
                    <a:pt x="693" y="83"/>
                  </a:lnTo>
                  <a:cubicBezTo>
                    <a:pt x="726" y="12"/>
                    <a:pt x="806" y="1"/>
                    <a:pt x="887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5" name="Google Shape;1865;p38"/>
            <p:cNvSpPr/>
            <p:nvPr/>
          </p:nvSpPr>
          <p:spPr>
            <a:xfrm>
              <a:off x="3254150" y="2547325"/>
              <a:ext cx="50675" cy="16875"/>
            </a:xfrm>
            <a:custGeom>
              <a:rect b="b" l="l" r="r" t="t"/>
              <a:pathLst>
                <a:path extrusionOk="0" h="675" w="2027">
                  <a:moveTo>
                    <a:pt x="1796" y="148"/>
                  </a:moveTo>
                  <a:cubicBezTo>
                    <a:pt x="1903" y="209"/>
                    <a:pt x="1987" y="342"/>
                    <a:pt x="2009" y="464"/>
                  </a:cubicBezTo>
                  <a:cubicBezTo>
                    <a:pt x="2027" y="590"/>
                    <a:pt x="1978" y="675"/>
                    <a:pt x="1886" y="669"/>
                  </a:cubicBezTo>
                  <a:lnTo>
                    <a:pt x="328" y="556"/>
                  </a:lnTo>
                  <a:lnTo>
                    <a:pt x="244" y="526"/>
                  </a:lnTo>
                  <a:cubicBezTo>
                    <a:pt x="160" y="477"/>
                    <a:pt x="84" y="379"/>
                    <a:pt x="50" y="268"/>
                  </a:cubicBezTo>
                  <a:cubicBezTo>
                    <a:pt x="0" y="117"/>
                    <a:pt x="50" y="0"/>
                    <a:pt x="158" y="10"/>
                  </a:cubicBezTo>
                  <a:lnTo>
                    <a:pt x="1712" y="121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6" name="Google Shape;1866;p38"/>
            <p:cNvSpPr/>
            <p:nvPr/>
          </p:nvSpPr>
          <p:spPr>
            <a:xfrm>
              <a:off x="3427125" y="2767075"/>
              <a:ext cx="19925" cy="57325"/>
            </a:xfrm>
            <a:custGeom>
              <a:rect b="b" l="l" r="r" t="t"/>
              <a:pathLst>
                <a:path extrusionOk="0" h="2293" w="797">
                  <a:moveTo>
                    <a:pt x="583" y="55"/>
                  </a:moveTo>
                  <a:cubicBezTo>
                    <a:pt x="599" y="65"/>
                    <a:pt x="614" y="76"/>
                    <a:pt x="629" y="88"/>
                  </a:cubicBezTo>
                  <a:cubicBezTo>
                    <a:pt x="728" y="168"/>
                    <a:pt x="797" y="308"/>
                    <a:pt x="797" y="421"/>
                  </a:cubicBezTo>
                  <a:lnTo>
                    <a:pt x="792" y="472"/>
                  </a:lnTo>
                  <a:lnTo>
                    <a:pt x="420" y="2162"/>
                  </a:lnTo>
                  <a:cubicBezTo>
                    <a:pt x="398" y="2263"/>
                    <a:pt x="310" y="2292"/>
                    <a:pt x="214" y="2236"/>
                  </a:cubicBezTo>
                  <a:lnTo>
                    <a:pt x="168" y="2206"/>
                  </a:lnTo>
                  <a:cubicBezTo>
                    <a:pt x="69" y="2122"/>
                    <a:pt x="1" y="1981"/>
                    <a:pt x="1" y="1867"/>
                  </a:cubicBezTo>
                  <a:lnTo>
                    <a:pt x="9" y="1820"/>
                  </a:lnTo>
                  <a:lnTo>
                    <a:pt x="377" y="126"/>
                  </a:lnTo>
                  <a:cubicBezTo>
                    <a:pt x="401" y="27"/>
                    <a:pt x="489" y="0"/>
                    <a:pt x="583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7" name="Google Shape;1867;p38"/>
            <p:cNvSpPr/>
            <p:nvPr/>
          </p:nvSpPr>
          <p:spPr>
            <a:xfrm>
              <a:off x="3450025" y="2781525"/>
              <a:ext cx="15925" cy="60700"/>
            </a:xfrm>
            <a:custGeom>
              <a:rect b="b" l="l" r="r" t="t"/>
              <a:pathLst>
                <a:path extrusionOk="0" h="2428" w="637">
                  <a:moveTo>
                    <a:pt x="421" y="62"/>
                  </a:moveTo>
                  <a:cubicBezTo>
                    <a:pt x="431" y="68"/>
                    <a:pt x="440" y="73"/>
                    <a:pt x="449" y="79"/>
                  </a:cubicBezTo>
                  <a:cubicBezTo>
                    <a:pt x="555" y="158"/>
                    <a:pt x="636" y="306"/>
                    <a:pt x="635" y="427"/>
                  </a:cubicBezTo>
                  <a:lnTo>
                    <a:pt x="632" y="457"/>
                  </a:lnTo>
                  <a:lnTo>
                    <a:pt x="424" y="2273"/>
                  </a:lnTo>
                  <a:cubicBezTo>
                    <a:pt x="412" y="2389"/>
                    <a:pt x="320" y="2428"/>
                    <a:pt x="214" y="2366"/>
                  </a:cubicBezTo>
                  <a:lnTo>
                    <a:pt x="186" y="2351"/>
                  </a:lnTo>
                  <a:cubicBezTo>
                    <a:pt x="80" y="2272"/>
                    <a:pt x="0" y="2120"/>
                    <a:pt x="0" y="1997"/>
                  </a:cubicBezTo>
                  <a:lnTo>
                    <a:pt x="5" y="1973"/>
                  </a:lnTo>
                  <a:lnTo>
                    <a:pt x="212" y="157"/>
                  </a:lnTo>
                  <a:cubicBezTo>
                    <a:pt x="226" y="41"/>
                    <a:pt x="316" y="1"/>
                    <a:pt x="421" y="6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8" name="Google Shape;1868;p38"/>
            <p:cNvSpPr/>
            <p:nvPr/>
          </p:nvSpPr>
          <p:spPr>
            <a:xfrm>
              <a:off x="3236600" y="2459350"/>
              <a:ext cx="52600" cy="33025"/>
            </a:xfrm>
            <a:custGeom>
              <a:rect b="b" l="l" r="r" t="t"/>
              <a:pathLst>
                <a:path extrusionOk="0" h="1321" w="2104">
                  <a:moveTo>
                    <a:pt x="1897" y="779"/>
                  </a:moveTo>
                  <a:cubicBezTo>
                    <a:pt x="1999" y="837"/>
                    <a:pt x="2086" y="979"/>
                    <a:pt x="2100" y="1110"/>
                  </a:cubicBezTo>
                  <a:lnTo>
                    <a:pt x="2103" y="1143"/>
                  </a:lnTo>
                  <a:cubicBezTo>
                    <a:pt x="2103" y="1261"/>
                    <a:pt x="2022" y="1321"/>
                    <a:pt x="1916" y="1276"/>
                  </a:cubicBezTo>
                  <a:lnTo>
                    <a:pt x="237" y="561"/>
                  </a:lnTo>
                  <a:lnTo>
                    <a:pt x="210" y="546"/>
                  </a:lnTo>
                  <a:cubicBezTo>
                    <a:pt x="107" y="487"/>
                    <a:pt x="16" y="347"/>
                    <a:pt x="1" y="216"/>
                  </a:cubicBezTo>
                  <a:lnTo>
                    <a:pt x="1" y="185"/>
                  </a:lnTo>
                  <a:cubicBezTo>
                    <a:pt x="1" y="61"/>
                    <a:pt x="78" y="1"/>
                    <a:pt x="185" y="48"/>
                  </a:cubicBezTo>
                  <a:lnTo>
                    <a:pt x="1865" y="763"/>
                  </a:lnTo>
                  <a:cubicBezTo>
                    <a:pt x="1876" y="768"/>
                    <a:pt x="1886" y="773"/>
                    <a:pt x="1897" y="77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9" name="Google Shape;1869;p38"/>
            <p:cNvSpPr/>
            <p:nvPr/>
          </p:nvSpPr>
          <p:spPr>
            <a:xfrm>
              <a:off x="3473125" y="2794525"/>
              <a:ext cx="11950" cy="63150"/>
            </a:xfrm>
            <a:custGeom>
              <a:rect b="b" l="l" r="r" t="t"/>
              <a:pathLst>
                <a:path extrusionOk="0" h="2526" w="478">
                  <a:moveTo>
                    <a:pt x="272" y="52"/>
                  </a:moveTo>
                  <a:cubicBezTo>
                    <a:pt x="387" y="122"/>
                    <a:pt x="477" y="287"/>
                    <a:pt x="477" y="418"/>
                  </a:cubicBezTo>
                  <a:lnTo>
                    <a:pt x="427" y="2345"/>
                  </a:lnTo>
                  <a:cubicBezTo>
                    <a:pt x="423" y="2475"/>
                    <a:pt x="327" y="2525"/>
                    <a:pt x="213" y="2460"/>
                  </a:cubicBezTo>
                  <a:cubicBezTo>
                    <a:pt x="91" y="2384"/>
                    <a:pt x="3" y="2224"/>
                    <a:pt x="1" y="2090"/>
                  </a:cubicBezTo>
                  <a:lnTo>
                    <a:pt x="55" y="164"/>
                  </a:lnTo>
                  <a:cubicBezTo>
                    <a:pt x="59" y="30"/>
                    <a:pt x="174" y="1"/>
                    <a:pt x="272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0" name="Google Shape;1870;p38"/>
            <p:cNvSpPr/>
            <p:nvPr/>
          </p:nvSpPr>
          <p:spPr>
            <a:xfrm>
              <a:off x="3234800" y="2431550"/>
              <a:ext cx="52850" cy="38075"/>
            </a:xfrm>
            <a:custGeom>
              <a:rect b="b" l="l" r="r" t="t"/>
              <a:pathLst>
                <a:path extrusionOk="0" h="1523" w="2114">
                  <a:moveTo>
                    <a:pt x="1910" y="972"/>
                  </a:moveTo>
                  <a:cubicBezTo>
                    <a:pt x="2019" y="1035"/>
                    <a:pt x="2111" y="1195"/>
                    <a:pt x="2114" y="1328"/>
                  </a:cubicBezTo>
                  <a:lnTo>
                    <a:pt x="2114" y="1337"/>
                  </a:lnTo>
                  <a:cubicBezTo>
                    <a:pt x="2114" y="1468"/>
                    <a:pt x="2026" y="1523"/>
                    <a:pt x="1912" y="1461"/>
                  </a:cubicBezTo>
                  <a:lnTo>
                    <a:pt x="217" y="558"/>
                  </a:lnTo>
                  <a:lnTo>
                    <a:pt x="210" y="554"/>
                  </a:lnTo>
                  <a:cubicBezTo>
                    <a:pt x="95" y="487"/>
                    <a:pt x="3" y="334"/>
                    <a:pt x="1" y="200"/>
                  </a:cubicBezTo>
                  <a:lnTo>
                    <a:pt x="1" y="187"/>
                  </a:lnTo>
                  <a:cubicBezTo>
                    <a:pt x="1" y="59"/>
                    <a:pt x="88" y="1"/>
                    <a:pt x="203" y="62"/>
                  </a:cubicBezTo>
                  <a:lnTo>
                    <a:pt x="1898" y="967"/>
                  </a:lnTo>
                  <a:cubicBezTo>
                    <a:pt x="1900" y="968"/>
                    <a:pt x="1905" y="971"/>
                    <a:pt x="1910" y="97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1" name="Google Shape;1871;p38"/>
            <p:cNvSpPr/>
            <p:nvPr/>
          </p:nvSpPr>
          <p:spPr>
            <a:xfrm>
              <a:off x="3493650" y="2804875"/>
              <a:ext cx="13200" cy="65525"/>
            </a:xfrm>
            <a:custGeom>
              <a:rect b="b" l="l" r="r" t="t"/>
              <a:pathLst>
                <a:path extrusionOk="0" h="2621" w="528">
                  <a:moveTo>
                    <a:pt x="207" y="62"/>
                  </a:moveTo>
                  <a:cubicBezTo>
                    <a:pt x="321" y="128"/>
                    <a:pt x="416" y="278"/>
                    <a:pt x="423" y="415"/>
                  </a:cubicBezTo>
                  <a:lnTo>
                    <a:pt x="528" y="2421"/>
                  </a:lnTo>
                  <a:lnTo>
                    <a:pt x="528" y="2439"/>
                  </a:lnTo>
                  <a:cubicBezTo>
                    <a:pt x="528" y="2566"/>
                    <a:pt x="440" y="2620"/>
                    <a:pt x="330" y="2566"/>
                  </a:cubicBezTo>
                  <a:lnTo>
                    <a:pt x="314" y="2556"/>
                  </a:lnTo>
                  <a:cubicBezTo>
                    <a:pt x="203" y="2492"/>
                    <a:pt x="112" y="2343"/>
                    <a:pt x="105" y="2207"/>
                  </a:cubicBezTo>
                  <a:lnTo>
                    <a:pt x="1" y="202"/>
                  </a:lnTo>
                  <a:lnTo>
                    <a:pt x="1" y="185"/>
                  </a:lnTo>
                  <a:cubicBezTo>
                    <a:pt x="1" y="58"/>
                    <a:pt x="86" y="1"/>
                    <a:pt x="200" y="5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2" name="Google Shape;1872;p38"/>
            <p:cNvSpPr/>
            <p:nvPr/>
          </p:nvSpPr>
          <p:spPr>
            <a:xfrm>
              <a:off x="3512725" y="2813625"/>
              <a:ext cx="17125" cy="67050"/>
            </a:xfrm>
            <a:custGeom>
              <a:rect b="b" l="l" r="r" t="t"/>
              <a:pathLst>
                <a:path extrusionOk="0" h="2682" w="685">
                  <a:moveTo>
                    <a:pt x="215" y="56"/>
                  </a:moveTo>
                  <a:cubicBezTo>
                    <a:pt x="315" y="115"/>
                    <a:pt x="403" y="253"/>
                    <a:pt x="420" y="381"/>
                  </a:cubicBezTo>
                  <a:lnTo>
                    <a:pt x="682" y="2460"/>
                  </a:lnTo>
                  <a:lnTo>
                    <a:pt x="685" y="2501"/>
                  </a:lnTo>
                  <a:cubicBezTo>
                    <a:pt x="685" y="2620"/>
                    <a:pt x="608" y="2681"/>
                    <a:pt x="505" y="2638"/>
                  </a:cubicBezTo>
                  <a:lnTo>
                    <a:pt x="470" y="2623"/>
                  </a:lnTo>
                  <a:cubicBezTo>
                    <a:pt x="367" y="2564"/>
                    <a:pt x="280" y="2426"/>
                    <a:pt x="265" y="2298"/>
                  </a:cubicBezTo>
                  <a:lnTo>
                    <a:pt x="3" y="220"/>
                  </a:lnTo>
                  <a:lnTo>
                    <a:pt x="0" y="178"/>
                  </a:lnTo>
                  <a:cubicBezTo>
                    <a:pt x="0" y="59"/>
                    <a:pt x="73" y="1"/>
                    <a:pt x="180" y="41"/>
                  </a:cubicBezTo>
                  <a:cubicBezTo>
                    <a:pt x="191" y="45"/>
                    <a:pt x="204" y="51"/>
                    <a:pt x="215" y="5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3" name="Google Shape;1873;p38"/>
            <p:cNvSpPr/>
            <p:nvPr/>
          </p:nvSpPr>
          <p:spPr>
            <a:xfrm>
              <a:off x="3531425" y="2820150"/>
              <a:ext cx="21150" cy="67825"/>
            </a:xfrm>
            <a:custGeom>
              <a:rect b="b" l="l" r="r" t="t"/>
              <a:pathLst>
                <a:path extrusionOk="0" h="2713" w="846">
                  <a:moveTo>
                    <a:pt x="217" y="48"/>
                  </a:moveTo>
                  <a:cubicBezTo>
                    <a:pt x="310" y="102"/>
                    <a:pt x="395" y="225"/>
                    <a:pt x="420" y="350"/>
                  </a:cubicBezTo>
                  <a:lnTo>
                    <a:pt x="838" y="2479"/>
                  </a:lnTo>
                  <a:lnTo>
                    <a:pt x="845" y="2546"/>
                  </a:lnTo>
                  <a:cubicBezTo>
                    <a:pt x="845" y="2654"/>
                    <a:pt x="780" y="2713"/>
                    <a:pt x="685" y="2689"/>
                  </a:cubicBezTo>
                  <a:lnTo>
                    <a:pt x="631" y="2667"/>
                  </a:lnTo>
                  <a:cubicBezTo>
                    <a:pt x="536" y="2613"/>
                    <a:pt x="452" y="2489"/>
                    <a:pt x="426" y="2365"/>
                  </a:cubicBezTo>
                  <a:lnTo>
                    <a:pt x="8" y="235"/>
                  </a:lnTo>
                  <a:lnTo>
                    <a:pt x="1" y="169"/>
                  </a:lnTo>
                  <a:cubicBezTo>
                    <a:pt x="1" y="59"/>
                    <a:pt x="66" y="0"/>
                    <a:pt x="161" y="25"/>
                  </a:cubicBezTo>
                  <a:cubicBezTo>
                    <a:pt x="181" y="30"/>
                    <a:pt x="199" y="38"/>
                    <a:pt x="21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4" name="Google Shape;1874;p38"/>
            <p:cNvSpPr/>
            <p:nvPr/>
          </p:nvSpPr>
          <p:spPr>
            <a:xfrm>
              <a:off x="3549875" y="2824375"/>
              <a:ext cx="24850" cy="68350"/>
            </a:xfrm>
            <a:custGeom>
              <a:rect b="b" l="l" r="r" t="t"/>
              <a:pathLst>
                <a:path extrusionOk="0" h="2734" w="994">
                  <a:moveTo>
                    <a:pt x="212" y="40"/>
                  </a:moveTo>
                  <a:cubicBezTo>
                    <a:pt x="300" y="91"/>
                    <a:pt x="379" y="199"/>
                    <a:pt x="411" y="316"/>
                  </a:cubicBezTo>
                  <a:lnTo>
                    <a:pt x="983" y="2481"/>
                  </a:lnTo>
                  <a:lnTo>
                    <a:pt x="994" y="2572"/>
                  </a:lnTo>
                  <a:cubicBezTo>
                    <a:pt x="994" y="2672"/>
                    <a:pt x="940" y="2734"/>
                    <a:pt x="852" y="2718"/>
                  </a:cubicBezTo>
                  <a:lnTo>
                    <a:pt x="779" y="2689"/>
                  </a:lnTo>
                  <a:cubicBezTo>
                    <a:pt x="696" y="2640"/>
                    <a:pt x="612" y="2531"/>
                    <a:pt x="581" y="2417"/>
                  </a:cubicBezTo>
                  <a:lnTo>
                    <a:pt x="11" y="252"/>
                  </a:lnTo>
                  <a:lnTo>
                    <a:pt x="0" y="162"/>
                  </a:lnTo>
                  <a:cubicBezTo>
                    <a:pt x="0" y="61"/>
                    <a:pt x="53" y="0"/>
                    <a:pt x="137" y="14"/>
                  </a:cubicBezTo>
                  <a:cubicBezTo>
                    <a:pt x="163" y="18"/>
                    <a:pt x="190" y="27"/>
                    <a:pt x="212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5" name="Google Shape;1875;p38"/>
            <p:cNvSpPr/>
            <p:nvPr/>
          </p:nvSpPr>
          <p:spPr>
            <a:xfrm>
              <a:off x="3567500" y="2826450"/>
              <a:ext cx="28600" cy="68150"/>
            </a:xfrm>
            <a:custGeom>
              <a:rect b="b" l="l" r="r" t="t"/>
              <a:pathLst>
                <a:path extrusionOk="0" h="2726" w="1144">
                  <a:moveTo>
                    <a:pt x="214" y="30"/>
                  </a:moveTo>
                  <a:cubicBezTo>
                    <a:pt x="293" y="76"/>
                    <a:pt x="371" y="172"/>
                    <a:pt x="406" y="282"/>
                  </a:cubicBezTo>
                  <a:lnTo>
                    <a:pt x="1125" y="2458"/>
                  </a:lnTo>
                  <a:lnTo>
                    <a:pt x="1143" y="2574"/>
                  </a:lnTo>
                  <a:cubicBezTo>
                    <a:pt x="1143" y="2662"/>
                    <a:pt x="1102" y="2726"/>
                    <a:pt x="1025" y="2724"/>
                  </a:cubicBezTo>
                  <a:lnTo>
                    <a:pt x="933" y="2694"/>
                  </a:lnTo>
                  <a:cubicBezTo>
                    <a:pt x="854" y="2648"/>
                    <a:pt x="777" y="2552"/>
                    <a:pt x="743" y="2444"/>
                  </a:cubicBezTo>
                  <a:lnTo>
                    <a:pt x="23" y="267"/>
                  </a:lnTo>
                  <a:lnTo>
                    <a:pt x="0" y="148"/>
                  </a:lnTo>
                  <a:cubicBezTo>
                    <a:pt x="0" y="62"/>
                    <a:pt x="46" y="1"/>
                    <a:pt x="123" y="1"/>
                  </a:cubicBezTo>
                  <a:cubicBezTo>
                    <a:pt x="155" y="2"/>
                    <a:pt x="186" y="12"/>
                    <a:pt x="214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6" name="Google Shape;1876;p38"/>
            <p:cNvSpPr/>
            <p:nvPr/>
          </p:nvSpPr>
          <p:spPr>
            <a:xfrm>
              <a:off x="3584550" y="2825825"/>
              <a:ext cx="32100" cy="67975"/>
            </a:xfrm>
            <a:custGeom>
              <a:rect b="b" l="l" r="r" t="t"/>
              <a:pathLst>
                <a:path extrusionOk="0" h="2719" w="1284">
                  <a:moveTo>
                    <a:pt x="212" y="31"/>
                  </a:moveTo>
                  <a:cubicBezTo>
                    <a:pt x="284" y="73"/>
                    <a:pt x="354" y="158"/>
                    <a:pt x="392" y="258"/>
                  </a:cubicBezTo>
                  <a:lnTo>
                    <a:pt x="1253" y="2427"/>
                  </a:lnTo>
                  <a:lnTo>
                    <a:pt x="1284" y="2568"/>
                  </a:lnTo>
                  <a:cubicBezTo>
                    <a:pt x="1284" y="2652"/>
                    <a:pt x="1245" y="2708"/>
                    <a:pt x="1181" y="2719"/>
                  </a:cubicBezTo>
                  <a:lnTo>
                    <a:pt x="1069" y="2691"/>
                  </a:lnTo>
                  <a:cubicBezTo>
                    <a:pt x="997" y="2649"/>
                    <a:pt x="928" y="2565"/>
                    <a:pt x="887" y="2462"/>
                  </a:cubicBezTo>
                  <a:lnTo>
                    <a:pt x="31" y="295"/>
                  </a:lnTo>
                  <a:lnTo>
                    <a:pt x="0" y="154"/>
                  </a:lnTo>
                  <a:cubicBezTo>
                    <a:pt x="0" y="70"/>
                    <a:pt x="39" y="15"/>
                    <a:pt x="105" y="3"/>
                  </a:cubicBezTo>
                  <a:cubicBezTo>
                    <a:pt x="142" y="1"/>
                    <a:pt x="180" y="12"/>
                    <a:pt x="212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7" name="Google Shape;1877;p38"/>
            <p:cNvSpPr/>
            <p:nvPr/>
          </p:nvSpPr>
          <p:spPr>
            <a:xfrm>
              <a:off x="3242050" y="2356600"/>
              <a:ext cx="51675" cy="50550"/>
            </a:xfrm>
            <a:custGeom>
              <a:rect b="b" l="l" r="r" t="t"/>
              <a:pathLst>
                <a:path extrusionOk="0" h="2022" w="2067">
                  <a:moveTo>
                    <a:pt x="212" y="55"/>
                  </a:moveTo>
                  <a:cubicBezTo>
                    <a:pt x="230" y="67"/>
                    <a:pt x="249" y="80"/>
                    <a:pt x="264" y="94"/>
                  </a:cubicBezTo>
                  <a:lnTo>
                    <a:pt x="1907" y="1517"/>
                  </a:lnTo>
                  <a:cubicBezTo>
                    <a:pt x="2002" y="1598"/>
                    <a:pt x="2066" y="1736"/>
                    <a:pt x="2066" y="1846"/>
                  </a:cubicBezTo>
                  <a:lnTo>
                    <a:pt x="2062" y="1900"/>
                  </a:lnTo>
                  <a:cubicBezTo>
                    <a:pt x="2036" y="1999"/>
                    <a:pt x="1952" y="2021"/>
                    <a:pt x="1856" y="1966"/>
                  </a:cubicBezTo>
                  <a:lnTo>
                    <a:pt x="1803" y="1931"/>
                  </a:lnTo>
                  <a:lnTo>
                    <a:pt x="159" y="508"/>
                  </a:lnTo>
                  <a:cubicBezTo>
                    <a:pt x="65" y="427"/>
                    <a:pt x="0" y="289"/>
                    <a:pt x="0" y="179"/>
                  </a:cubicBezTo>
                  <a:lnTo>
                    <a:pt x="9" y="127"/>
                  </a:lnTo>
                  <a:cubicBezTo>
                    <a:pt x="31" y="28"/>
                    <a:pt x="118" y="0"/>
                    <a:pt x="212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8" name="Google Shape;1878;p38"/>
            <p:cNvSpPr/>
            <p:nvPr/>
          </p:nvSpPr>
          <p:spPr>
            <a:xfrm>
              <a:off x="3268500" y="2298325"/>
              <a:ext cx="47075" cy="60025"/>
            </a:xfrm>
            <a:custGeom>
              <a:rect b="b" l="l" r="r" t="t"/>
              <a:pathLst>
                <a:path extrusionOk="0" h="2401" w="1883">
                  <a:moveTo>
                    <a:pt x="211" y="41"/>
                  </a:moveTo>
                  <a:cubicBezTo>
                    <a:pt x="253" y="66"/>
                    <a:pt x="289" y="99"/>
                    <a:pt x="318" y="137"/>
                  </a:cubicBezTo>
                  <a:lnTo>
                    <a:pt x="1779" y="1966"/>
                  </a:lnTo>
                  <a:cubicBezTo>
                    <a:pt x="1845" y="2051"/>
                    <a:pt x="1882" y="2151"/>
                    <a:pt x="1882" y="2235"/>
                  </a:cubicBezTo>
                  <a:lnTo>
                    <a:pt x="1852" y="2340"/>
                  </a:lnTo>
                  <a:cubicBezTo>
                    <a:pt x="1813" y="2397"/>
                    <a:pt x="1744" y="2401"/>
                    <a:pt x="1668" y="2358"/>
                  </a:cubicBezTo>
                  <a:lnTo>
                    <a:pt x="1562" y="2260"/>
                  </a:lnTo>
                  <a:lnTo>
                    <a:pt x="102" y="435"/>
                  </a:lnTo>
                  <a:cubicBezTo>
                    <a:pt x="34" y="348"/>
                    <a:pt x="0" y="249"/>
                    <a:pt x="0" y="165"/>
                  </a:cubicBezTo>
                  <a:lnTo>
                    <a:pt x="27" y="58"/>
                  </a:lnTo>
                  <a:cubicBezTo>
                    <a:pt x="69" y="3"/>
                    <a:pt x="140" y="0"/>
                    <a:pt x="21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9" name="Google Shape;1879;p38"/>
            <p:cNvSpPr/>
            <p:nvPr/>
          </p:nvSpPr>
          <p:spPr>
            <a:xfrm>
              <a:off x="3600575" y="2822825"/>
              <a:ext cx="35500" cy="67700"/>
            </a:xfrm>
            <a:custGeom>
              <a:rect b="b" l="l" r="r" t="t"/>
              <a:pathLst>
                <a:path extrusionOk="0" h="2708" w="1420">
                  <a:moveTo>
                    <a:pt x="212" y="36"/>
                  </a:moveTo>
                  <a:cubicBezTo>
                    <a:pt x="287" y="83"/>
                    <a:pt x="347" y="151"/>
                    <a:pt x="382" y="234"/>
                  </a:cubicBezTo>
                  <a:lnTo>
                    <a:pt x="1378" y="2384"/>
                  </a:lnTo>
                  <a:cubicBezTo>
                    <a:pt x="1404" y="2436"/>
                    <a:pt x="1418" y="2493"/>
                    <a:pt x="1419" y="2553"/>
                  </a:cubicBezTo>
                  <a:cubicBezTo>
                    <a:pt x="1419" y="2627"/>
                    <a:pt x="1387" y="2684"/>
                    <a:pt x="1330" y="2699"/>
                  </a:cubicBezTo>
                  <a:cubicBezTo>
                    <a:pt x="1293" y="2708"/>
                    <a:pt x="1251" y="2697"/>
                    <a:pt x="1209" y="2673"/>
                  </a:cubicBezTo>
                  <a:cubicBezTo>
                    <a:pt x="1132" y="2624"/>
                    <a:pt x="1072" y="2554"/>
                    <a:pt x="1037" y="2472"/>
                  </a:cubicBezTo>
                  <a:lnTo>
                    <a:pt x="42" y="327"/>
                  </a:lnTo>
                  <a:cubicBezTo>
                    <a:pt x="16" y="274"/>
                    <a:pt x="2" y="217"/>
                    <a:pt x="0" y="158"/>
                  </a:cubicBezTo>
                  <a:cubicBezTo>
                    <a:pt x="0" y="83"/>
                    <a:pt x="32" y="26"/>
                    <a:pt x="90" y="10"/>
                  </a:cubicBezTo>
                  <a:cubicBezTo>
                    <a:pt x="126" y="1"/>
                    <a:pt x="169" y="10"/>
                    <a:pt x="212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0" name="Google Shape;1880;p38"/>
            <p:cNvSpPr/>
            <p:nvPr/>
          </p:nvSpPr>
          <p:spPr>
            <a:xfrm>
              <a:off x="3281125" y="2283350"/>
              <a:ext cx="45050" cy="62500"/>
            </a:xfrm>
            <a:custGeom>
              <a:rect b="b" l="l" r="r" t="t"/>
              <a:pathLst>
                <a:path extrusionOk="0" h="2500" w="1802">
                  <a:moveTo>
                    <a:pt x="215" y="41"/>
                  </a:moveTo>
                  <a:cubicBezTo>
                    <a:pt x="264" y="70"/>
                    <a:pt x="305" y="110"/>
                    <a:pt x="337" y="158"/>
                  </a:cubicBezTo>
                  <a:lnTo>
                    <a:pt x="1710" y="2088"/>
                  </a:lnTo>
                  <a:cubicBezTo>
                    <a:pt x="1765" y="2161"/>
                    <a:pt x="1795" y="2249"/>
                    <a:pt x="1798" y="2341"/>
                  </a:cubicBezTo>
                  <a:cubicBezTo>
                    <a:pt x="1801" y="2382"/>
                    <a:pt x="1787" y="2426"/>
                    <a:pt x="1759" y="2458"/>
                  </a:cubicBezTo>
                  <a:cubicBezTo>
                    <a:pt x="1717" y="2499"/>
                    <a:pt x="1652" y="2497"/>
                    <a:pt x="1584" y="2458"/>
                  </a:cubicBezTo>
                  <a:cubicBezTo>
                    <a:pt x="1535" y="2430"/>
                    <a:pt x="1494" y="2391"/>
                    <a:pt x="1462" y="2343"/>
                  </a:cubicBezTo>
                  <a:lnTo>
                    <a:pt x="88" y="414"/>
                  </a:lnTo>
                  <a:cubicBezTo>
                    <a:pt x="34" y="340"/>
                    <a:pt x="4" y="252"/>
                    <a:pt x="0" y="162"/>
                  </a:cubicBezTo>
                  <a:cubicBezTo>
                    <a:pt x="0" y="113"/>
                    <a:pt x="13" y="71"/>
                    <a:pt x="39" y="43"/>
                  </a:cubicBezTo>
                  <a:cubicBezTo>
                    <a:pt x="82" y="0"/>
                    <a:pt x="148" y="3"/>
                    <a:pt x="215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1" name="Google Shape;1881;p38"/>
            <p:cNvSpPr/>
            <p:nvPr/>
          </p:nvSpPr>
          <p:spPr>
            <a:xfrm>
              <a:off x="3295600" y="2270800"/>
              <a:ext cx="42375" cy="64625"/>
            </a:xfrm>
            <a:custGeom>
              <a:rect b="b" l="l" r="r" t="t"/>
              <a:pathLst>
                <a:path extrusionOk="0" h="2585" w="1695">
                  <a:moveTo>
                    <a:pt x="214" y="39"/>
                  </a:moveTo>
                  <a:cubicBezTo>
                    <a:pt x="271" y="74"/>
                    <a:pt x="319" y="123"/>
                    <a:pt x="352" y="181"/>
                  </a:cubicBezTo>
                  <a:lnTo>
                    <a:pt x="1623" y="2197"/>
                  </a:lnTo>
                  <a:cubicBezTo>
                    <a:pt x="1668" y="2264"/>
                    <a:pt x="1693" y="2342"/>
                    <a:pt x="1695" y="2423"/>
                  </a:cubicBezTo>
                  <a:cubicBezTo>
                    <a:pt x="1695" y="2480"/>
                    <a:pt x="1679" y="2528"/>
                    <a:pt x="1644" y="2553"/>
                  </a:cubicBezTo>
                  <a:cubicBezTo>
                    <a:pt x="1603" y="2585"/>
                    <a:pt x="1541" y="2576"/>
                    <a:pt x="1484" y="2543"/>
                  </a:cubicBezTo>
                  <a:cubicBezTo>
                    <a:pt x="1426" y="2508"/>
                    <a:pt x="1378" y="2459"/>
                    <a:pt x="1343" y="2401"/>
                  </a:cubicBezTo>
                  <a:lnTo>
                    <a:pt x="73" y="385"/>
                  </a:lnTo>
                  <a:cubicBezTo>
                    <a:pt x="27" y="318"/>
                    <a:pt x="2" y="239"/>
                    <a:pt x="1" y="158"/>
                  </a:cubicBezTo>
                  <a:cubicBezTo>
                    <a:pt x="1" y="101"/>
                    <a:pt x="16" y="53"/>
                    <a:pt x="55" y="31"/>
                  </a:cubicBezTo>
                  <a:cubicBezTo>
                    <a:pt x="97" y="0"/>
                    <a:pt x="156" y="6"/>
                    <a:pt x="21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2" name="Google Shape;1882;p38"/>
            <p:cNvSpPr/>
            <p:nvPr/>
          </p:nvSpPr>
          <p:spPr>
            <a:xfrm>
              <a:off x="3311125" y="2260450"/>
              <a:ext cx="40825" cy="66750"/>
            </a:xfrm>
            <a:custGeom>
              <a:rect b="b" l="l" r="r" t="t"/>
              <a:pathLst>
                <a:path extrusionOk="0" h="2670" w="1633">
                  <a:moveTo>
                    <a:pt x="230" y="49"/>
                  </a:moveTo>
                  <a:cubicBezTo>
                    <a:pt x="296" y="89"/>
                    <a:pt x="352" y="147"/>
                    <a:pt x="389" y="216"/>
                  </a:cubicBezTo>
                  <a:lnTo>
                    <a:pt x="1553" y="2306"/>
                  </a:lnTo>
                  <a:cubicBezTo>
                    <a:pt x="1633" y="2448"/>
                    <a:pt x="1628" y="2599"/>
                    <a:pt x="1545" y="2643"/>
                  </a:cubicBezTo>
                  <a:cubicBezTo>
                    <a:pt x="1506" y="2670"/>
                    <a:pt x="1453" y="2660"/>
                    <a:pt x="1400" y="2629"/>
                  </a:cubicBezTo>
                  <a:cubicBezTo>
                    <a:pt x="1334" y="2589"/>
                    <a:pt x="1281" y="2530"/>
                    <a:pt x="1246" y="2462"/>
                  </a:cubicBezTo>
                  <a:lnTo>
                    <a:pt x="76" y="372"/>
                  </a:lnTo>
                  <a:cubicBezTo>
                    <a:pt x="18" y="269"/>
                    <a:pt x="0" y="154"/>
                    <a:pt x="35" y="85"/>
                  </a:cubicBezTo>
                  <a:cubicBezTo>
                    <a:pt x="70" y="13"/>
                    <a:pt x="145" y="0"/>
                    <a:pt x="23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3" name="Google Shape;1883;p38"/>
            <p:cNvSpPr/>
            <p:nvPr/>
          </p:nvSpPr>
          <p:spPr>
            <a:xfrm>
              <a:off x="3628800" y="2810075"/>
              <a:ext cx="41975" cy="65150"/>
            </a:xfrm>
            <a:custGeom>
              <a:rect b="b" l="l" r="r" t="t"/>
              <a:pathLst>
                <a:path extrusionOk="0" h="2606" w="1679">
                  <a:moveTo>
                    <a:pt x="235" y="40"/>
                  </a:moveTo>
                  <a:cubicBezTo>
                    <a:pt x="293" y="77"/>
                    <a:pt x="343" y="129"/>
                    <a:pt x="378" y="190"/>
                  </a:cubicBezTo>
                  <a:lnTo>
                    <a:pt x="1615" y="2234"/>
                  </a:lnTo>
                  <a:cubicBezTo>
                    <a:pt x="1654" y="2298"/>
                    <a:pt x="1676" y="2370"/>
                    <a:pt x="1679" y="2447"/>
                  </a:cubicBezTo>
                  <a:cubicBezTo>
                    <a:pt x="1679" y="2547"/>
                    <a:pt x="1629" y="2606"/>
                    <a:pt x="1552" y="2602"/>
                  </a:cubicBezTo>
                  <a:lnTo>
                    <a:pt x="1465" y="2572"/>
                  </a:lnTo>
                  <a:cubicBezTo>
                    <a:pt x="1407" y="2536"/>
                    <a:pt x="1358" y="2486"/>
                    <a:pt x="1323" y="2426"/>
                  </a:cubicBezTo>
                  <a:lnTo>
                    <a:pt x="88" y="377"/>
                  </a:lnTo>
                  <a:cubicBezTo>
                    <a:pt x="5" y="238"/>
                    <a:pt x="0" y="81"/>
                    <a:pt x="81" y="27"/>
                  </a:cubicBezTo>
                  <a:cubicBezTo>
                    <a:pt x="123" y="1"/>
                    <a:pt x="179" y="8"/>
                    <a:pt x="23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4" name="Google Shape;1884;p38"/>
            <p:cNvSpPr/>
            <p:nvPr/>
          </p:nvSpPr>
          <p:spPr>
            <a:xfrm>
              <a:off x="3641900" y="2800525"/>
              <a:ext cx="44050" cy="63300"/>
            </a:xfrm>
            <a:custGeom>
              <a:rect b="b" l="l" r="r" t="t"/>
              <a:pathLst>
                <a:path extrusionOk="0" h="2532" w="1762">
                  <a:moveTo>
                    <a:pt x="215" y="40"/>
                  </a:moveTo>
                  <a:cubicBezTo>
                    <a:pt x="267" y="72"/>
                    <a:pt x="311" y="115"/>
                    <a:pt x="345" y="165"/>
                  </a:cubicBezTo>
                  <a:lnTo>
                    <a:pt x="1680" y="2131"/>
                  </a:lnTo>
                  <a:cubicBezTo>
                    <a:pt x="1729" y="2202"/>
                    <a:pt x="1757" y="2284"/>
                    <a:pt x="1760" y="2370"/>
                  </a:cubicBezTo>
                  <a:cubicBezTo>
                    <a:pt x="1761" y="2415"/>
                    <a:pt x="1747" y="2460"/>
                    <a:pt x="1718" y="2494"/>
                  </a:cubicBezTo>
                  <a:cubicBezTo>
                    <a:pt x="1675" y="2532"/>
                    <a:pt x="1611" y="2529"/>
                    <a:pt x="1549" y="2494"/>
                  </a:cubicBezTo>
                  <a:cubicBezTo>
                    <a:pt x="1496" y="2462"/>
                    <a:pt x="1453" y="2419"/>
                    <a:pt x="1420" y="2368"/>
                  </a:cubicBezTo>
                  <a:lnTo>
                    <a:pt x="84" y="402"/>
                  </a:lnTo>
                  <a:cubicBezTo>
                    <a:pt x="33" y="331"/>
                    <a:pt x="3" y="247"/>
                    <a:pt x="1" y="161"/>
                  </a:cubicBezTo>
                  <a:cubicBezTo>
                    <a:pt x="1" y="108"/>
                    <a:pt x="16" y="65"/>
                    <a:pt x="47" y="38"/>
                  </a:cubicBezTo>
                  <a:cubicBezTo>
                    <a:pt x="90" y="1"/>
                    <a:pt x="152" y="3"/>
                    <a:pt x="21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5" name="Google Shape;1885;p38"/>
            <p:cNvSpPr/>
            <p:nvPr/>
          </p:nvSpPr>
          <p:spPr>
            <a:xfrm>
              <a:off x="3329200" y="2253475"/>
              <a:ext cx="36725" cy="67325"/>
            </a:xfrm>
            <a:custGeom>
              <a:rect b="b" l="l" r="r" t="t"/>
              <a:pathLst>
                <a:path extrusionOk="0" h="2693" w="1469">
                  <a:moveTo>
                    <a:pt x="208" y="37"/>
                  </a:moveTo>
                  <a:cubicBezTo>
                    <a:pt x="282" y="83"/>
                    <a:pt x="341" y="150"/>
                    <a:pt x="378" y="229"/>
                  </a:cubicBezTo>
                  <a:lnTo>
                    <a:pt x="1424" y="2360"/>
                  </a:lnTo>
                  <a:cubicBezTo>
                    <a:pt x="1452" y="2416"/>
                    <a:pt x="1467" y="2478"/>
                    <a:pt x="1469" y="2540"/>
                  </a:cubicBezTo>
                  <a:cubicBezTo>
                    <a:pt x="1469" y="2610"/>
                    <a:pt x="1438" y="2667"/>
                    <a:pt x="1385" y="2680"/>
                  </a:cubicBezTo>
                  <a:cubicBezTo>
                    <a:pt x="1346" y="2692"/>
                    <a:pt x="1300" y="2684"/>
                    <a:pt x="1254" y="2657"/>
                  </a:cubicBezTo>
                  <a:cubicBezTo>
                    <a:pt x="1181" y="2611"/>
                    <a:pt x="1124" y="2546"/>
                    <a:pt x="1087" y="2468"/>
                  </a:cubicBezTo>
                  <a:lnTo>
                    <a:pt x="47" y="335"/>
                  </a:lnTo>
                  <a:cubicBezTo>
                    <a:pt x="17" y="281"/>
                    <a:pt x="2" y="221"/>
                    <a:pt x="1" y="159"/>
                  </a:cubicBezTo>
                  <a:cubicBezTo>
                    <a:pt x="1" y="90"/>
                    <a:pt x="27" y="30"/>
                    <a:pt x="82" y="13"/>
                  </a:cubicBezTo>
                  <a:cubicBezTo>
                    <a:pt x="119" y="0"/>
                    <a:pt x="164" y="10"/>
                    <a:pt x="208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6" name="Google Shape;1886;p38"/>
            <p:cNvSpPr/>
            <p:nvPr/>
          </p:nvSpPr>
          <p:spPr>
            <a:xfrm>
              <a:off x="3653025" y="2788825"/>
              <a:ext cx="46225" cy="60900"/>
            </a:xfrm>
            <a:custGeom>
              <a:rect b="b" l="l" r="r" t="t"/>
              <a:pathLst>
                <a:path extrusionOk="0" h="2436" w="1849">
                  <a:moveTo>
                    <a:pt x="215" y="42"/>
                  </a:moveTo>
                  <a:cubicBezTo>
                    <a:pt x="257" y="67"/>
                    <a:pt x="294" y="101"/>
                    <a:pt x="325" y="141"/>
                  </a:cubicBezTo>
                  <a:lnTo>
                    <a:pt x="1748" y="2009"/>
                  </a:lnTo>
                  <a:cubicBezTo>
                    <a:pt x="1814" y="2094"/>
                    <a:pt x="1847" y="2193"/>
                    <a:pt x="1847" y="2271"/>
                  </a:cubicBezTo>
                  <a:cubicBezTo>
                    <a:pt x="1849" y="2311"/>
                    <a:pt x="1837" y="2352"/>
                    <a:pt x="1812" y="2384"/>
                  </a:cubicBezTo>
                  <a:cubicBezTo>
                    <a:pt x="1775" y="2435"/>
                    <a:pt x="1705" y="2435"/>
                    <a:pt x="1637" y="2396"/>
                  </a:cubicBezTo>
                  <a:cubicBezTo>
                    <a:pt x="1592" y="2369"/>
                    <a:pt x="1553" y="2332"/>
                    <a:pt x="1522" y="2290"/>
                  </a:cubicBezTo>
                  <a:lnTo>
                    <a:pt x="95" y="421"/>
                  </a:lnTo>
                  <a:cubicBezTo>
                    <a:pt x="36" y="346"/>
                    <a:pt x="3" y="255"/>
                    <a:pt x="0" y="159"/>
                  </a:cubicBezTo>
                  <a:cubicBezTo>
                    <a:pt x="0" y="116"/>
                    <a:pt x="9" y="77"/>
                    <a:pt x="31" y="50"/>
                  </a:cubicBezTo>
                  <a:cubicBezTo>
                    <a:pt x="74" y="0"/>
                    <a:pt x="144" y="0"/>
                    <a:pt x="215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7" name="Google Shape;1887;p38"/>
            <p:cNvSpPr/>
            <p:nvPr/>
          </p:nvSpPr>
          <p:spPr>
            <a:xfrm>
              <a:off x="3348125" y="2249075"/>
              <a:ext cx="33475" cy="68000"/>
            </a:xfrm>
            <a:custGeom>
              <a:rect b="b" l="l" r="r" t="t"/>
              <a:pathLst>
                <a:path extrusionOk="0" h="2720" w="1339">
                  <a:moveTo>
                    <a:pt x="211" y="33"/>
                  </a:moveTo>
                  <a:cubicBezTo>
                    <a:pt x="292" y="83"/>
                    <a:pt x="355" y="158"/>
                    <a:pt x="390" y="248"/>
                  </a:cubicBezTo>
                  <a:lnTo>
                    <a:pt x="1304" y="2414"/>
                  </a:lnTo>
                  <a:cubicBezTo>
                    <a:pt x="1325" y="2461"/>
                    <a:pt x="1337" y="2513"/>
                    <a:pt x="1339" y="2564"/>
                  </a:cubicBezTo>
                  <a:cubicBezTo>
                    <a:pt x="1339" y="2644"/>
                    <a:pt x="1304" y="2702"/>
                    <a:pt x="1243" y="2715"/>
                  </a:cubicBezTo>
                  <a:cubicBezTo>
                    <a:pt x="1202" y="2719"/>
                    <a:pt x="1162" y="2709"/>
                    <a:pt x="1128" y="2688"/>
                  </a:cubicBezTo>
                  <a:cubicBezTo>
                    <a:pt x="1056" y="2647"/>
                    <a:pt x="990" y="2570"/>
                    <a:pt x="948" y="2471"/>
                  </a:cubicBezTo>
                  <a:lnTo>
                    <a:pt x="490" y="1389"/>
                  </a:lnTo>
                  <a:lnTo>
                    <a:pt x="34" y="306"/>
                  </a:lnTo>
                  <a:cubicBezTo>
                    <a:pt x="13" y="257"/>
                    <a:pt x="1" y="206"/>
                    <a:pt x="1" y="154"/>
                  </a:cubicBezTo>
                  <a:cubicBezTo>
                    <a:pt x="1" y="75"/>
                    <a:pt x="35" y="16"/>
                    <a:pt x="95" y="4"/>
                  </a:cubicBezTo>
                  <a:cubicBezTo>
                    <a:pt x="136" y="1"/>
                    <a:pt x="178" y="11"/>
                    <a:pt x="211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8" name="Google Shape;1888;p38"/>
            <p:cNvSpPr/>
            <p:nvPr/>
          </p:nvSpPr>
          <p:spPr>
            <a:xfrm>
              <a:off x="3368200" y="2247275"/>
              <a:ext cx="29925" cy="68125"/>
            </a:xfrm>
            <a:custGeom>
              <a:rect b="b" l="l" r="r" t="t"/>
              <a:pathLst>
                <a:path extrusionOk="0" h="2725" w="1197">
                  <a:moveTo>
                    <a:pt x="211" y="30"/>
                  </a:moveTo>
                  <a:cubicBezTo>
                    <a:pt x="288" y="74"/>
                    <a:pt x="363" y="166"/>
                    <a:pt x="401" y="272"/>
                  </a:cubicBezTo>
                  <a:lnTo>
                    <a:pt x="1174" y="2448"/>
                  </a:lnTo>
                  <a:lnTo>
                    <a:pt x="1197" y="2575"/>
                  </a:lnTo>
                  <a:cubicBezTo>
                    <a:pt x="1197" y="2661"/>
                    <a:pt x="1155" y="2721"/>
                    <a:pt x="1082" y="2724"/>
                  </a:cubicBezTo>
                  <a:lnTo>
                    <a:pt x="986" y="2699"/>
                  </a:lnTo>
                  <a:cubicBezTo>
                    <a:pt x="911" y="2654"/>
                    <a:pt x="834" y="2562"/>
                    <a:pt x="799" y="2459"/>
                  </a:cubicBezTo>
                  <a:lnTo>
                    <a:pt x="23" y="276"/>
                  </a:lnTo>
                  <a:lnTo>
                    <a:pt x="1" y="154"/>
                  </a:lnTo>
                  <a:cubicBezTo>
                    <a:pt x="1" y="67"/>
                    <a:pt x="42" y="3"/>
                    <a:pt x="115" y="0"/>
                  </a:cubicBezTo>
                  <a:cubicBezTo>
                    <a:pt x="148" y="2"/>
                    <a:pt x="182" y="12"/>
                    <a:pt x="21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9" name="Google Shape;1889;p38"/>
            <p:cNvSpPr/>
            <p:nvPr/>
          </p:nvSpPr>
          <p:spPr>
            <a:xfrm>
              <a:off x="3389175" y="2248050"/>
              <a:ext cx="26525" cy="68425"/>
            </a:xfrm>
            <a:custGeom>
              <a:rect b="b" l="l" r="r" t="t"/>
              <a:pathLst>
                <a:path extrusionOk="0" h="2737" w="1061">
                  <a:moveTo>
                    <a:pt x="214" y="36"/>
                  </a:moveTo>
                  <a:cubicBezTo>
                    <a:pt x="298" y="84"/>
                    <a:pt x="376" y="187"/>
                    <a:pt x="409" y="300"/>
                  </a:cubicBezTo>
                  <a:lnTo>
                    <a:pt x="1045" y="2480"/>
                  </a:lnTo>
                  <a:lnTo>
                    <a:pt x="1060" y="2580"/>
                  </a:lnTo>
                  <a:cubicBezTo>
                    <a:pt x="1060" y="2678"/>
                    <a:pt x="1010" y="2736"/>
                    <a:pt x="926" y="2728"/>
                  </a:cubicBezTo>
                  <a:lnTo>
                    <a:pt x="845" y="2699"/>
                  </a:lnTo>
                  <a:cubicBezTo>
                    <a:pt x="762" y="2650"/>
                    <a:pt x="682" y="2547"/>
                    <a:pt x="652" y="2437"/>
                  </a:cubicBezTo>
                  <a:lnTo>
                    <a:pt x="16" y="257"/>
                  </a:lnTo>
                  <a:lnTo>
                    <a:pt x="1" y="156"/>
                  </a:lnTo>
                  <a:cubicBezTo>
                    <a:pt x="1" y="60"/>
                    <a:pt x="51" y="0"/>
                    <a:pt x="132" y="7"/>
                  </a:cubicBezTo>
                  <a:cubicBezTo>
                    <a:pt x="160" y="11"/>
                    <a:pt x="189" y="21"/>
                    <a:pt x="214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0" name="Google Shape;1890;p38"/>
            <p:cNvSpPr/>
            <p:nvPr/>
          </p:nvSpPr>
          <p:spPr>
            <a:xfrm>
              <a:off x="3662600" y="2774950"/>
              <a:ext cx="48225" cy="58425"/>
            </a:xfrm>
            <a:custGeom>
              <a:rect b="b" l="l" r="r" t="t"/>
              <a:pathLst>
                <a:path extrusionOk="0" h="2337" w="1929">
                  <a:moveTo>
                    <a:pt x="212" y="45"/>
                  </a:moveTo>
                  <a:cubicBezTo>
                    <a:pt x="249" y="66"/>
                    <a:pt x="281" y="94"/>
                    <a:pt x="307" y="126"/>
                  </a:cubicBezTo>
                  <a:lnTo>
                    <a:pt x="1815" y="1888"/>
                  </a:lnTo>
                  <a:cubicBezTo>
                    <a:pt x="1887" y="1969"/>
                    <a:pt x="1928" y="2082"/>
                    <a:pt x="1928" y="2169"/>
                  </a:cubicBezTo>
                  <a:lnTo>
                    <a:pt x="1906" y="2266"/>
                  </a:lnTo>
                  <a:cubicBezTo>
                    <a:pt x="1867" y="2331"/>
                    <a:pt x="1795" y="2337"/>
                    <a:pt x="1718" y="2293"/>
                  </a:cubicBezTo>
                  <a:lnTo>
                    <a:pt x="1619" y="2210"/>
                  </a:lnTo>
                  <a:lnTo>
                    <a:pt x="115" y="449"/>
                  </a:lnTo>
                  <a:cubicBezTo>
                    <a:pt x="42" y="364"/>
                    <a:pt x="1" y="257"/>
                    <a:pt x="1" y="169"/>
                  </a:cubicBezTo>
                  <a:lnTo>
                    <a:pt x="24" y="73"/>
                  </a:lnTo>
                  <a:cubicBezTo>
                    <a:pt x="62" y="7"/>
                    <a:pt x="136" y="0"/>
                    <a:pt x="212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1" name="Google Shape;1891;p38"/>
            <p:cNvSpPr/>
            <p:nvPr/>
          </p:nvSpPr>
          <p:spPr>
            <a:xfrm>
              <a:off x="3676675" y="2741875"/>
              <a:ext cx="51400" cy="52050"/>
            </a:xfrm>
            <a:custGeom>
              <a:rect b="b" l="l" r="r" t="t"/>
              <a:pathLst>
                <a:path extrusionOk="0" h="2082" w="2056">
                  <a:moveTo>
                    <a:pt x="214" y="54"/>
                  </a:moveTo>
                  <a:cubicBezTo>
                    <a:pt x="235" y="66"/>
                    <a:pt x="254" y="80"/>
                    <a:pt x="271" y="98"/>
                  </a:cubicBezTo>
                  <a:lnTo>
                    <a:pt x="1903" y="1588"/>
                  </a:lnTo>
                  <a:cubicBezTo>
                    <a:pt x="1994" y="1672"/>
                    <a:pt x="2055" y="1803"/>
                    <a:pt x="2055" y="1909"/>
                  </a:cubicBezTo>
                  <a:lnTo>
                    <a:pt x="2047" y="1970"/>
                  </a:lnTo>
                  <a:cubicBezTo>
                    <a:pt x="2021" y="2064"/>
                    <a:pt x="1935" y="2082"/>
                    <a:pt x="1845" y="2029"/>
                  </a:cubicBezTo>
                  <a:lnTo>
                    <a:pt x="1784" y="1984"/>
                  </a:lnTo>
                  <a:lnTo>
                    <a:pt x="153" y="498"/>
                  </a:lnTo>
                  <a:cubicBezTo>
                    <a:pt x="61" y="415"/>
                    <a:pt x="1" y="284"/>
                    <a:pt x="1" y="173"/>
                  </a:cubicBezTo>
                  <a:lnTo>
                    <a:pt x="8" y="112"/>
                  </a:lnTo>
                  <a:cubicBezTo>
                    <a:pt x="36" y="24"/>
                    <a:pt x="122" y="1"/>
                    <a:pt x="214" y="5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2" name="Google Shape;1892;p38"/>
            <p:cNvSpPr/>
            <p:nvPr/>
          </p:nvSpPr>
          <p:spPr>
            <a:xfrm>
              <a:off x="3411125" y="2251625"/>
              <a:ext cx="22625" cy="68200"/>
            </a:xfrm>
            <a:custGeom>
              <a:rect b="b" l="l" r="r" t="t"/>
              <a:pathLst>
                <a:path extrusionOk="0" h="2728" w="905">
                  <a:moveTo>
                    <a:pt x="216" y="49"/>
                  </a:moveTo>
                  <a:cubicBezTo>
                    <a:pt x="306" y="101"/>
                    <a:pt x="390" y="219"/>
                    <a:pt x="418" y="344"/>
                  </a:cubicBezTo>
                  <a:lnTo>
                    <a:pt x="893" y="2483"/>
                  </a:lnTo>
                  <a:lnTo>
                    <a:pt x="904" y="2560"/>
                  </a:lnTo>
                  <a:cubicBezTo>
                    <a:pt x="904" y="2664"/>
                    <a:pt x="843" y="2727"/>
                    <a:pt x="751" y="2705"/>
                  </a:cubicBezTo>
                  <a:lnTo>
                    <a:pt x="689" y="2678"/>
                  </a:lnTo>
                  <a:cubicBezTo>
                    <a:pt x="599" y="2625"/>
                    <a:pt x="514" y="2511"/>
                    <a:pt x="489" y="2390"/>
                  </a:cubicBezTo>
                  <a:lnTo>
                    <a:pt x="9" y="243"/>
                  </a:lnTo>
                  <a:lnTo>
                    <a:pt x="1" y="169"/>
                  </a:lnTo>
                  <a:cubicBezTo>
                    <a:pt x="1" y="65"/>
                    <a:pt x="59" y="1"/>
                    <a:pt x="154" y="24"/>
                  </a:cubicBezTo>
                  <a:cubicBezTo>
                    <a:pt x="176" y="30"/>
                    <a:pt x="196" y="38"/>
                    <a:pt x="216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3" name="Google Shape;1893;p38"/>
            <p:cNvSpPr/>
            <p:nvPr/>
          </p:nvSpPr>
          <p:spPr>
            <a:xfrm>
              <a:off x="3670475" y="2759450"/>
              <a:ext cx="49975" cy="55225"/>
            </a:xfrm>
            <a:custGeom>
              <a:rect b="b" l="l" r="r" t="t"/>
              <a:pathLst>
                <a:path extrusionOk="0" h="2209" w="1999">
                  <a:moveTo>
                    <a:pt x="214" y="49"/>
                  </a:moveTo>
                  <a:cubicBezTo>
                    <a:pt x="242" y="66"/>
                    <a:pt x="268" y="87"/>
                    <a:pt x="292" y="110"/>
                  </a:cubicBezTo>
                  <a:lnTo>
                    <a:pt x="1864" y="1734"/>
                  </a:lnTo>
                  <a:cubicBezTo>
                    <a:pt x="1949" y="1822"/>
                    <a:pt x="1998" y="1943"/>
                    <a:pt x="1998" y="2039"/>
                  </a:cubicBezTo>
                  <a:lnTo>
                    <a:pt x="1983" y="2119"/>
                  </a:lnTo>
                  <a:cubicBezTo>
                    <a:pt x="1952" y="2197"/>
                    <a:pt x="1871" y="2208"/>
                    <a:pt x="1788" y="2159"/>
                  </a:cubicBezTo>
                  <a:lnTo>
                    <a:pt x="1707" y="2101"/>
                  </a:lnTo>
                  <a:lnTo>
                    <a:pt x="134" y="471"/>
                  </a:lnTo>
                  <a:cubicBezTo>
                    <a:pt x="49" y="389"/>
                    <a:pt x="1" y="268"/>
                    <a:pt x="1" y="172"/>
                  </a:cubicBezTo>
                  <a:lnTo>
                    <a:pt x="16" y="88"/>
                  </a:lnTo>
                  <a:cubicBezTo>
                    <a:pt x="49" y="13"/>
                    <a:pt x="129" y="0"/>
                    <a:pt x="21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4" name="Google Shape;1894;p38"/>
            <p:cNvSpPr/>
            <p:nvPr/>
          </p:nvSpPr>
          <p:spPr>
            <a:xfrm>
              <a:off x="3681200" y="2722925"/>
              <a:ext cx="52250" cy="48275"/>
            </a:xfrm>
            <a:custGeom>
              <a:rect b="b" l="l" r="r" t="t"/>
              <a:pathLst>
                <a:path extrusionOk="0" h="1931" w="2090">
                  <a:moveTo>
                    <a:pt x="216" y="59"/>
                  </a:moveTo>
                  <a:cubicBezTo>
                    <a:pt x="228" y="67"/>
                    <a:pt x="241" y="76"/>
                    <a:pt x="253" y="84"/>
                  </a:cubicBezTo>
                  <a:lnTo>
                    <a:pt x="1919" y="1415"/>
                  </a:lnTo>
                  <a:cubicBezTo>
                    <a:pt x="2018" y="1495"/>
                    <a:pt x="2089" y="1637"/>
                    <a:pt x="2089" y="1751"/>
                  </a:cubicBezTo>
                  <a:lnTo>
                    <a:pt x="2085" y="1797"/>
                  </a:lnTo>
                  <a:cubicBezTo>
                    <a:pt x="2067" y="1900"/>
                    <a:pt x="1975" y="1931"/>
                    <a:pt x="1876" y="1872"/>
                  </a:cubicBezTo>
                  <a:lnTo>
                    <a:pt x="1837" y="1847"/>
                  </a:lnTo>
                  <a:lnTo>
                    <a:pt x="172" y="516"/>
                  </a:lnTo>
                  <a:cubicBezTo>
                    <a:pt x="69" y="435"/>
                    <a:pt x="1" y="294"/>
                    <a:pt x="1" y="180"/>
                  </a:cubicBezTo>
                  <a:lnTo>
                    <a:pt x="5" y="134"/>
                  </a:lnTo>
                  <a:cubicBezTo>
                    <a:pt x="25" y="28"/>
                    <a:pt x="112" y="0"/>
                    <a:pt x="216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5" name="Google Shape;1895;p38"/>
            <p:cNvSpPr/>
            <p:nvPr/>
          </p:nvSpPr>
          <p:spPr>
            <a:xfrm>
              <a:off x="3433600" y="2257975"/>
              <a:ext cx="18775" cy="67525"/>
            </a:xfrm>
            <a:custGeom>
              <a:rect b="b" l="l" r="r" t="t"/>
              <a:pathLst>
                <a:path extrusionOk="0" h="2701" w="751">
                  <a:moveTo>
                    <a:pt x="214" y="55"/>
                  </a:moveTo>
                  <a:cubicBezTo>
                    <a:pt x="312" y="112"/>
                    <a:pt x="401" y="244"/>
                    <a:pt x="421" y="372"/>
                  </a:cubicBezTo>
                  <a:lnTo>
                    <a:pt x="747" y="2475"/>
                  </a:lnTo>
                  <a:lnTo>
                    <a:pt x="751" y="2525"/>
                  </a:lnTo>
                  <a:cubicBezTo>
                    <a:pt x="751" y="2639"/>
                    <a:pt x="681" y="2700"/>
                    <a:pt x="578" y="2667"/>
                  </a:cubicBezTo>
                  <a:lnTo>
                    <a:pt x="540" y="2650"/>
                  </a:lnTo>
                  <a:cubicBezTo>
                    <a:pt x="440" y="2593"/>
                    <a:pt x="349" y="2456"/>
                    <a:pt x="331" y="2331"/>
                  </a:cubicBezTo>
                  <a:lnTo>
                    <a:pt x="4" y="225"/>
                  </a:lnTo>
                  <a:lnTo>
                    <a:pt x="1" y="173"/>
                  </a:lnTo>
                  <a:cubicBezTo>
                    <a:pt x="1" y="60"/>
                    <a:pt x="73" y="0"/>
                    <a:pt x="172" y="37"/>
                  </a:cubicBezTo>
                  <a:cubicBezTo>
                    <a:pt x="186" y="41"/>
                    <a:pt x="200" y="48"/>
                    <a:pt x="21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6" name="Google Shape;1896;p38"/>
            <p:cNvSpPr/>
            <p:nvPr/>
          </p:nvSpPr>
          <p:spPr>
            <a:xfrm>
              <a:off x="3684000" y="2702525"/>
              <a:ext cx="52775" cy="44300"/>
            </a:xfrm>
            <a:custGeom>
              <a:rect b="b" l="l" r="r" t="t"/>
              <a:pathLst>
                <a:path extrusionOk="0" h="1772" w="2111">
                  <a:moveTo>
                    <a:pt x="207" y="64"/>
                  </a:moveTo>
                  <a:cubicBezTo>
                    <a:pt x="216" y="68"/>
                    <a:pt x="226" y="73"/>
                    <a:pt x="235" y="80"/>
                  </a:cubicBezTo>
                  <a:lnTo>
                    <a:pt x="1920" y="1233"/>
                  </a:lnTo>
                  <a:cubicBezTo>
                    <a:pt x="2031" y="1311"/>
                    <a:pt x="2111" y="1462"/>
                    <a:pt x="2109" y="1584"/>
                  </a:cubicBezTo>
                  <a:lnTo>
                    <a:pt x="2109" y="1607"/>
                  </a:lnTo>
                  <a:cubicBezTo>
                    <a:pt x="2098" y="1728"/>
                    <a:pt x="2005" y="1771"/>
                    <a:pt x="1900" y="1710"/>
                  </a:cubicBezTo>
                  <a:lnTo>
                    <a:pt x="1877" y="1692"/>
                  </a:lnTo>
                  <a:lnTo>
                    <a:pt x="191" y="539"/>
                  </a:lnTo>
                  <a:cubicBezTo>
                    <a:pt x="81" y="466"/>
                    <a:pt x="0" y="310"/>
                    <a:pt x="2" y="188"/>
                  </a:cubicBezTo>
                  <a:lnTo>
                    <a:pt x="2" y="165"/>
                  </a:lnTo>
                  <a:cubicBezTo>
                    <a:pt x="12" y="47"/>
                    <a:pt x="98" y="1"/>
                    <a:pt x="207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7" name="Google Shape;1897;p38"/>
            <p:cNvSpPr/>
            <p:nvPr/>
          </p:nvSpPr>
          <p:spPr>
            <a:xfrm>
              <a:off x="3456475" y="2267200"/>
              <a:ext cx="14875" cy="66150"/>
            </a:xfrm>
            <a:custGeom>
              <a:rect b="b" l="l" r="r" t="t"/>
              <a:pathLst>
                <a:path extrusionOk="0" h="2646" w="595">
                  <a:moveTo>
                    <a:pt x="214" y="61"/>
                  </a:moveTo>
                  <a:cubicBezTo>
                    <a:pt x="322" y="123"/>
                    <a:pt x="414" y="268"/>
                    <a:pt x="424" y="398"/>
                  </a:cubicBezTo>
                  <a:lnTo>
                    <a:pt x="594" y="2437"/>
                  </a:lnTo>
                  <a:lnTo>
                    <a:pt x="594" y="2464"/>
                  </a:lnTo>
                  <a:cubicBezTo>
                    <a:pt x="594" y="2586"/>
                    <a:pt x="513" y="2645"/>
                    <a:pt x="402" y="2595"/>
                  </a:cubicBezTo>
                  <a:lnTo>
                    <a:pt x="380" y="2585"/>
                  </a:lnTo>
                  <a:cubicBezTo>
                    <a:pt x="272" y="2524"/>
                    <a:pt x="182" y="2375"/>
                    <a:pt x="170" y="2245"/>
                  </a:cubicBezTo>
                  <a:lnTo>
                    <a:pt x="5" y="208"/>
                  </a:lnTo>
                  <a:lnTo>
                    <a:pt x="0" y="181"/>
                  </a:lnTo>
                  <a:cubicBezTo>
                    <a:pt x="0" y="58"/>
                    <a:pt x="85" y="1"/>
                    <a:pt x="193" y="49"/>
                  </a:cubicBezTo>
                  <a:cubicBezTo>
                    <a:pt x="200" y="52"/>
                    <a:pt x="207" y="56"/>
                    <a:pt x="214" y="6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8" name="Google Shape;1898;p38"/>
            <p:cNvSpPr/>
            <p:nvPr/>
          </p:nvSpPr>
          <p:spPr>
            <a:xfrm>
              <a:off x="3324050" y="2337450"/>
              <a:ext cx="324400" cy="470800"/>
            </a:xfrm>
            <a:custGeom>
              <a:rect b="b" l="l" r="r" t="t"/>
              <a:pathLst>
                <a:path extrusionOk="0" h="18832" w="12976">
                  <a:moveTo>
                    <a:pt x="5947" y="1591"/>
                  </a:moveTo>
                  <a:lnTo>
                    <a:pt x="5943" y="2840"/>
                  </a:lnTo>
                  <a:cubicBezTo>
                    <a:pt x="3230" y="1598"/>
                    <a:pt x="1106" y="3010"/>
                    <a:pt x="1096" y="6215"/>
                  </a:cubicBezTo>
                  <a:cubicBezTo>
                    <a:pt x="1086" y="9634"/>
                    <a:pt x="3494" y="13802"/>
                    <a:pt x="6468" y="15520"/>
                  </a:cubicBezTo>
                  <a:cubicBezTo>
                    <a:pt x="9449" y="17240"/>
                    <a:pt x="11867" y="15857"/>
                    <a:pt x="11877" y="12439"/>
                  </a:cubicBezTo>
                  <a:cubicBezTo>
                    <a:pt x="11885" y="9283"/>
                    <a:pt x="9844" y="5500"/>
                    <a:pt x="7195" y="3581"/>
                  </a:cubicBezTo>
                  <a:lnTo>
                    <a:pt x="7197" y="2322"/>
                  </a:lnTo>
                  <a:cubicBezTo>
                    <a:pt x="10451" y="4600"/>
                    <a:pt x="12975" y="9222"/>
                    <a:pt x="12964" y="13066"/>
                  </a:cubicBezTo>
                  <a:cubicBezTo>
                    <a:pt x="12952" y="17174"/>
                    <a:pt x="10044" y="18832"/>
                    <a:pt x="6465" y="16766"/>
                  </a:cubicBezTo>
                  <a:cubicBezTo>
                    <a:pt x="2891" y="14701"/>
                    <a:pt x="0" y="9696"/>
                    <a:pt x="13" y="5589"/>
                  </a:cubicBezTo>
                  <a:cubicBezTo>
                    <a:pt x="24" y="1697"/>
                    <a:pt x="2631" y="1"/>
                    <a:pt x="5947" y="159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9" name="Google Shape;1899;p38"/>
            <p:cNvSpPr/>
            <p:nvPr/>
          </p:nvSpPr>
          <p:spPr>
            <a:xfrm>
              <a:off x="3684950" y="2680925"/>
              <a:ext cx="52950" cy="40075"/>
            </a:xfrm>
            <a:custGeom>
              <a:rect b="b" l="l" r="r" t="t"/>
              <a:pathLst>
                <a:path extrusionOk="0" h="1603" w="2118">
                  <a:moveTo>
                    <a:pt x="1908" y="1046"/>
                  </a:moveTo>
                  <a:cubicBezTo>
                    <a:pt x="2023" y="1113"/>
                    <a:pt x="2117" y="1277"/>
                    <a:pt x="2117" y="1413"/>
                  </a:cubicBezTo>
                  <a:cubicBezTo>
                    <a:pt x="2117" y="1548"/>
                    <a:pt x="2021" y="1602"/>
                    <a:pt x="1907" y="1537"/>
                  </a:cubicBezTo>
                  <a:lnTo>
                    <a:pt x="209" y="557"/>
                  </a:lnTo>
                  <a:cubicBezTo>
                    <a:pt x="95" y="491"/>
                    <a:pt x="0" y="325"/>
                    <a:pt x="0" y="190"/>
                  </a:cubicBezTo>
                  <a:cubicBezTo>
                    <a:pt x="0" y="55"/>
                    <a:pt x="96" y="1"/>
                    <a:pt x="211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0" name="Google Shape;1900;p38"/>
            <p:cNvSpPr/>
            <p:nvPr/>
          </p:nvSpPr>
          <p:spPr>
            <a:xfrm>
              <a:off x="3479750" y="2278875"/>
              <a:ext cx="10750" cy="64500"/>
            </a:xfrm>
            <a:custGeom>
              <a:rect b="b" l="l" r="r" t="t"/>
              <a:pathLst>
                <a:path extrusionOk="0" h="2580" w="430">
                  <a:moveTo>
                    <a:pt x="211" y="69"/>
                  </a:moveTo>
                  <a:cubicBezTo>
                    <a:pt x="329" y="137"/>
                    <a:pt x="424" y="302"/>
                    <a:pt x="424" y="434"/>
                  </a:cubicBezTo>
                  <a:lnTo>
                    <a:pt x="430" y="2391"/>
                  </a:lnTo>
                  <a:cubicBezTo>
                    <a:pt x="430" y="2522"/>
                    <a:pt x="338" y="2579"/>
                    <a:pt x="219" y="2515"/>
                  </a:cubicBezTo>
                  <a:cubicBezTo>
                    <a:pt x="101" y="2447"/>
                    <a:pt x="6" y="2283"/>
                    <a:pt x="6" y="2146"/>
                  </a:cubicBezTo>
                  <a:lnTo>
                    <a:pt x="1" y="193"/>
                  </a:lnTo>
                  <a:cubicBezTo>
                    <a:pt x="1" y="58"/>
                    <a:pt x="93" y="1"/>
                    <a:pt x="211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1" name="Google Shape;1901;p38"/>
            <p:cNvSpPr/>
            <p:nvPr/>
          </p:nvSpPr>
          <p:spPr>
            <a:xfrm>
              <a:off x="3499050" y="2293225"/>
              <a:ext cx="14400" cy="61925"/>
            </a:xfrm>
            <a:custGeom>
              <a:rect b="b" l="l" r="r" t="t"/>
              <a:pathLst>
                <a:path extrusionOk="0" h="2477" w="576">
                  <a:moveTo>
                    <a:pt x="360" y="65"/>
                  </a:moveTo>
                  <a:cubicBezTo>
                    <a:pt x="367" y="69"/>
                    <a:pt x="374" y="73"/>
                    <a:pt x="381" y="79"/>
                  </a:cubicBezTo>
                  <a:cubicBezTo>
                    <a:pt x="491" y="156"/>
                    <a:pt x="575" y="309"/>
                    <a:pt x="575" y="432"/>
                  </a:cubicBezTo>
                  <a:lnTo>
                    <a:pt x="575" y="454"/>
                  </a:lnTo>
                  <a:lnTo>
                    <a:pt x="425" y="2316"/>
                  </a:lnTo>
                  <a:cubicBezTo>
                    <a:pt x="416" y="2439"/>
                    <a:pt x="321" y="2477"/>
                    <a:pt x="214" y="2414"/>
                  </a:cubicBezTo>
                  <a:lnTo>
                    <a:pt x="195" y="2403"/>
                  </a:lnTo>
                  <a:cubicBezTo>
                    <a:pt x="84" y="2330"/>
                    <a:pt x="1" y="2173"/>
                    <a:pt x="1" y="2050"/>
                  </a:cubicBezTo>
                  <a:lnTo>
                    <a:pt x="1" y="2028"/>
                  </a:lnTo>
                  <a:lnTo>
                    <a:pt x="151" y="170"/>
                  </a:lnTo>
                  <a:cubicBezTo>
                    <a:pt x="162" y="48"/>
                    <a:pt x="249" y="1"/>
                    <a:pt x="360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2" name="Google Shape;1902;p38"/>
            <p:cNvSpPr/>
            <p:nvPr/>
          </p:nvSpPr>
          <p:spPr>
            <a:xfrm>
              <a:off x="3682175" y="2640400"/>
              <a:ext cx="52525" cy="31050"/>
            </a:xfrm>
            <a:custGeom>
              <a:rect b="b" l="l" r="r" t="t"/>
              <a:pathLst>
                <a:path extrusionOk="0" h="1242" w="2101">
                  <a:moveTo>
                    <a:pt x="1888" y="696"/>
                  </a:moveTo>
                  <a:cubicBezTo>
                    <a:pt x="1989" y="755"/>
                    <a:pt x="2079" y="890"/>
                    <a:pt x="2096" y="1017"/>
                  </a:cubicBezTo>
                  <a:lnTo>
                    <a:pt x="2100" y="1064"/>
                  </a:lnTo>
                  <a:cubicBezTo>
                    <a:pt x="2100" y="1177"/>
                    <a:pt x="2026" y="1241"/>
                    <a:pt x="1920" y="1201"/>
                  </a:cubicBezTo>
                  <a:lnTo>
                    <a:pt x="249" y="562"/>
                  </a:lnTo>
                  <a:lnTo>
                    <a:pt x="210" y="544"/>
                  </a:lnTo>
                  <a:cubicBezTo>
                    <a:pt x="111" y="487"/>
                    <a:pt x="20" y="350"/>
                    <a:pt x="1" y="216"/>
                  </a:cubicBezTo>
                  <a:lnTo>
                    <a:pt x="1" y="177"/>
                  </a:lnTo>
                  <a:cubicBezTo>
                    <a:pt x="1" y="63"/>
                    <a:pt x="75" y="0"/>
                    <a:pt x="178" y="38"/>
                  </a:cubicBezTo>
                  <a:lnTo>
                    <a:pt x="1853" y="681"/>
                  </a:lnTo>
                  <a:cubicBezTo>
                    <a:pt x="1865" y="685"/>
                    <a:pt x="1877" y="690"/>
                    <a:pt x="1888" y="69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3" name="Google Shape;1903;p38"/>
            <p:cNvSpPr/>
            <p:nvPr/>
          </p:nvSpPr>
          <p:spPr>
            <a:xfrm>
              <a:off x="3678150" y="2616625"/>
              <a:ext cx="51550" cy="25750"/>
            </a:xfrm>
            <a:custGeom>
              <a:rect b="b" l="l" r="r" t="t"/>
              <a:pathLst>
                <a:path extrusionOk="0" h="1030" w="2062">
                  <a:moveTo>
                    <a:pt x="1853" y="493"/>
                  </a:moveTo>
                  <a:cubicBezTo>
                    <a:pt x="1946" y="546"/>
                    <a:pt x="2033" y="670"/>
                    <a:pt x="2058" y="795"/>
                  </a:cubicBezTo>
                  <a:lnTo>
                    <a:pt x="2062" y="859"/>
                  </a:lnTo>
                  <a:cubicBezTo>
                    <a:pt x="2062" y="968"/>
                    <a:pt x="2001" y="1029"/>
                    <a:pt x="1904" y="1004"/>
                  </a:cubicBezTo>
                  <a:lnTo>
                    <a:pt x="266" y="560"/>
                  </a:lnTo>
                  <a:lnTo>
                    <a:pt x="214" y="537"/>
                  </a:lnTo>
                  <a:cubicBezTo>
                    <a:pt x="119" y="483"/>
                    <a:pt x="35" y="363"/>
                    <a:pt x="9" y="239"/>
                  </a:cubicBezTo>
                  <a:lnTo>
                    <a:pt x="0" y="169"/>
                  </a:lnTo>
                  <a:cubicBezTo>
                    <a:pt x="0" y="65"/>
                    <a:pt x="66" y="1"/>
                    <a:pt x="162" y="30"/>
                  </a:cubicBezTo>
                  <a:lnTo>
                    <a:pt x="1800" y="471"/>
                  </a:lnTo>
                  <a:cubicBezTo>
                    <a:pt x="1818" y="476"/>
                    <a:pt x="1836" y="483"/>
                    <a:pt x="1853" y="4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4" name="Google Shape;1904;p38"/>
            <p:cNvSpPr/>
            <p:nvPr/>
          </p:nvSpPr>
          <p:spPr>
            <a:xfrm>
              <a:off x="3536800" y="2329475"/>
              <a:ext cx="22225" cy="55025"/>
            </a:xfrm>
            <a:custGeom>
              <a:rect b="b" l="l" r="r" t="t"/>
              <a:pathLst>
                <a:path extrusionOk="0" h="2201" w="889">
                  <a:moveTo>
                    <a:pt x="676" y="52"/>
                  </a:moveTo>
                  <a:cubicBezTo>
                    <a:pt x="696" y="63"/>
                    <a:pt x="714" y="77"/>
                    <a:pt x="732" y="93"/>
                  </a:cubicBezTo>
                  <a:cubicBezTo>
                    <a:pt x="827" y="179"/>
                    <a:pt x="888" y="310"/>
                    <a:pt x="887" y="416"/>
                  </a:cubicBezTo>
                  <a:lnTo>
                    <a:pt x="880" y="477"/>
                  </a:lnTo>
                  <a:lnTo>
                    <a:pt x="416" y="2089"/>
                  </a:lnTo>
                  <a:cubicBezTo>
                    <a:pt x="389" y="2178"/>
                    <a:pt x="306" y="2200"/>
                    <a:pt x="209" y="2145"/>
                  </a:cubicBezTo>
                  <a:lnTo>
                    <a:pt x="152" y="2103"/>
                  </a:lnTo>
                  <a:cubicBezTo>
                    <a:pt x="62" y="2025"/>
                    <a:pt x="0" y="1888"/>
                    <a:pt x="0" y="1784"/>
                  </a:cubicBezTo>
                  <a:lnTo>
                    <a:pt x="9" y="1722"/>
                  </a:lnTo>
                  <a:lnTo>
                    <a:pt x="472" y="109"/>
                  </a:lnTo>
                  <a:cubicBezTo>
                    <a:pt x="498" y="19"/>
                    <a:pt x="584" y="1"/>
                    <a:pt x="676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5" name="Google Shape;1905;p38"/>
            <p:cNvSpPr/>
            <p:nvPr/>
          </p:nvSpPr>
          <p:spPr>
            <a:xfrm>
              <a:off x="3125350" y="2083000"/>
              <a:ext cx="720475" cy="1010775"/>
            </a:xfrm>
            <a:custGeom>
              <a:rect b="b" l="l" r="r" t="t"/>
              <a:pathLst>
                <a:path extrusionOk="0" h="40431" w="28819">
                  <a:moveTo>
                    <a:pt x="27800" y="29004"/>
                  </a:moveTo>
                  <a:lnTo>
                    <a:pt x="28818" y="29592"/>
                  </a:lnTo>
                  <a:cubicBezTo>
                    <a:pt x="28028" y="37482"/>
                    <a:pt x="21871" y="40430"/>
                    <a:pt x="14418" y="36126"/>
                  </a:cubicBezTo>
                  <a:cubicBezTo>
                    <a:pt x="6442" y="31520"/>
                    <a:pt x="0" y="20364"/>
                    <a:pt x="27" y="11199"/>
                  </a:cubicBezTo>
                  <a:cubicBezTo>
                    <a:pt x="48" y="3831"/>
                    <a:pt x="4242" y="0"/>
                    <a:pt x="10031" y="1174"/>
                  </a:cubicBezTo>
                  <a:lnTo>
                    <a:pt x="10028" y="2353"/>
                  </a:lnTo>
                  <a:cubicBezTo>
                    <a:pt x="4783" y="1444"/>
                    <a:pt x="1000" y="5014"/>
                    <a:pt x="980" y="11750"/>
                  </a:cubicBezTo>
                  <a:cubicBezTo>
                    <a:pt x="956" y="20275"/>
                    <a:pt x="6971" y="30699"/>
                    <a:pt x="14391" y="34983"/>
                  </a:cubicBezTo>
                  <a:cubicBezTo>
                    <a:pt x="21294" y="38968"/>
                    <a:pt x="27013" y="36260"/>
                    <a:pt x="27800" y="2900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6" name="Google Shape;1906;p38"/>
            <p:cNvSpPr/>
            <p:nvPr/>
          </p:nvSpPr>
          <p:spPr>
            <a:xfrm>
              <a:off x="3672400" y="2592625"/>
              <a:ext cx="50400" cy="19950"/>
            </a:xfrm>
            <a:custGeom>
              <a:rect b="b" l="l" r="r" t="t"/>
              <a:pathLst>
                <a:path extrusionOk="0" h="798" w="2016">
                  <a:moveTo>
                    <a:pt x="1805" y="275"/>
                  </a:moveTo>
                  <a:cubicBezTo>
                    <a:pt x="1892" y="325"/>
                    <a:pt x="1973" y="432"/>
                    <a:pt x="2005" y="547"/>
                  </a:cubicBezTo>
                  <a:lnTo>
                    <a:pt x="2016" y="642"/>
                  </a:lnTo>
                  <a:cubicBezTo>
                    <a:pt x="2016" y="738"/>
                    <a:pt x="1963" y="798"/>
                    <a:pt x="1878" y="789"/>
                  </a:cubicBezTo>
                  <a:lnTo>
                    <a:pt x="286" y="551"/>
                  </a:lnTo>
                  <a:lnTo>
                    <a:pt x="214" y="526"/>
                  </a:lnTo>
                  <a:cubicBezTo>
                    <a:pt x="126" y="476"/>
                    <a:pt x="45" y="368"/>
                    <a:pt x="16" y="254"/>
                  </a:cubicBezTo>
                  <a:lnTo>
                    <a:pt x="0" y="158"/>
                  </a:lnTo>
                  <a:cubicBezTo>
                    <a:pt x="0" y="62"/>
                    <a:pt x="55" y="0"/>
                    <a:pt x="142" y="11"/>
                  </a:cubicBezTo>
                  <a:lnTo>
                    <a:pt x="1732" y="247"/>
                  </a:lnTo>
                  <a:cubicBezTo>
                    <a:pt x="1758" y="253"/>
                    <a:pt x="1783" y="261"/>
                    <a:pt x="1805" y="2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7" name="Google Shape;1907;p38"/>
            <p:cNvSpPr/>
            <p:nvPr/>
          </p:nvSpPr>
          <p:spPr>
            <a:xfrm>
              <a:off x="3555000" y="2350575"/>
              <a:ext cx="25900" cy="51350"/>
            </a:xfrm>
            <a:custGeom>
              <a:rect b="b" l="l" r="r" t="t"/>
              <a:pathLst>
                <a:path extrusionOk="0" h="2054" w="1036">
                  <a:moveTo>
                    <a:pt x="824" y="49"/>
                  </a:moveTo>
                  <a:cubicBezTo>
                    <a:pt x="852" y="66"/>
                    <a:pt x="877" y="85"/>
                    <a:pt x="899" y="109"/>
                  </a:cubicBezTo>
                  <a:cubicBezTo>
                    <a:pt x="983" y="192"/>
                    <a:pt x="1036" y="319"/>
                    <a:pt x="1036" y="417"/>
                  </a:cubicBezTo>
                  <a:lnTo>
                    <a:pt x="1020" y="495"/>
                  </a:lnTo>
                  <a:lnTo>
                    <a:pt x="408" y="1960"/>
                  </a:lnTo>
                  <a:cubicBezTo>
                    <a:pt x="378" y="2038"/>
                    <a:pt x="297" y="2053"/>
                    <a:pt x="209" y="2003"/>
                  </a:cubicBezTo>
                  <a:lnTo>
                    <a:pt x="138" y="1943"/>
                  </a:lnTo>
                  <a:cubicBezTo>
                    <a:pt x="50" y="1858"/>
                    <a:pt x="0" y="1737"/>
                    <a:pt x="0" y="1637"/>
                  </a:cubicBezTo>
                  <a:lnTo>
                    <a:pt x="13" y="1556"/>
                  </a:lnTo>
                  <a:lnTo>
                    <a:pt x="316" y="827"/>
                  </a:lnTo>
                  <a:lnTo>
                    <a:pt x="625" y="91"/>
                  </a:lnTo>
                  <a:cubicBezTo>
                    <a:pt x="657" y="11"/>
                    <a:pt x="739" y="0"/>
                    <a:pt x="82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8" name="Google Shape;1908;p38"/>
            <p:cNvSpPr/>
            <p:nvPr/>
          </p:nvSpPr>
          <p:spPr>
            <a:xfrm>
              <a:off x="3664925" y="2568100"/>
              <a:ext cx="48925" cy="14625"/>
            </a:xfrm>
            <a:custGeom>
              <a:rect b="b" l="l" r="r" t="t"/>
              <a:pathLst>
                <a:path extrusionOk="0" h="585" w="1957">
                  <a:moveTo>
                    <a:pt x="1742" y="64"/>
                  </a:moveTo>
                  <a:cubicBezTo>
                    <a:pt x="1821" y="112"/>
                    <a:pt x="1897" y="206"/>
                    <a:pt x="1933" y="312"/>
                  </a:cubicBezTo>
                  <a:lnTo>
                    <a:pt x="1957" y="431"/>
                  </a:lnTo>
                  <a:cubicBezTo>
                    <a:pt x="1957" y="523"/>
                    <a:pt x="1909" y="584"/>
                    <a:pt x="1834" y="584"/>
                  </a:cubicBezTo>
                  <a:lnTo>
                    <a:pt x="306" y="549"/>
                  </a:lnTo>
                  <a:lnTo>
                    <a:pt x="214" y="519"/>
                  </a:lnTo>
                  <a:cubicBezTo>
                    <a:pt x="135" y="473"/>
                    <a:pt x="62" y="382"/>
                    <a:pt x="23" y="272"/>
                  </a:cubicBezTo>
                  <a:lnTo>
                    <a:pt x="1" y="153"/>
                  </a:lnTo>
                  <a:cubicBezTo>
                    <a:pt x="1" y="61"/>
                    <a:pt x="47" y="0"/>
                    <a:pt x="124" y="6"/>
                  </a:cubicBezTo>
                  <a:lnTo>
                    <a:pt x="1651" y="36"/>
                  </a:lnTo>
                  <a:cubicBezTo>
                    <a:pt x="1683" y="38"/>
                    <a:pt x="1714" y="47"/>
                    <a:pt x="1742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9" name="Google Shape;1909;p38"/>
            <p:cNvSpPr/>
            <p:nvPr/>
          </p:nvSpPr>
          <p:spPr>
            <a:xfrm>
              <a:off x="3655800" y="2539225"/>
              <a:ext cx="46925" cy="17950"/>
            </a:xfrm>
            <a:custGeom>
              <a:rect b="b" l="l" r="r" t="t"/>
              <a:pathLst>
                <a:path extrusionOk="0" h="718" w="1877">
                  <a:moveTo>
                    <a:pt x="1668" y="31"/>
                  </a:moveTo>
                  <a:cubicBezTo>
                    <a:pt x="1738" y="72"/>
                    <a:pt x="1807" y="153"/>
                    <a:pt x="1846" y="250"/>
                  </a:cubicBezTo>
                  <a:lnTo>
                    <a:pt x="1877" y="395"/>
                  </a:lnTo>
                  <a:cubicBezTo>
                    <a:pt x="1877" y="478"/>
                    <a:pt x="1838" y="535"/>
                    <a:pt x="1772" y="546"/>
                  </a:cubicBezTo>
                  <a:lnTo>
                    <a:pt x="320" y="717"/>
                  </a:lnTo>
                  <a:lnTo>
                    <a:pt x="210" y="688"/>
                  </a:lnTo>
                  <a:cubicBezTo>
                    <a:pt x="140" y="649"/>
                    <a:pt x="69" y="563"/>
                    <a:pt x="30" y="466"/>
                  </a:cubicBezTo>
                  <a:lnTo>
                    <a:pt x="1" y="321"/>
                  </a:lnTo>
                  <a:cubicBezTo>
                    <a:pt x="1" y="238"/>
                    <a:pt x="36" y="179"/>
                    <a:pt x="104" y="175"/>
                  </a:cubicBezTo>
                  <a:lnTo>
                    <a:pt x="1556" y="4"/>
                  </a:lnTo>
                  <a:cubicBezTo>
                    <a:pt x="1595" y="1"/>
                    <a:pt x="1634" y="11"/>
                    <a:pt x="1668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0" name="Google Shape;1910;p38"/>
            <p:cNvSpPr/>
            <p:nvPr/>
          </p:nvSpPr>
          <p:spPr>
            <a:xfrm>
              <a:off x="3589200" y="2398475"/>
              <a:ext cx="33150" cy="42725"/>
            </a:xfrm>
            <a:custGeom>
              <a:rect b="b" l="l" r="r" t="t"/>
              <a:pathLst>
                <a:path extrusionOk="0" h="1709" w="1326">
                  <a:moveTo>
                    <a:pt x="1116" y="41"/>
                  </a:moveTo>
                  <a:cubicBezTo>
                    <a:pt x="1159" y="68"/>
                    <a:pt x="1197" y="101"/>
                    <a:pt x="1226" y="141"/>
                  </a:cubicBezTo>
                  <a:cubicBezTo>
                    <a:pt x="1292" y="227"/>
                    <a:pt x="1325" y="325"/>
                    <a:pt x="1325" y="409"/>
                  </a:cubicBezTo>
                  <a:cubicBezTo>
                    <a:pt x="1325" y="452"/>
                    <a:pt x="1317" y="493"/>
                    <a:pt x="1294" y="519"/>
                  </a:cubicBezTo>
                  <a:lnTo>
                    <a:pt x="390" y="1655"/>
                  </a:lnTo>
                  <a:cubicBezTo>
                    <a:pt x="351" y="1708"/>
                    <a:pt x="282" y="1708"/>
                    <a:pt x="210" y="1666"/>
                  </a:cubicBezTo>
                  <a:cubicBezTo>
                    <a:pt x="167" y="1640"/>
                    <a:pt x="129" y="1605"/>
                    <a:pt x="98" y="1563"/>
                  </a:cubicBezTo>
                  <a:cubicBezTo>
                    <a:pt x="39" y="1488"/>
                    <a:pt x="4" y="1396"/>
                    <a:pt x="1" y="1300"/>
                  </a:cubicBezTo>
                  <a:cubicBezTo>
                    <a:pt x="1" y="1255"/>
                    <a:pt x="8" y="1216"/>
                    <a:pt x="32" y="1190"/>
                  </a:cubicBezTo>
                  <a:lnTo>
                    <a:pt x="936" y="54"/>
                  </a:lnTo>
                  <a:cubicBezTo>
                    <a:pt x="975" y="2"/>
                    <a:pt x="1045" y="1"/>
                    <a:pt x="111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1" name="Google Shape;1911;p38"/>
            <p:cNvSpPr/>
            <p:nvPr/>
          </p:nvSpPr>
          <p:spPr>
            <a:xfrm>
              <a:off x="3645200" y="2509500"/>
              <a:ext cx="44650" cy="23300"/>
            </a:xfrm>
            <a:custGeom>
              <a:rect b="b" l="l" r="r" t="t"/>
              <a:pathLst>
                <a:path extrusionOk="0" h="932" w="1786">
                  <a:moveTo>
                    <a:pt x="1578" y="34"/>
                  </a:moveTo>
                  <a:cubicBezTo>
                    <a:pt x="1612" y="55"/>
                    <a:pt x="1644" y="82"/>
                    <a:pt x="1671" y="114"/>
                  </a:cubicBezTo>
                  <a:cubicBezTo>
                    <a:pt x="1743" y="199"/>
                    <a:pt x="1785" y="306"/>
                    <a:pt x="1785" y="398"/>
                  </a:cubicBezTo>
                  <a:cubicBezTo>
                    <a:pt x="1785" y="482"/>
                    <a:pt x="1755" y="535"/>
                    <a:pt x="1700" y="551"/>
                  </a:cubicBezTo>
                  <a:lnTo>
                    <a:pt x="347" y="921"/>
                  </a:lnTo>
                  <a:lnTo>
                    <a:pt x="342" y="922"/>
                  </a:lnTo>
                  <a:lnTo>
                    <a:pt x="340" y="925"/>
                  </a:lnTo>
                  <a:cubicBezTo>
                    <a:pt x="294" y="932"/>
                    <a:pt x="248" y="922"/>
                    <a:pt x="210" y="898"/>
                  </a:cubicBezTo>
                  <a:cubicBezTo>
                    <a:pt x="136" y="852"/>
                    <a:pt x="78" y="784"/>
                    <a:pt x="41" y="705"/>
                  </a:cubicBezTo>
                  <a:cubicBezTo>
                    <a:pt x="15" y="652"/>
                    <a:pt x="1" y="592"/>
                    <a:pt x="1" y="532"/>
                  </a:cubicBezTo>
                  <a:cubicBezTo>
                    <a:pt x="1" y="457"/>
                    <a:pt x="27" y="402"/>
                    <a:pt x="85" y="387"/>
                  </a:cubicBezTo>
                  <a:lnTo>
                    <a:pt x="89" y="386"/>
                  </a:lnTo>
                  <a:lnTo>
                    <a:pt x="96" y="386"/>
                  </a:lnTo>
                  <a:lnTo>
                    <a:pt x="119" y="377"/>
                  </a:lnTo>
                  <a:lnTo>
                    <a:pt x="124" y="374"/>
                  </a:lnTo>
                  <a:lnTo>
                    <a:pt x="135" y="372"/>
                  </a:lnTo>
                  <a:lnTo>
                    <a:pt x="460" y="284"/>
                  </a:lnTo>
                  <a:cubicBezTo>
                    <a:pt x="704" y="218"/>
                    <a:pt x="754" y="203"/>
                    <a:pt x="762" y="203"/>
                  </a:cubicBezTo>
                  <a:lnTo>
                    <a:pt x="949" y="149"/>
                  </a:lnTo>
                  <a:cubicBezTo>
                    <a:pt x="1063" y="114"/>
                    <a:pt x="1225" y="70"/>
                    <a:pt x="1449" y="8"/>
                  </a:cubicBezTo>
                  <a:cubicBezTo>
                    <a:pt x="1494" y="1"/>
                    <a:pt x="1540" y="9"/>
                    <a:pt x="1578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2" name="Google Shape;1912;p38"/>
            <p:cNvSpPr/>
            <p:nvPr/>
          </p:nvSpPr>
          <p:spPr>
            <a:xfrm>
              <a:off x="3604900" y="2424625"/>
              <a:ext cx="36475" cy="38200"/>
            </a:xfrm>
            <a:custGeom>
              <a:rect b="b" l="l" r="r" t="t"/>
              <a:pathLst>
                <a:path extrusionOk="0" h="1528" w="1459">
                  <a:moveTo>
                    <a:pt x="1248" y="39"/>
                  </a:moveTo>
                  <a:cubicBezTo>
                    <a:pt x="1299" y="70"/>
                    <a:pt x="1343" y="113"/>
                    <a:pt x="1375" y="163"/>
                  </a:cubicBezTo>
                  <a:cubicBezTo>
                    <a:pt x="1425" y="233"/>
                    <a:pt x="1454" y="318"/>
                    <a:pt x="1458" y="404"/>
                  </a:cubicBezTo>
                  <a:cubicBezTo>
                    <a:pt x="1458" y="456"/>
                    <a:pt x="1446" y="503"/>
                    <a:pt x="1415" y="530"/>
                  </a:cubicBezTo>
                  <a:lnTo>
                    <a:pt x="381" y="1486"/>
                  </a:lnTo>
                  <a:cubicBezTo>
                    <a:pt x="339" y="1528"/>
                    <a:pt x="278" y="1524"/>
                    <a:pt x="213" y="1486"/>
                  </a:cubicBezTo>
                  <a:cubicBezTo>
                    <a:pt x="160" y="1455"/>
                    <a:pt x="116" y="1414"/>
                    <a:pt x="84" y="1363"/>
                  </a:cubicBezTo>
                  <a:cubicBezTo>
                    <a:pt x="29" y="1284"/>
                    <a:pt x="0" y="1192"/>
                    <a:pt x="0" y="1122"/>
                  </a:cubicBezTo>
                  <a:cubicBezTo>
                    <a:pt x="0" y="1069"/>
                    <a:pt x="15" y="1025"/>
                    <a:pt x="46" y="1000"/>
                  </a:cubicBezTo>
                  <a:lnTo>
                    <a:pt x="1080" y="43"/>
                  </a:lnTo>
                  <a:cubicBezTo>
                    <a:pt x="1121" y="0"/>
                    <a:pt x="1185" y="3"/>
                    <a:pt x="1248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3" name="Google Shape;1913;p38"/>
            <p:cNvSpPr/>
            <p:nvPr/>
          </p:nvSpPr>
          <p:spPr>
            <a:xfrm>
              <a:off x="3633025" y="2480350"/>
              <a:ext cx="42275" cy="28475"/>
            </a:xfrm>
            <a:custGeom>
              <a:rect b="b" l="l" r="r" t="t"/>
              <a:pathLst>
                <a:path extrusionOk="0" h="1139" w="1691">
                  <a:moveTo>
                    <a:pt x="1479" y="38"/>
                  </a:moveTo>
                  <a:cubicBezTo>
                    <a:pt x="1605" y="119"/>
                    <a:pt x="1683" y="254"/>
                    <a:pt x="1691" y="403"/>
                  </a:cubicBezTo>
                  <a:cubicBezTo>
                    <a:pt x="1691" y="468"/>
                    <a:pt x="1667" y="521"/>
                    <a:pt x="1621" y="542"/>
                  </a:cubicBezTo>
                  <a:lnTo>
                    <a:pt x="354" y="1119"/>
                  </a:lnTo>
                  <a:cubicBezTo>
                    <a:pt x="312" y="1139"/>
                    <a:pt x="262" y="1129"/>
                    <a:pt x="209" y="1097"/>
                  </a:cubicBezTo>
                  <a:cubicBezTo>
                    <a:pt x="142" y="1057"/>
                    <a:pt x="88" y="998"/>
                    <a:pt x="52" y="928"/>
                  </a:cubicBezTo>
                  <a:cubicBezTo>
                    <a:pt x="20" y="868"/>
                    <a:pt x="3" y="803"/>
                    <a:pt x="0" y="736"/>
                  </a:cubicBezTo>
                  <a:cubicBezTo>
                    <a:pt x="0" y="669"/>
                    <a:pt x="24" y="618"/>
                    <a:pt x="70" y="597"/>
                  </a:cubicBezTo>
                  <a:lnTo>
                    <a:pt x="1335" y="18"/>
                  </a:lnTo>
                  <a:cubicBezTo>
                    <a:pt x="1377" y="0"/>
                    <a:pt x="1427" y="8"/>
                    <a:pt x="147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4" name="Google Shape;1914;p38"/>
            <p:cNvSpPr/>
            <p:nvPr/>
          </p:nvSpPr>
          <p:spPr>
            <a:xfrm>
              <a:off x="3684425" y="2663425"/>
              <a:ext cx="52950" cy="36125"/>
            </a:xfrm>
            <a:custGeom>
              <a:rect b="b" l="l" r="r" t="t"/>
              <a:pathLst>
                <a:path extrusionOk="0" h="1445" w="2118">
                  <a:moveTo>
                    <a:pt x="1897" y="889"/>
                  </a:moveTo>
                  <a:cubicBezTo>
                    <a:pt x="2012" y="956"/>
                    <a:pt x="2106" y="1106"/>
                    <a:pt x="2113" y="1243"/>
                  </a:cubicBezTo>
                  <a:lnTo>
                    <a:pt x="2118" y="1262"/>
                  </a:lnTo>
                  <a:cubicBezTo>
                    <a:pt x="2118" y="1389"/>
                    <a:pt x="2030" y="1445"/>
                    <a:pt x="1918" y="1389"/>
                  </a:cubicBezTo>
                  <a:lnTo>
                    <a:pt x="229" y="563"/>
                  </a:lnTo>
                  <a:lnTo>
                    <a:pt x="213" y="554"/>
                  </a:lnTo>
                  <a:cubicBezTo>
                    <a:pt x="103" y="490"/>
                    <a:pt x="7" y="334"/>
                    <a:pt x="0" y="203"/>
                  </a:cubicBezTo>
                  <a:lnTo>
                    <a:pt x="0" y="185"/>
                  </a:lnTo>
                  <a:cubicBezTo>
                    <a:pt x="0" y="58"/>
                    <a:pt x="85" y="1"/>
                    <a:pt x="199" y="58"/>
                  </a:cubicBezTo>
                  <a:lnTo>
                    <a:pt x="1889" y="885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5" name="Google Shape;1915;p38"/>
            <p:cNvSpPr/>
            <p:nvPr/>
          </p:nvSpPr>
          <p:spPr>
            <a:xfrm>
              <a:off x="3159875" y="2134875"/>
              <a:ext cx="649850" cy="906725"/>
            </a:xfrm>
            <a:custGeom>
              <a:rect b="b" l="l" r="r" t="t"/>
              <a:pathLst>
                <a:path extrusionOk="0" h="36269" w="25994">
                  <a:moveTo>
                    <a:pt x="1068" y="10522"/>
                  </a:moveTo>
                  <a:cubicBezTo>
                    <a:pt x="1046" y="18150"/>
                    <a:pt x="6407" y="27435"/>
                    <a:pt x="13045" y="31268"/>
                  </a:cubicBezTo>
                  <a:cubicBezTo>
                    <a:pt x="19159" y="34798"/>
                    <a:pt x="24222" y="32460"/>
                    <a:pt x="24995" y="26107"/>
                  </a:cubicBezTo>
                  <a:lnTo>
                    <a:pt x="25993" y="26682"/>
                  </a:lnTo>
                  <a:cubicBezTo>
                    <a:pt x="25209" y="33669"/>
                    <a:pt x="19677" y="36269"/>
                    <a:pt x="13012" y="32420"/>
                  </a:cubicBezTo>
                  <a:cubicBezTo>
                    <a:pt x="5824" y="28270"/>
                    <a:pt x="1" y="18177"/>
                    <a:pt x="23" y="9919"/>
                  </a:cubicBezTo>
                  <a:cubicBezTo>
                    <a:pt x="41" y="3455"/>
                    <a:pt x="3637" y="1"/>
                    <a:pt x="8646" y="795"/>
                  </a:cubicBezTo>
                  <a:lnTo>
                    <a:pt x="8643" y="2061"/>
                  </a:lnTo>
                  <a:cubicBezTo>
                    <a:pt x="4219" y="1551"/>
                    <a:pt x="1084" y="4715"/>
                    <a:pt x="1068" y="10522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6" name="Google Shape;1916;p38"/>
            <p:cNvSpPr/>
            <p:nvPr/>
          </p:nvSpPr>
          <p:spPr>
            <a:xfrm>
              <a:off x="3577225" y="2263100"/>
              <a:ext cx="233425" cy="458975"/>
            </a:xfrm>
            <a:custGeom>
              <a:rect b="b" l="l" r="r" t="t"/>
              <a:pathLst>
                <a:path extrusionOk="0" h="18359" w="9337">
                  <a:moveTo>
                    <a:pt x="5" y="0"/>
                  </a:moveTo>
                  <a:cubicBezTo>
                    <a:pt x="5051" y="4589"/>
                    <a:pt x="8837" y="11878"/>
                    <a:pt x="9337" y="18358"/>
                  </a:cubicBezTo>
                  <a:lnTo>
                    <a:pt x="8345" y="17786"/>
                  </a:lnTo>
                  <a:cubicBezTo>
                    <a:pt x="7857" y="11941"/>
                    <a:pt x="4501" y="5424"/>
                    <a:pt x="0" y="1210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7" name="Google Shape;1917;p38"/>
            <p:cNvSpPr/>
            <p:nvPr/>
          </p:nvSpPr>
          <p:spPr>
            <a:xfrm>
              <a:off x="3306900" y="2647450"/>
              <a:ext cx="40550" cy="31375"/>
            </a:xfrm>
            <a:custGeom>
              <a:rect b="b" l="l" r="r" t="t"/>
              <a:pathLst>
                <a:path extrusionOk="0" h="1255" w="1622">
                  <a:moveTo>
                    <a:pt x="1414" y="40"/>
                  </a:moveTo>
                  <a:cubicBezTo>
                    <a:pt x="1358" y="8"/>
                    <a:pt x="1303" y="0"/>
                    <a:pt x="1261" y="25"/>
                  </a:cubicBezTo>
                  <a:lnTo>
                    <a:pt x="62" y="715"/>
                  </a:lnTo>
                  <a:cubicBezTo>
                    <a:pt x="20" y="739"/>
                    <a:pt x="1" y="789"/>
                    <a:pt x="1" y="852"/>
                  </a:cubicBezTo>
                  <a:cubicBezTo>
                    <a:pt x="6" y="999"/>
                    <a:pt x="84" y="1136"/>
                    <a:pt x="210" y="1217"/>
                  </a:cubicBezTo>
                  <a:cubicBezTo>
                    <a:pt x="267" y="1250"/>
                    <a:pt x="321" y="1255"/>
                    <a:pt x="363" y="1235"/>
                  </a:cubicBezTo>
                  <a:lnTo>
                    <a:pt x="1560" y="538"/>
                  </a:lnTo>
                  <a:cubicBezTo>
                    <a:pt x="1602" y="514"/>
                    <a:pt x="1622" y="464"/>
                    <a:pt x="1622" y="403"/>
                  </a:cubicBezTo>
                  <a:cubicBezTo>
                    <a:pt x="1618" y="254"/>
                    <a:pt x="1539" y="117"/>
                    <a:pt x="141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8" name="Google Shape;1918;p38"/>
            <p:cNvSpPr/>
            <p:nvPr/>
          </p:nvSpPr>
          <p:spPr>
            <a:xfrm>
              <a:off x="3277375" y="2599475"/>
              <a:ext cx="45475" cy="21325"/>
            </a:xfrm>
            <a:custGeom>
              <a:rect b="b" l="l" r="r" t="t"/>
              <a:pathLst>
                <a:path extrusionOk="0" h="853" w="1819">
                  <a:moveTo>
                    <a:pt x="1610" y="34"/>
                  </a:moveTo>
                  <a:cubicBezTo>
                    <a:pt x="1678" y="72"/>
                    <a:pt x="1743" y="146"/>
                    <a:pt x="1785" y="239"/>
                  </a:cubicBezTo>
                  <a:cubicBezTo>
                    <a:pt x="1806" y="289"/>
                    <a:pt x="1819" y="344"/>
                    <a:pt x="1819" y="400"/>
                  </a:cubicBezTo>
                  <a:cubicBezTo>
                    <a:pt x="1819" y="473"/>
                    <a:pt x="1788" y="535"/>
                    <a:pt x="1727" y="547"/>
                  </a:cubicBezTo>
                  <a:lnTo>
                    <a:pt x="331" y="848"/>
                  </a:lnTo>
                  <a:cubicBezTo>
                    <a:pt x="289" y="853"/>
                    <a:pt x="246" y="843"/>
                    <a:pt x="210" y="822"/>
                  </a:cubicBezTo>
                  <a:cubicBezTo>
                    <a:pt x="144" y="784"/>
                    <a:pt x="76" y="705"/>
                    <a:pt x="39" y="617"/>
                  </a:cubicBezTo>
                  <a:cubicBezTo>
                    <a:pt x="13" y="567"/>
                    <a:pt x="1" y="511"/>
                    <a:pt x="1" y="455"/>
                  </a:cubicBezTo>
                  <a:cubicBezTo>
                    <a:pt x="1" y="380"/>
                    <a:pt x="32" y="319"/>
                    <a:pt x="93" y="306"/>
                  </a:cubicBezTo>
                  <a:lnTo>
                    <a:pt x="1488" y="5"/>
                  </a:lnTo>
                  <a:cubicBezTo>
                    <a:pt x="1530" y="1"/>
                    <a:pt x="1573" y="11"/>
                    <a:pt x="1610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9" name="Google Shape;1919;p38"/>
            <p:cNvSpPr/>
            <p:nvPr/>
          </p:nvSpPr>
          <p:spPr>
            <a:xfrm>
              <a:off x="3404825" y="2750700"/>
              <a:ext cx="23650" cy="53675"/>
            </a:xfrm>
            <a:custGeom>
              <a:rect b="b" l="l" r="r" t="t"/>
              <a:pathLst>
                <a:path extrusionOk="0" h="2147" w="946">
                  <a:moveTo>
                    <a:pt x="734" y="52"/>
                  </a:moveTo>
                  <a:cubicBezTo>
                    <a:pt x="757" y="66"/>
                    <a:pt x="781" y="84"/>
                    <a:pt x="801" y="103"/>
                  </a:cubicBezTo>
                  <a:cubicBezTo>
                    <a:pt x="888" y="186"/>
                    <a:pt x="946" y="315"/>
                    <a:pt x="946" y="420"/>
                  </a:cubicBezTo>
                  <a:lnTo>
                    <a:pt x="937" y="485"/>
                  </a:lnTo>
                  <a:lnTo>
                    <a:pt x="413" y="2045"/>
                  </a:lnTo>
                  <a:cubicBezTo>
                    <a:pt x="387" y="2130"/>
                    <a:pt x="302" y="2147"/>
                    <a:pt x="211" y="2094"/>
                  </a:cubicBezTo>
                  <a:lnTo>
                    <a:pt x="146" y="2048"/>
                  </a:lnTo>
                  <a:cubicBezTo>
                    <a:pt x="59" y="1963"/>
                    <a:pt x="1" y="1833"/>
                    <a:pt x="2" y="1733"/>
                  </a:cubicBezTo>
                  <a:lnTo>
                    <a:pt x="9" y="1663"/>
                  </a:lnTo>
                  <a:lnTo>
                    <a:pt x="533" y="108"/>
                  </a:lnTo>
                  <a:cubicBezTo>
                    <a:pt x="561" y="18"/>
                    <a:pt x="645" y="0"/>
                    <a:pt x="734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0" name="Google Shape;1920;p38"/>
            <p:cNvSpPr/>
            <p:nvPr/>
          </p:nvSpPr>
          <p:spPr>
            <a:xfrm>
              <a:off x="3246675" y="2517550"/>
              <a:ext cx="50975" cy="22300"/>
            </a:xfrm>
            <a:custGeom>
              <a:rect b="b" l="l" r="r" t="t"/>
              <a:pathLst>
                <a:path extrusionOk="0" h="892" w="2039">
                  <a:moveTo>
                    <a:pt x="1826" y="360"/>
                  </a:moveTo>
                  <a:cubicBezTo>
                    <a:pt x="1915" y="412"/>
                    <a:pt x="1997" y="522"/>
                    <a:pt x="2028" y="646"/>
                  </a:cubicBezTo>
                  <a:lnTo>
                    <a:pt x="2039" y="727"/>
                  </a:lnTo>
                  <a:cubicBezTo>
                    <a:pt x="2039" y="829"/>
                    <a:pt x="1982" y="892"/>
                    <a:pt x="1894" y="876"/>
                  </a:cubicBezTo>
                  <a:lnTo>
                    <a:pt x="282" y="560"/>
                  </a:lnTo>
                  <a:lnTo>
                    <a:pt x="213" y="533"/>
                  </a:lnTo>
                  <a:cubicBezTo>
                    <a:pt x="126" y="483"/>
                    <a:pt x="41" y="369"/>
                    <a:pt x="12" y="250"/>
                  </a:cubicBezTo>
                  <a:lnTo>
                    <a:pt x="1" y="165"/>
                  </a:lnTo>
                  <a:cubicBezTo>
                    <a:pt x="1" y="64"/>
                    <a:pt x="58" y="1"/>
                    <a:pt x="150" y="19"/>
                  </a:cubicBezTo>
                  <a:lnTo>
                    <a:pt x="1761" y="334"/>
                  </a:lnTo>
                  <a:cubicBezTo>
                    <a:pt x="1784" y="340"/>
                    <a:pt x="1806" y="348"/>
                    <a:pt x="1826" y="3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1" name="Google Shape;1921;p38"/>
            <p:cNvSpPr/>
            <p:nvPr/>
          </p:nvSpPr>
          <p:spPr>
            <a:xfrm>
              <a:off x="3240550" y="2488000"/>
              <a:ext cx="51950" cy="27875"/>
            </a:xfrm>
            <a:custGeom>
              <a:rect b="b" l="l" r="r" t="t"/>
              <a:pathLst>
                <a:path extrusionOk="0" h="1115" w="2078">
                  <a:moveTo>
                    <a:pt x="1873" y="578"/>
                  </a:moveTo>
                  <a:cubicBezTo>
                    <a:pt x="1967" y="634"/>
                    <a:pt x="2051" y="759"/>
                    <a:pt x="2073" y="883"/>
                  </a:cubicBezTo>
                  <a:lnTo>
                    <a:pt x="2077" y="942"/>
                  </a:lnTo>
                  <a:cubicBezTo>
                    <a:pt x="2077" y="1052"/>
                    <a:pt x="2012" y="1114"/>
                    <a:pt x="1913" y="1084"/>
                  </a:cubicBezTo>
                  <a:lnTo>
                    <a:pt x="260" y="565"/>
                  </a:lnTo>
                  <a:lnTo>
                    <a:pt x="211" y="540"/>
                  </a:lnTo>
                  <a:cubicBezTo>
                    <a:pt x="115" y="486"/>
                    <a:pt x="27" y="360"/>
                    <a:pt x="5" y="234"/>
                  </a:cubicBezTo>
                  <a:lnTo>
                    <a:pt x="1" y="178"/>
                  </a:lnTo>
                  <a:cubicBezTo>
                    <a:pt x="1" y="63"/>
                    <a:pt x="66" y="1"/>
                    <a:pt x="166" y="31"/>
                  </a:cubicBezTo>
                  <a:lnTo>
                    <a:pt x="1818" y="556"/>
                  </a:lnTo>
                  <a:cubicBezTo>
                    <a:pt x="1838" y="561"/>
                    <a:pt x="1856" y="568"/>
                    <a:pt x="1873" y="57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2" name="Google Shape;1922;p38"/>
            <p:cNvSpPr/>
            <p:nvPr/>
          </p:nvSpPr>
          <p:spPr>
            <a:xfrm>
              <a:off x="3235050" y="2405200"/>
              <a:ext cx="52875" cy="42475"/>
            </a:xfrm>
            <a:custGeom>
              <a:rect b="b" l="l" r="r" t="t"/>
              <a:pathLst>
                <a:path extrusionOk="0" h="1699" w="2115">
                  <a:moveTo>
                    <a:pt x="219" y="65"/>
                  </a:moveTo>
                  <a:lnTo>
                    <a:pt x="226" y="69"/>
                  </a:lnTo>
                  <a:lnTo>
                    <a:pt x="1917" y="1155"/>
                  </a:lnTo>
                  <a:cubicBezTo>
                    <a:pt x="2031" y="1229"/>
                    <a:pt x="2115" y="1382"/>
                    <a:pt x="2113" y="1515"/>
                  </a:cubicBezTo>
                  <a:lnTo>
                    <a:pt x="2113" y="1527"/>
                  </a:lnTo>
                  <a:cubicBezTo>
                    <a:pt x="2109" y="1653"/>
                    <a:pt x="2015" y="1699"/>
                    <a:pt x="1903" y="1634"/>
                  </a:cubicBezTo>
                  <a:lnTo>
                    <a:pt x="1892" y="1627"/>
                  </a:lnTo>
                  <a:lnTo>
                    <a:pt x="198" y="540"/>
                  </a:lnTo>
                  <a:cubicBezTo>
                    <a:pt x="88" y="468"/>
                    <a:pt x="0" y="307"/>
                    <a:pt x="0" y="181"/>
                  </a:cubicBezTo>
                  <a:lnTo>
                    <a:pt x="0" y="167"/>
                  </a:lnTo>
                  <a:cubicBezTo>
                    <a:pt x="9" y="38"/>
                    <a:pt x="108" y="1"/>
                    <a:pt x="219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3" name="Google Shape;1923;p38"/>
            <p:cNvSpPr/>
            <p:nvPr/>
          </p:nvSpPr>
          <p:spPr>
            <a:xfrm>
              <a:off x="3237425" y="2380075"/>
              <a:ext cx="52525" cy="46700"/>
            </a:xfrm>
            <a:custGeom>
              <a:rect b="b" l="l" r="r" t="t"/>
              <a:pathLst>
                <a:path extrusionOk="0" h="1868" w="2101">
                  <a:moveTo>
                    <a:pt x="211" y="59"/>
                  </a:moveTo>
                  <a:cubicBezTo>
                    <a:pt x="223" y="66"/>
                    <a:pt x="234" y="73"/>
                    <a:pt x="245" y="82"/>
                  </a:cubicBezTo>
                  <a:lnTo>
                    <a:pt x="1922" y="1344"/>
                  </a:lnTo>
                  <a:cubicBezTo>
                    <a:pt x="2030" y="1424"/>
                    <a:pt x="2101" y="1570"/>
                    <a:pt x="2101" y="1689"/>
                  </a:cubicBezTo>
                  <a:lnTo>
                    <a:pt x="2101" y="1724"/>
                  </a:lnTo>
                  <a:cubicBezTo>
                    <a:pt x="2085" y="1834"/>
                    <a:pt x="1993" y="1867"/>
                    <a:pt x="1890" y="1809"/>
                  </a:cubicBezTo>
                  <a:lnTo>
                    <a:pt x="1860" y="1791"/>
                  </a:lnTo>
                  <a:lnTo>
                    <a:pt x="183" y="528"/>
                  </a:lnTo>
                  <a:cubicBezTo>
                    <a:pt x="75" y="450"/>
                    <a:pt x="0" y="300"/>
                    <a:pt x="0" y="182"/>
                  </a:cubicBezTo>
                  <a:lnTo>
                    <a:pt x="4" y="148"/>
                  </a:lnTo>
                  <a:cubicBezTo>
                    <a:pt x="21" y="37"/>
                    <a:pt x="110" y="1"/>
                    <a:pt x="211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4" name="Google Shape;1924;p38"/>
            <p:cNvSpPr/>
            <p:nvPr/>
          </p:nvSpPr>
          <p:spPr>
            <a:xfrm>
              <a:off x="3141300" y="2119025"/>
              <a:ext cx="12125" cy="14275"/>
            </a:xfrm>
            <a:custGeom>
              <a:rect b="b" l="l" r="r" t="t"/>
              <a:pathLst>
                <a:path extrusionOk="0" h="571" w="485">
                  <a:moveTo>
                    <a:pt x="356" y="144"/>
                  </a:moveTo>
                  <a:cubicBezTo>
                    <a:pt x="458" y="278"/>
                    <a:pt x="484" y="438"/>
                    <a:pt x="423" y="521"/>
                  </a:cubicBezTo>
                  <a:cubicBezTo>
                    <a:pt x="381" y="571"/>
                    <a:pt x="313" y="567"/>
                    <a:pt x="240" y="525"/>
                  </a:cubicBezTo>
                  <a:lnTo>
                    <a:pt x="129" y="426"/>
                  </a:lnTo>
                  <a:cubicBezTo>
                    <a:pt x="30" y="295"/>
                    <a:pt x="1" y="123"/>
                    <a:pt x="66" y="51"/>
                  </a:cubicBezTo>
                  <a:cubicBezTo>
                    <a:pt x="105" y="1"/>
                    <a:pt x="173" y="2"/>
                    <a:pt x="243" y="41"/>
                  </a:cubicBezTo>
                  <a:cubicBezTo>
                    <a:pt x="288" y="68"/>
                    <a:pt x="325" y="102"/>
                    <a:pt x="356" y="1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5" name="Google Shape;1925;p38"/>
            <p:cNvSpPr/>
            <p:nvPr/>
          </p:nvSpPr>
          <p:spPr>
            <a:xfrm>
              <a:off x="3714375" y="3075300"/>
              <a:ext cx="11950" cy="14050"/>
            </a:xfrm>
            <a:custGeom>
              <a:rect b="b" l="l" r="r" t="t"/>
              <a:pathLst>
                <a:path extrusionOk="0" h="562" w="478">
                  <a:moveTo>
                    <a:pt x="237" y="34"/>
                  </a:moveTo>
                  <a:cubicBezTo>
                    <a:pt x="315" y="84"/>
                    <a:pt x="375" y="157"/>
                    <a:pt x="409" y="242"/>
                  </a:cubicBezTo>
                  <a:cubicBezTo>
                    <a:pt x="478" y="387"/>
                    <a:pt x="458" y="525"/>
                    <a:pt x="359" y="546"/>
                  </a:cubicBezTo>
                  <a:cubicBezTo>
                    <a:pt x="324" y="561"/>
                    <a:pt x="278" y="549"/>
                    <a:pt x="238" y="524"/>
                  </a:cubicBezTo>
                  <a:cubicBezTo>
                    <a:pt x="161" y="478"/>
                    <a:pt x="103" y="408"/>
                    <a:pt x="69" y="326"/>
                  </a:cubicBezTo>
                  <a:cubicBezTo>
                    <a:pt x="1" y="176"/>
                    <a:pt x="20" y="34"/>
                    <a:pt x="117" y="11"/>
                  </a:cubicBezTo>
                  <a:cubicBezTo>
                    <a:pt x="151" y="1"/>
                    <a:pt x="195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38"/>
            <p:cNvSpPr/>
            <p:nvPr/>
          </p:nvSpPr>
          <p:spPr>
            <a:xfrm>
              <a:off x="3739450" y="3067250"/>
              <a:ext cx="11825" cy="14000"/>
            </a:xfrm>
            <a:custGeom>
              <a:rect b="b" l="l" r="r" t="t"/>
              <a:pathLst>
                <a:path extrusionOk="0" h="560" w="473">
                  <a:moveTo>
                    <a:pt x="239" y="37"/>
                  </a:moveTo>
                  <a:cubicBezTo>
                    <a:pt x="308" y="82"/>
                    <a:pt x="365" y="146"/>
                    <a:pt x="402" y="221"/>
                  </a:cubicBezTo>
                  <a:cubicBezTo>
                    <a:pt x="473" y="363"/>
                    <a:pt x="466" y="512"/>
                    <a:pt x="378" y="544"/>
                  </a:cubicBezTo>
                  <a:cubicBezTo>
                    <a:pt x="335" y="560"/>
                    <a:pt x="286" y="553"/>
                    <a:pt x="236" y="525"/>
                  </a:cubicBezTo>
                  <a:cubicBezTo>
                    <a:pt x="179" y="492"/>
                    <a:pt x="117" y="426"/>
                    <a:pt x="75" y="349"/>
                  </a:cubicBezTo>
                  <a:cubicBezTo>
                    <a:pt x="0" y="200"/>
                    <a:pt x="11" y="52"/>
                    <a:pt x="103" y="18"/>
                  </a:cubicBezTo>
                  <a:cubicBezTo>
                    <a:pt x="142" y="1"/>
                    <a:pt x="191" y="11"/>
                    <a:pt x="239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38"/>
            <p:cNvSpPr/>
            <p:nvPr/>
          </p:nvSpPr>
          <p:spPr>
            <a:xfrm>
              <a:off x="3179850" y="2082950"/>
              <a:ext cx="11875" cy="14150"/>
            </a:xfrm>
            <a:custGeom>
              <a:rect b="b" l="l" r="r" t="t"/>
              <a:pathLst>
                <a:path extrusionOk="0" h="566" w="475">
                  <a:moveTo>
                    <a:pt x="240" y="41"/>
                  </a:moveTo>
                  <a:cubicBezTo>
                    <a:pt x="297" y="76"/>
                    <a:pt x="345" y="125"/>
                    <a:pt x="379" y="182"/>
                  </a:cubicBezTo>
                  <a:cubicBezTo>
                    <a:pt x="467" y="324"/>
                    <a:pt x="474" y="479"/>
                    <a:pt x="398" y="535"/>
                  </a:cubicBezTo>
                  <a:cubicBezTo>
                    <a:pt x="352" y="565"/>
                    <a:pt x="297" y="561"/>
                    <a:pt x="236" y="526"/>
                  </a:cubicBezTo>
                  <a:cubicBezTo>
                    <a:pt x="179" y="492"/>
                    <a:pt x="131" y="443"/>
                    <a:pt x="99" y="386"/>
                  </a:cubicBezTo>
                  <a:cubicBezTo>
                    <a:pt x="9" y="245"/>
                    <a:pt x="0" y="83"/>
                    <a:pt x="77" y="30"/>
                  </a:cubicBezTo>
                  <a:cubicBezTo>
                    <a:pt x="123" y="1"/>
                    <a:pt x="181" y="7"/>
                    <a:pt x="240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38"/>
            <p:cNvSpPr/>
            <p:nvPr/>
          </p:nvSpPr>
          <p:spPr>
            <a:xfrm>
              <a:off x="3202000" y="2069400"/>
              <a:ext cx="11850" cy="14075"/>
            </a:xfrm>
            <a:custGeom>
              <a:rect b="b" l="l" r="r" t="t"/>
              <a:pathLst>
                <a:path extrusionOk="0" h="563" w="474">
                  <a:moveTo>
                    <a:pt x="238" y="38"/>
                  </a:moveTo>
                  <a:cubicBezTo>
                    <a:pt x="302" y="79"/>
                    <a:pt x="353" y="135"/>
                    <a:pt x="390" y="200"/>
                  </a:cubicBezTo>
                  <a:cubicBezTo>
                    <a:pt x="473" y="345"/>
                    <a:pt x="469" y="497"/>
                    <a:pt x="381" y="539"/>
                  </a:cubicBezTo>
                  <a:cubicBezTo>
                    <a:pt x="340" y="562"/>
                    <a:pt x="289" y="551"/>
                    <a:pt x="241" y="522"/>
                  </a:cubicBezTo>
                  <a:cubicBezTo>
                    <a:pt x="174" y="483"/>
                    <a:pt x="119" y="427"/>
                    <a:pt x="80" y="360"/>
                  </a:cubicBezTo>
                  <a:cubicBezTo>
                    <a:pt x="1" y="213"/>
                    <a:pt x="5" y="66"/>
                    <a:pt x="93" y="20"/>
                  </a:cubicBezTo>
                  <a:lnTo>
                    <a:pt x="93" y="24"/>
                  </a:lnTo>
                  <a:cubicBezTo>
                    <a:pt x="133" y="1"/>
                    <a:pt x="186" y="8"/>
                    <a:pt x="238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38"/>
            <p:cNvSpPr/>
            <p:nvPr/>
          </p:nvSpPr>
          <p:spPr>
            <a:xfrm>
              <a:off x="3784700" y="3041850"/>
              <a:ext cx="11925" cy="14175"/>
            </a:xfrm>
            <a:custGeom>
              <a:rect b="b" l="l" r="r" t="t"/>
              <a:pathLst>
                <a:path extrusionOk="0" h="567" w="477">
                  <a:moveTo>
                    <a:pt x="242" y="42"/>
                  </a:moveTo>
                  <a:cubicBezTo>
                    <a:pt x="298" y="76"/>
                    <a:pt x="345" y="123"/>
                    <a:pt x="379" y="179"/>
                  </a:cubicBezTo>
                  <a:cubicBezTo>
                    <a:pt x="462" y="314"/>
                    <a:pt x="476" y="482"/>
                    <a:pt x="400" y="537"/>
                  </a:cubicBezTo>
                  <a:cubicBezTo>
                    <a:pt x="358" y="567"/>
                    <a:pt x="296" y="562"/>
                    <a:pt x="241" y="529"/>
                  </a:cubicBezTo>
                  <a:cubicBezTo>
                    <a:pt x="182" y="493"/>
                    <a:pt x="135" y="444"/>
                    <a:pt x="98" y="385"/>
                  </a:cubicBezTo>
                  <a:cubicBezTo>
                    <a:pt x="12" y="247"/>
                    <a:pt x="1" y="91"/>
                    <a:pt x="76" y="36"/>
                  </a:cubicBezTo>
                  <a:cubicBezTo>
                    <a:pt x="119" y="1"/>
                    <a:pt x="181" y="6"/>
                    <a:pt x="242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38"/>
            <p:cNvSpPr/>
            <p:nvPr/>
          </p:nvSpPr>
          <p:spPr>
            <a:xfrm>
              <a:off x="3225700" y="2058800"/>
              <a:ext cx="12050" cy="14050"/>
            </a:xfrm>
            <a:custGeom>
              <a:rect b="b" l="l" r="r" t="t"/>
              <a:pathLst>
                <a:path extrusionOk="0" h="562" w="482">
                  <a:moveTo>
                    <a:pt x="242" y="39"/>
                  </a:moveTo>
                  <a:cubicBezTo>
                    <a:pt x="313" y="82"/>
                    <a:pt x="369" y="145"/>
                    <a:pt x="406" y="220"/>
                  </a:cubicBezTo>
                  <a:cubicBezTo>
                    <a:pt x="482" y="365"/>
                    <a:pt x="466" y="514"/>
                    <a:pt x="374" y="549"/>
                  </a:cubicBezTo>
                  <a:cubicBezTo>
                    <a:pt x="337" y="561"/>
                    <a:pt x="291" y="553"/>
                    <a:pt x="238" y="522"/>
                  </a:cubicBezTo>
                  <a:cubicBezTo>
                    <a:pt x="168" y="478"/>
                    <a:pt x="114" y="415"/>
                    <a:pt x="77" y="341"/>
                  </a:cubicBezTo>
                  <a:cubicBezTo>
                    <a:pt x="1" y="192"/>
                    <a:pt x="13" y="46"/>
                    <a:pt x="108" y="18"/>
                  </a:cubicBezTo>
                  <a:cubicBezTo>
                    <a:pt x="147" y="1"/>
                    <a:pt x="194" y="11"/>
                    <a:pt x="242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1" name="Google Shape;1931;p38"/>
            <p:cNvSpPr/>
            <p:nvPr/>
          </p:nvSpPr>
          <p:spPr>
            <a:xfrm>
              <a:off x="3804500" y="302467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64" y="159"/>
                  </a:moveTo>
                  <a:cubicBezTo>
                    <a:pt x="459" y="289"/>
                    <a:pt x="477" y="458"/>
                    <a:pt x="413" y="526"/>
                  </a:cubicBezTo>
                  <a:cubicBezTo>
                    <a:pt x="370" y="568"/>
                    <a:pt x="306" y="565"/>
                    <a:pt x="238" y="526"/>
                  </a:cubicBezTo>
                  <a:cubicBezTo>
                    <a:pt x="190" y="495"/>
                    <a:pt x="148" y="456"/>
                    <a:pt x="115" y="412"/>
                  </a:cubicBezTo>
                  <a:cubicBezTo>
                    <a:pt x="20" y="274"/>
                    <a:pt x="1" y="109"/>
                    <a:pt x="70" y="44"/>
                  </a:cubicBezTo>
                  <a:cubicBezTo>
                    <a:pt x="109" y="0"/>
                    <a:pt x="175" y="3"/>
                    <a:pt x="239" y="41"/>
                  </a:cubicBezTo>
                  <a:cubicBezTo>
                    <a:pt x="289" y="72"/>
                    <a:pt x="331" y="112"/>
                    <a:pt x="364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2" name="Google Shape;1932;p38"/>
            <p:cNvSpPr/>
            <p:nvPr/>
          </p:nvSpPr>
          <p:spPr>
            <a:xfrm>
              <a:off x="3277900" y="2047275"/>
              <a:ext cx="12050" cy="13625"/>
            </a:xfrm>
            <a:custGeom>
              <a:rect b="b" l="l" r="r" t="t"/>
              <a:pathLst>
                <a:path extrusionOk="0" h="545" w="482">
                  <a:moveTo>
                    <a:pt x="241" y="30"/>
                  </a:moveTo>
                  <a:cubicBezTo>
                    <a:pt x="313" y="73"/>
                    <a:pt x="384" y="158"/>
                    <a:pt x="425" y="260"/>
                  </a:cubicBezTo>
                  <a:cubicBezTo>
                    <a:pt x="482" y="406"/>
                    <a:pt x="451" y="539"/>
                    <a:pt x="348" y="544"/>
                  </a:cubicBezTo>
                  <a:lnTo>
                    <a:pt x="241" y="518"/>
                  </a:lnTo>
                  <a:cubicBezTo>
                    <a:pt x="168" y="476"/>
                    <a:pt x="96" y="389"/>
                    <a:pt x="58" y="289"/>
                  </a:cubicBezTo>
                  <a:cubicBezTo>
                    <a:pt x="1" y="147"/>
                    <a:pt x="36" y="13"/>
                    <a:pt x="130" y="2"/>
                  </a:cubicBezTo>
                  <a:cubicBezTo>
                    <a:pt x="169" y="1"/>
                    <a:pt x="207" y="10"/>
                    <a:pt x="24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3" name="Google Shape;1933;p38"/>
            <p:cNvSpPr/>
            <p:nvPr/>
          </p:nvSpPr>
          <p:spPr>
            <a:xfrm>
              <a:off x="3305900" y="204620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44" y="34"/>
                  </a:moveTo>
                  <a:cubicBezTo>
                    <a:pt x="322" y="78"/>
                    <a:pt x="396" y="173"/>
                    <a:pt x="432" y="278"/>
                  </a:cubicBezTo>
                  <a:cubicBezTo>
                    <a:pt x="485" y="431"/>
                    <a:pt x="442" y="551"/>
                    <a:pt x="336" y="551"/>
                  </a:cubicBezTo>
                  <a:lnTo>
                    <a:pt x="240" y="517"/>
                  </a:lnTo>
                  <a:cubicBezTo>
                    <a:pt x="160" y="471"/>
                    <a:pt x="88" y="377"/>
                    <a:pt x="49" y="272"/>
                  </a:cubicBezTo>
                  <a:cubicBezTo>
                    <a:pt x="0" y="120"/>
                    <a:pt x="43" y="0"/>
                    <a:pt x="149" y="5"/>
                  </a:cubicBezTo>
                  <a:cubicBezTo>
                    <a:pt x="183" y="6"/>
                    <a:pt x="216" y="16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4" name="Google Shape;1934;p38"/>
            <p:cNvSpPr/>
            <p:nvPr/>
          </p:nvSpPr>
          <p:spPr>
            <a:xfrm>
              <a:off x="3335125" y="204807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6" y="41"/>
                  </a:moveTo>
                  <a:cubicBezTo>
                    <a:pt x="323" y="91"/>
                    <a:pt x="404" y="199"/>
                    <a:pt x="436" y="313"/>
                  </a:cubicBezTo>
                  <a:cubicBezTo>
                    <a:pt x="477" y="459"/>
                    <a:pt x="423" y="569"/>
                    <a:pt x="316" y="564"/>
                  </a:cubicBezTo>
                  <a:lnTo>
                    <a:pt x="240" y="533"/>
                  </a:lnTo>
                  <a:cubicBezTo>
                    <a:pt x="155" y="486"/>
                    <a:pt x="76" y="383"/>
                    <a:pt x="42" y="265"/>
                  </a:cubicBezTo>
                  <a:cubicBezTo>
                    <a:pt x="1" y="114"/>
                    <a:pt x="54" y="1"/>
                    <a:pt x="161" y="15"/>
                  </a:cubicBezTo>
                  <a:cubicBezTo>
                    <a:pt x="187" y="19"/>
                    <a:pt x="213" y="27"/>
                    <a:pt x="23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5" name="Google Shape;1935;p38"/>
            <p:cNvSpPr/>
            <p:nvPr/>
          </p:nvSpPr>
          <p:spPr>
            <a:xfrm>
              <a:off x="3518025" y="2310350"/>
              <a:ext cx="18375" cy="58575"/>
            </a:xfrm>
            <a:custGeom>
              <a:rect b="b" l="l" r="r" t="t"/>
              <a:pathLst>
                <a:path extrusionOk="0" h="2343" w="735">
                  <a:moveTo>
                    <a:pt x="528" y="59"/>
                  </a:moveTo>
                  <a:cubicBezTo>
                    <a:pt x="541" y="66"/>
                    <a:pt x="552" y="73"/>
                    <a:pt x="563" y="83"/>
                  </a:cubicBezTo>
                  <a:cubicBezTo>
                    <a:pt x="662" y="161"/>
                    <a:pt x="735" y="304"/>
                    <a:pt x="735" y="423"/>
                  </a:cubicBezTo>
                  <a:lnTo>
                    <a:pt x="730" y="465"/>
                  </a:lnTo>
                  <a:lnTo>
                    <a:pt x="420" y="2203"/>
                  </a:lnTo>
                  <a:cubicBezTo>
                    <a:pt x="400" y="2310"/>
                    <a:pt x="312" y="2342"/>
                    <a:pt x="213" y="2286"/>
                  </a:cubicBezTo>
                  <a:lnTo>
                    <a:pt x="176" y="2260"/>
                  </a:lnTo>
                  <a:cubicBezTo>
                    <a:pt x="73" y="2178"/>
                    <a:pt x="0" y="2036"/>
                    <a:pt x="1" y="1921"/>
                  </a:cubicBezTo>
                  <a:lnTo>
                    <a:pt x="6" y="1879"/>
                  </a:lnTo>
                  <a:lnTo>
                    <a:pt x="315" y="136"/>
                  </a:lnTo>
                  <a:cubicBezTo>
                    <a:pt x="333" y="28"/>
                    <a:pt x="427" y="0"/>
                    <a:pt x="528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6" name="Google Shape;1936;p38"/>
            <p:cNvSpPr/>
            <p:nvPr/>
          </p:nvSpPr>
          <p:spPr>
            <a:xfrm>
              <a:off x="3572425" y="2373675"/>
              <a:ext cx="29750" cy="47100"/>
            </a:xfrm>
            <a:custGeom>
              <a:rect b="b" l="l" r="r" t="t"/>
              <a:pathLst>
                <a:path extrusionOk="0" h="1884" w="1190">
                  <a:moveTo>
                    <a:pt x="976" y="45"/>
                  </a:moveTo>
                  <a:cubicBezTo>
                    <a:pt x="1012" y="66"/>
                    <a:pt x="1044" y="94"/>
                    <a:pt x="1071" y="126"/>
                  </a:cubicBezTo>
                  <a:cubicBezTo>
                    <a:pt x="1147" y="212"/>
                    <a:pt x="1189" y="321"/>
                    <a:pt x="1188" y="413"/>
                  </a:cubicBezTo>
                  <a:lnTo>
                    <a:pt x="1165" y="505"/>
                  </a:lnTo>
                  <a:lnTo>
                    <a:pt x="401" y="1811"/>
                  </a:lnTo>
                  <a:cubicBezTo>
                    <a:pt x="367" y="1879"/>
                    <a:pt x="290" y="1883"/>
                    <a:pt x="213" y="1839"/>
                  </a:cubicBezTo>
                  <a:lnTo>
                    <a:pt x="118" y="1758"/>
                  </a:lnTo>
                  <a:cubicBezTo>
                    <a:pt x="42" y="1672"/>
                    <a:pt x="0" y="1563"/>
                    <a:pt x="1" y="1471"/>
                  </a:cubicBezTo>
                  <a:lnTo>
                    <a:pt x="24" y="1379"/>
                  </a:lnTo>
                  <a:lnTo>
                    <a:pt x="788" y="71"/>
                  </a:lnTo>
                  <a:cubicBezTo>
                    <a:pt x="827" y="7"/>
                    <a:pt x="900" y="0"/>
                    <a:pt x="976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7" name="Google Shape;1937;p38"/>
            <p:cNvSpPr/>
            <p:nvPr/>
          </p:nvSpPr>
          <p:spPr>
            <a:xfrm>
              <a:off x="3427525" y="2073400"/>
              <a:ext cx="11350" cy="15450"/>
            </a:xfrm>
            <a:custGeom>
              <a:rect b="b" l="l" r="r" t="t"/>
              <a:pathLst>
                <a:path extrusionOk="0" h="618" w="454">
                  <a:moveTo>
                    <a:pt x="230" y="68"/>
                  </a:moveTo>
                  <a:cubicBezTo>
                    <a:pt x="333" y="126"/>
                    <a:pt x="422" y="266"/>
                    <a:pt x="438" y="400"/>
                  </a:cubicBezTo>
                  <a:cubicBezTo>
                    <a:pt x="453" y="539"/>
                    <a:pt x="372" y="617"/>
                    <a:pt x="254" y="566"/>
                  </a:cubicBezTo>
                  <a:lnTo>
                    <a:pt x="227" y="550"/>
                  </a:lnTo>
                  <a:cubicBezTo>
                    <a:pt x="124" y="492"/>
                    <a:pt x="29" y="348"/>
                    <a:pt x="18" y="220"/>
                  </a:cubicBezTo>
                  <a:cubicBezTo>
                    <a:pt x="0" y="73"/>
                    <a:pt x="88" y="1"/>
                    <a:pt x="202" y="54"/>
                  </a:cubicBezTo>
                  <a:cubicBezTo>
                    <a:pt x="212" y="58"/>
                    <a:pt x="222" y="62"/>
                    <a:pt x="230" y="6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8" name="Google Shape;1938;p38"/>
            <p:cNvSpPr/>
            <p:nvPr/>
          </p:nvSpPr>
          <p:spPr>
            <a:xfrm>
              <a:off x="3619625" y="2452000"/>
              <a:ext cx="39400" cy="33425"/>
            </a:xfrm>
            <a:custGeom>
              <a:rect b="b" l="l" r="r" t="t"/>
              <a:pathLst>
                <a:path extrusionOk="0" h="1337" w="1576">
                  <a:moveTo>
                    <a:pt x="1364" y="40"/>
                  </a:moveTo>
                  <a:cubicBezTo>
                    <a:pt x="1424" y="77"/>
                    <a:pt x="1473" y="128"/>
                    <a:pt x="1508" y="188"/>
                  </a:cubicBezTo>
                  <a:cubicBezTo>
                    <a:pt x="1549" y="253"/>
                    <a:pt x="1573" y="330"/>
                    <a:pt x="1576" y="406"/>
                  </a:cubicBezTo>
                  <a:cubicBezTo>
                    <a:pt x="1576" y="464"/>
                    <a:pt x="1556" y="515"/>
                    <a:pt x="1519" y="540"/>
                  </a:cubicBezTo>
                  <a:lnTo>
                    <a:pt x="366" y="1307"/>
                  </a:lnTo>
                  <a:cubicBezTo>
                    <a:pt x="324" y="1336"/>
                    <a:pt x="267" y="1329"/>
                    <a:pt x="210" y="1296"/>
                  </a:cubicBezTo>
                  <a:cubicBezTo>
                    <a:pt x="151" y="1260"/>
                    <a:pt x="103" y="1209"/>
                    <a:pt x="68" y="1149"/>
                  </a:cubicBezTo>
                  <a:cubicBezTo>
                    <a:pt x="26" y="1085"/>
                    <a:pt x="4" y="1010"/>
                    <a:pt x="1" y="933"/>
                  </a:cubicBezTo>
                  <a:cubicBezTo>
                    <a:pt x="1" y="872"/>
                    <a:pt x="19" y="826"/>
                    <a:pt x="54" y="798"/>
                  </a:cubicBezTo>
                  <a:lnTo>
                    <a:pt x="1211" y="30"/>
                  </a:lnTo>
                  <a:cubicBezTo>
                    <a:pt x="1251" y="1"/>
                    <a:pt x="1307" y="8"/>
                    <a:pt x="136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9" name="Google Shape;1939;p38"/>
            <p:cNvSpPr/>
            <p:nvPr/>
          </p:nvSpPr>
          <p:spPr>
            <a:xfrm>
              <a:off x="3459400" y="2088200"/>
              <a:ext cx="10850" cy="15450"/>
            </a:xfrm>
            <a:custGeom>
              <a:rect b="b" l="l" r="r" t="t"/>
              <a:pathLst>
                <a:path extrusionOk="0" h="618" w="434">
                  <a:moveTo>
                    <a:pt x="219" y="66"/>
                  </a:moveTo>
                  <a:cubicBezTo>
                    <a:pt x="332" y="130"/>
                    <a:pt x="424" y="284"/>
                    <a:pt x="431" y="415"/>
                  </a:cubicBezTo>
                  <a:cubicBezTo>
                    <a:pt x="434" y="553"/>
                    <a:pt x="346" y="618"/>
                    <a:pt x="232" y="560"/>
                  </a:cubicBezTo>
                  <a:lnTo>
                    <a:pt x="219" y="553"/>
                  </a:lnTo>
                  <a:cubicBezTo>
                    <a:pt x="109" y="489"/>
                    <a:pt x="14" y="333"/>
                    <a:pt x="7" y="202"/>
                  </a:cubicBezTo>
                  <a:cubicBezTo>
                    <a:pt x="0" y="61"/>
                    <a:pt x="91" y="0"/>
                    <a:pt x="207" y="57"/>
                  </a:cubicBezTo>
                  <a:cubicBezTo>
                    <a:pt x="211" y="60"/>
                    <a:pt x="215" y="63"/>
                    <a:pt x="219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0" name="Google Shape;1940;p38"/>
            <p:cNvSpPr/>
            <p:nvPr/>
          </p:nvSpPr>
          <p:spPr>
            <a:xfrm>
              <a:off x="3491225" y="2105850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23" y="70"/>
                  </a:moveTo>
                  <a:cubicBezTo>
                    <a:pt x="340" y="143"/>
                    <a:pt x="428" y="303"/>
                    <a:pt x="428" y="438"/>
                  </a:cubicBezTo>
                  <a:cubicBezTo>
                    <a:pt x="424" y="568"/>
                    <a:pt x="332" y="621"/>
                    <a:pt x="218" y="554"/>
                  </a:cubicBezTo>
                  <a:lnTo>
                    <a:pt x="213" y="553"/>
                  </a:lnTo>
                  <a:cubicBezTo>
                    <a:pt x="95" y="479"/>
                    <a:pt x="0" y="320"/>
                    <a:pt x="4" y="186"/>
                  </a:cubicBezTo>
                  <a:cubicBezTo>
                    <a:pt x="4" y="54"/>
                    <a:pt x="100" y="1"/>
                    <a:pt x="216" y="66"/>
                  </a:cubicBezTo>
                  <a:cubicBezTo>
                    <a:pt x="218" y="68"/>
                    <a:pt x="220" y="69"/>
                    <a:pt x="223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1" name="Google Shape;1941;p38"/>
            <p:cNvSpPr/>
            <p:nvPr/>
          </p:nvSpPr>
          <p:spPr>
            <a:xfrm>
              <a:off x="3522800" y="2126475"/>
              <a:ext cx="11175" cy="15225"/>
            </a:xfrm>
            <a:custGeom>
              <a:rect b="b" l="l" r="r" t="t"/>
              <a:pathLst>
                <a:path extrusionOk="0" h="609" w="447">
                  <a:moveTo>
                    <a:pt x="245" y="75"/>
                  </a:moveTo>
                  <a:cubicBezTo>
                    <a:pt x="362" y="161"/>
                    <a:pt x="446" y="327"/>
                    <a:pt x="435" y="453"/>
                  </a:cubicBezTo>
                  <a:cubicBezTo>
                    <a:pt x="420" y="571"/>
                    <a:pt x="328" y="609"/>
                    <a:pt x="220" y="549"/>
                  </a:cubicBezTo>
                  <a:lnTo>
                    <a:pt x="202" y="538"/>
                  </a:lnTo>
                  <a:cubicBezTo>
                    <a:pt x="86" y="458"/>
                    <a:pt x="0" y="290"/>
                    <a:pt x="11" y="160"/>
                  </a:cubicBezTo>
                  <a:cubicBezTo>
                    <a:pt x="22" y="40"/>
                    <a:pt x="119" y="1"/>
                    <a:pt x="230" y="65"/>
                  </a:cubicBezTo>
                  <a:cubicBezTo>
                    <a:pt x="236" y="69"/>
                    <a:pt x="240" y="72"/>
                    <a:pt x="245" y="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2" name="Google Shape;1942;p38"/>
            <p:cNvSpPr/>
            <p:nvPr/>
          </p:nvSpPr>
          <p:spPr>
            <a:xfrm>
              <a:off x="3554050" y="2149825"/>
              <a:ext cx="11475" cy="15150"/>
            </a:xfrm>
            <a:custGeom>
              <a:rect b="b" l="l" r="r" t="t"/>
              <a:pathLst>
                <a:path extrusionOk="0" h="606" w="459">
                  <a:moveTo>
                    <a:pt x="268" y="87"/>
                  </a:moveTo>
                  <a:cubicBezTo>
                    <a:pt x="382" y="179"/>
                    <a:pt x="459" y="347"/>
                    <a:pt x="439" y="466"/>
                  </a:cubicBezTo>
                  <a:cubicBezTo>
                    <a:pt x="420" y="574"/>
                    <a:pt x="332" y="606"/>
                    <a:pt x="229" y="547"/>
                  </a:cubicBezTo>
                  <a:lnTo>
                    <a:pt x="191" y="521"/>
                  </a:lnTo>
                  <a:cubicBezTo>
                    <a:pt x="76" y="427"/>
                    <a:pt x="0" y="262"/>
                    <a:pt x="24" y="143"/>
                  </a:cubicBezTo>
                  <a:cubicBezTo>
                    <a:pt x="41" y="33"/>
                    <a:pt x="129" y="1"/>
                    <a:pt x="228" y="58"/>
                  </a:cubicBezTo>
                  <a:cubicBezTo>
                    <a:pt x="242" y="66"/>
                    <a:pt x="255" y="76"/>
                    <a:pt x="268" y="8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3" name="Google Shape;1943;p38"/>
            <p:cNvSpPr/>
            <p:nvPr/>
          </p:nvSpPr>
          <p:spPr>
            <a:xfrm>
              <a:off x="3615125" y="2204200"/>
              <a:ext cx="11950" cy="14650"/>
            </a:xfrm>
            <a:custGeom>
              <a:rect b="b" l="l" r="r" t="t"/>
              <a:pathLst>
                <a:path extrusionOk="0" h="586" w="478">
                  <a:moveTo>
                    <a:pt x="310" y="102"/>
                  </a:moveTo>
                  <a:cubicBezTo>
                    <a:pt x="421" y="210"/>
                    <a:pt x="478" y="382"/>
                    <a:pt x="439" y="488"/>
                  </a:cubicBezTo>
                  <a:cubicBezTo>
                    <a:pt x="408" y="571"/>
                    <a:pt x="329" y="586"/>
                    <a:pt x="237" y="533"/>
                  </a:cubicBezTo>
                  <a:lnTo>
                    <a:pt x="172" y="483"/>
                  </a:lnTo>
                  <a:cubicBezTo>
                    <a:pt x="61" y="375"/>
                    <a:pt x="1" y="204"/>
                    <a:pt x="39" y="99"/>
                  </a:cubicBezTo>
                  <a:cubicBezTo>
                    <a:pt x="69" y="16"/>
                    <a:pt x="156" y="0"/>
                    <a:pt x="244" y="51"/>
                  </a:cubicBezTo>
                  <a:cubicBezTo>
                    <a:pt x="269" y="65"/>
                    <a:pt x="291" y="83"/>
                    <a:pt x="310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4" name="Google Shape;1944;p38"/>
            <p:cNvSpPr/>
            <p:nvPr/>
          </p:nvSpPr>
          <p:spPr>
            <a:xfrm>
              <a:off x="3644550" y="2234800"/>
              <a:ext cx="12150" cy="14475"/>
            </a:xfrm>
            <a:custGeom>
              <a:rect b="b" l="l" r="r" t="t"/>
              <a:pathLst>
                <a:path extrusionOk="0" h="579" w="486">
                  <a:moveTo>
                    <a:pt x="329" y="117"/>
                  </a:moveTo>
                  <a:cubicBezTo>
                    <a:pt x="433" y="229"/>
                    <a:pt x="486" y="405"/>
                    <a:pt x="440" y="501"/>
                  </a:cubicBezTo>
                  <a:cubicBezTo>
                    <a:pt x="401" y="570"/>
                    <a:pt x="324" y="579"/>
                    <a:pt x="240" y="531"/>
                  </a:cubicBezTo>
                  <a:lnTo>
                    <a:pt x="157" y="465"/>
                  </a:lnTo>
                  <a:cubicBezTo>
                    <a:pt x="51" y="346"/>
                    <a:pt x="0" y="173"/>
                    <a:pt x="46" y="81"/>
                  </a:cubicBezTo>
                  <a:cubicBezTo>
                    <a:pt x="87" y="13"/>
                    <a:pt x="165" y="0"/>
                    <a:pt x="246" y="48"/>
                  </a:cubicBezTo>
                  <a:cubicBezTo>
                    <a:pt x="276" y="66"/>
                    <a:pt x="306" y="90"/>
                    <a:pt x="329" y="11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5" name="Google Shape;1945;p38"/>
            <p:cNvSpPr/>
            <p:nvPr/>
          </p:nvSpPr>
          <p:spPr>
            <a:xfrm>
              <a:off x="3844675" y="2575675"/>
              <a:ext cx="12025" cy="13700"/>
            </a:xfrm>
            <a:custGeom>
              <a:rect b="b" l="l" r="r" t="t"/>
              <a:pathLst>
                <a:path extrusionOk="0" h="548" w="481">
                  <a:moveTo>
                    <a:pt x="432" y="277"/>
                  </a:moveTo>
                  <a:cubicBezTo>
                    <a:pt x="480" y="429"/>
                    <a:pt x="434" y="547"/>
                    <a:pt x="327" y="547"/>
                  </a:cubicBezTo>
                  <a:lnTo>
                    <a:pt x="239" y="518"/>
                  </a:lnTo>
                  <a:cubicBezTo>
                    <a:pt x="160" y="472"/>
                    <a:pt x="83" y="376"/>
                    <a:pt x="45" y="266"/>
                  </a:cubicBezTo>
                  <a:cubicBezTo>
                    <a:pt x="1" y="117"/>
                    <a:pt x="43" y="1"/>
                    <a:pt x="146" y="2"/>
                  </a:cubicBezTo>
                  <a:cubicBezTo>
                    <a:pt x="179" y="4"/>
                    <a:pt x="213" y="13"/>
                    <a:pt x="241" y="32"/>
                  </a:cubicBezTo>
                  <a:cubicBezTo>
                    <a:pt x="320" y="78"/>
                    <a:pt x="397" y="172"/>
                    <a:pt x="432" y="27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6" name="Google Shape;1946;p38"/>
            <p:cNvSpPr/>
            <p:nvPr/>
          </p:nvSpPr>
          <p:spPr>
            <a:xfrm>
              <a:off x="3577350" y="2221000"/>
              <a:ext cx="269275" cy="521800"/>
            </a:xfrm>
            <a:custGeom>
              <a:rect b="b" l="l" r="r" t="t"/>
              <a:pathLst>
                <a:path extrusionOk="0" h="20872" w="10771">
                  <a:moveTo>
                    <a:pt x="5" y="0"/>
                  </a:moveTo>
                  <a:cubicBezTo>
                    <a:pt x="5851" y="5092"/>
                    <a:pt x="10256" y="13466"/>
                    <a:pt x="10771" y="20872"/>
                  </a:cubicBezTo>
                  <a:lnTo>
                    <a:pt x="9757" y="20286"/>
                  </a:lnTo>
                  <a:cubicBezTo>
                    <a:pt x="9253" y="13534"/>
                    <a:pt x="5284" y="5920"/>
                    <a:pt x="1" y="1177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7" name="Google Shape;1947;p38"/>
            <p:cNvSpPr/>
            <p:nvPr/>
          </p:nvSpPr>
          <p:spPr>
            <a:xfrm>
              <a:off x="3673025" y="2267425"/>
              <a:ext cx="12150" cy="14450"/>
            </a:xfrm>
            <a:custGeom>
              <a:rect b="b" l="l" r="r" t="t"/>
              <a:pathLst>
                <a:path extrusionOk="0" h="578" w="486">
                  <a:moveTo>
                    <a:pt x="345" y="137"/>
                  </a:moveTo>
                  <a:cubicBezTo>
                    <a:pt x="448" y="258"/>
                    <a:pt x="485" y="425"/>
                    <a:pt x="427" y="510"/>
                  </a:cubicBezTo>
                  <a:cubicBezTo>
                    <a:pt x="389" y="572"/>
                    <a:pt x="317" y="577"/>
                    <a:pt x="240" y="534"/>
                  </a:cubicBezTo>
                  <a:lnTo>
                    <a:pt x="141" y="450"/>
                  </a:lnTo>
                  <a:cubicBezTo>
                    <a:pt x="38" y="321"/>
                    <a:pt x="0" y="153"/>
                    <a:pt x="55" y="67"/>
                  </a:cubicBezTo>
                  <a:cubicBezTo>
                    <a:pt x="92" y="6"/>
                    <a:pt x="165" y="0"/>
                    <a:pt x="239" y="43"/>
                  </a:cubicBezTo>
                  <a:cubicBezTo>
                    <a:pt x="279" y="68"/>
                    <a:pt x="315" y="99"/>
                    <a:pt x="345" y="1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8" name="Google Shape;1948;p38"/>
            <p:cNvSpPr/>
            <p:nvPr/>
          </p:nvSpPr>
          <p:spPr>
            <a:xfrm>
              <a:off x="3829875" y="2534775"/>
              <a:ext cx="12150" cy="13725"/>
            </a:xfrm>
            <a:custGeom>
              <a:rect b="b" l="l" r="r" t="t"/>
              <a:pathLst>
                <a:path extrusionOk="0" h="549" w="486">
                  <a:moveTo>
                    <a:pt x="424" y="260"/>
                  </a:moveTo>
                  <a:cubicBezTo>
                    <a:pt x="486" y="409"/>
                    <a:pt x="451" y="543"/>
                    <a:pt x="348" y="548"/>
                  </a:cubicBezTo>
                  <a:lnTo>
                    <a:pt x="240" y="518"/>
                  </a:lnTo>
                  <a:cubicBezTo>
                    <a:pt x="157" y="465"/>
                    <a:pt x="94" y="385"/>
                    <a:pt x="62" y="290"/>
                  </a:cubicBezTo>
                  <a:cubicBezTo>
                    <a:pt x="0" y="137"/>
                    <a:pt x="35" y="12"/>
                    <a:pt x="138" y="2"/>
                  </a:cubicBezTo>
                  <a:cubicBezTo>
                    <a:pt x="176" y="0"/>
                    <a:pt x="212" y="10"/>
                    <a:pt x="243" y="30"/>
                  </a:cubicBezTo>
                  <a:cubicBezTo>
                    <a:pt x="328" y="84"/>
                    <a:pt x="392" y="165"/>
                    <a:pt x="424" y="2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9" name="Google Shape;1949;p38"/>
            <p:cNvSpPr/>
            <p:nvPr/>
          </p:nvSpPr>
          <p:spPr>
            <a:xfrm>
              <a:off x="3700350" y="2301975"/>
              <a:ext cx="12050" cy="14225"/>
            </a:xfrm>
            <a:custGeom>
              <a:rect b="b" l="l" r="r" t="t"/>
              <a:pathLst>
                <a:path extrusionOk="0" h="569" w="482">
                  <a:moveTo>
                    <a:pt x="356" y="147"/>
                  </a:moveTo>
                  <a:cubicBezTo>
                    <a:pt x="455" y="280"/>
                    <a:pt x="481" y="444"/>
                    <a:pt x="420" y="522"/>
                  </a:cubicBezTo>
                  <a:cubicBezTo>
                    <a:pt x="378" y="568"/>
                    <a:pt x="308" y="568"/>
                    <a:pt x="240" y="529"/>
                  </a:cubicBezTo>
                  <a:cubicBezTo>
                    <a:pt x="195" y="501"/>
                    <a:pt x="156" y="465"/>
                    <a:pt x="126" y="423"/>
                  </a:cubicBezTo>
                  <a:cubicBezTo>
                    <a:pt x="27" y="296"/>
                    <a:pt x="0" y="128"/>
                    <a:pt x="62" y="52"/>
                  </a:cubicBezTo>
                  <a:cubicBezTo>
                    <a:pt x="103" y="1"/>
                    <a:pt x="170" y="1"/>
                    <a:pt x="240" y="40"/>
                  </a:cubicBezTo>
                  <a:cubicBezTo>
                    <a:pt x="285" y="68"/>
                    <a:pt x="325" y="104"/>
                    <a:pt x="356" y="1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0" name="Google Shape;1950;p38"/>
            <p:cNvSpPr/>
            <p:nvPr/>
          </p:nvSpPr>
          <p:spPr>
            <a:xfrm>
              <a:off x="3813075" y="2494200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413" y="236"/>
                  </a:moveTo>
                  <a:lnTo>
                    <a:pt x="413" y="232"/>
                  </a:lnTo>
                  <a:cubicBezTo>
                    <a:pt x="481" y="381"/>
                    <a:pt x="455" y="519"/>
                    <a:pt x="363" y="546"/>
                  </a:cubicBezTo>
                  <a:cubicBezTo>
                    <a:pt x="320" y="550"/>
                    <a:pt x="278" y="542"/>
                    <a:pt x="240" y="519"/>
                  </a:cubicBezTo>
                  <a:cubicBezTo>
                    <a:pt x="172" y="479"/>
                    <a:pt x="108" y="402"/>
                    <a:pt x="66" y="309"/>
                  </a:cubicBezTo>
                  <a:cubicBezTo>
                    <a:pt x="1" y="161"/>
                    <a:pt x="24" y="20"/>
                    <a:pt x="123" y="8"/>
                  </a:cubicBezTo>
                  <a:cubicBezTo>
                    <a:pt x="165" y="1"/>
                    <a:pt x="207" y="9"/>
                    <a:pt x="242" y="33"/>
                  </a:cubicBezTo>
                  <a:cubicBezTo>
                    <a:pt x="309" y="71"/>
                    <a:pt x="374" y="146"/>
                    <a:pt x="413" y="2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1" name="Google Shape;1951;p38"/>
            <p:cNvSpPr/>
            <p:nvPr/>
          </p:nvSpPr>
          <p:spPr>
            <a:xfrm>
              <a:off x="3726225" y="233812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72" y="159"/>
                  </a:moveTo>
                  <a:cubicBezTo>
                    <a:pt x="462" y="296"/>
                    <a:pt x="478" y="462"/>
                    <a:pt x="412" y="530"/>
                  </a:cubicBezTo>
                  <a:cubicBezTo>
                    <a:pt x="370" y="568"/>
                    <a:pt x="305" y="561"/>
                    <a:pt x="241" y="523"/>
                  </a:cubicBezTo>
                  <a:cubicBezTo>
                    <a:pt x="189" y="492"/>
                    <a:pt x="146" y="452"/>
                    <a:pt x="114" y="402"/>
                  </a:cubicBezTo>
                  <a:cubicBezTo>
                    <a:pt x="19" y="264"/>
                    <a:pt x="1" y="104"/>
                    <a:pt x="73" y="41"/>
                  </a:cubicBezTo>
                  <a:cubicBezTo>
                    <a:pt x="117" y="0"/>
                    <a:pt x="181" y="5"/>
                    <a:pt x="245" y="41"/>
                  </a:cubicBezTo>
                  <a:cubicBezTo>
                    <a:pt x="295" y="71"/>
                    <a:pt x="337" y="112"/>
                    <a:pt x="372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2" name="Google Shape;1952;p38"/>
            <p:cNvSpPr/>
            <p:nvPr/>
          </p:nvSpPr>
          <p:spPr>
            <a:xfrm>
              <a:off x="3794200" y="2453750"/>
              <a:ext cx="11925" cy="14100"/>
            </a:xfrm>
            <a:custGeom>
              <a:rect b="b" l="l" r="r" t="t"/>
              <a:pathLst>
                <a:path extrusionOk="0" h="564" w="477">
                  <a:moveTo>
                    <a:pt x="237" y="37"/>
                  </a:moveTo>
                  <a:cubicBezTo>
                    <a:pt x="310" y="83"/>
                    <a:pt x="367" y="148"/>
                    <a:pt x="404" y="224"/>
                  </a:cubicBezTo>
                  <a:cubicBezTo>
                    <a:pt x="477" y="371"/>
                    <a:pt x="466" y="518"/>
                    <a:pt x="374" y="548"/>
                  </a:cubicBezTo>
                  <a:cubicBezTo>
                    <a:pt x="332" y="564"/>
                    <a:pt x="286" y="555"/>
                    <a:pt x="240" y="529"/>
                  </a:cubicBezTo>
                  <a:cubicBezTo>
                    <a:pt x="176" y="491"/>
                    <a:pt x="114" y="420"/>
                    <a:pt x="73" y="339"/>
                  </a:cubicBezTo>
                  <a:cubicBezTo>
                    <a:pt x="0" y="197"/>
                    <a:pt x="15" y="48"/>
                    <a:pt x="103" y="14"/>
                  </a:cubicBezTo>
                  <a:cubicBezTo>
                    <a:pt x="145" y="0"/>
                    <a:pt x="191" y="10"/>
                    <a:pt x="237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38"/>
            <p:cNvSpPr/>
            <p:nvPr/>
          </p:nvSpPr>
          <p:spPr>
            <a:xfrm>
              <a:off x="3750775" y="2375525"/>
              <a:ext cx="11725" cy="14175"/>
            </a:xfrm>
            <a:custGeom>
              <a:rect b="b" l="l" r="r" t="t"/>
              <a:pathLst>
                <a:path extrusionOk="0" h="567" w="469">
                  <a:moveTo>
                    <a:pt x="234" y="41"/>
                  </a:moveTo>
                  <a:cubicBezTo>
                    <a:pt x="293" y="77"/>
                    <a:pt x="343" y="127"/>
                    <a:pt x="378" y="187"/>
                  </a:cubicBezTo>
                  <a:cubicBezTo>
                    <a:pt x="462" y="323"/>
                    <a:pt x="469" y="485"/>
                    <a:pt x="392" y="538"/>
                  </a:cubicBezTo>
                  <a:cubicBezTo>
                    <a:pt x="350" y="566"/>
                    <a:pt x="289" y="562"/>
                    <a:pt x="232" y="528"/>
                  </a:cubicBezTo>
                  <a:cubicBezTo>
                    <a:pt x="174" y="492"/>
                    <a:pt x="126" y="441"/>
                    <a:pt x="91" y="382"/>
                  </a:cubicBezTo>
                  <a:cubicBezTo>
                    <a:pt x="7" y="245"/>
                    <a:pt x="0" y="88"/>
                    <a:pt x="77" y="27"/>
                  </a:cubicBezTo>
                  <a:cubicBezTo>
                    <a:pt x="119" y="0"/>
                    <a:pt x="177" y="7"/>
                    <a:pt x="234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38"/>
            <p:cNvSpPr/>
            <p:nvPr/>
          </p:nvSpPr>
          <p:spPr>
            <a:xfrm>
              <a:off x="3773500" y="2414200"/>
              <a:ext cx="11650" cy="14200"/>
            </a:xfrm>
            <a:custGeom>
              <a:rect b="b" l="l" r="r" t="t"/>
              <a:pathLst>
                <a:path extrusionOk="0" h="568" w="466">
                  <a:moveTo>
                    <a:pt x="233" y="38"/>
                  </a:moveTo>
                  <a:cubicBezTo>
                    <a:pt x="300" y="80"/>
                    <a:pt x="354" y="138"/>
                    <a:pt x="390" y="208"/>
                  </a:cubicBezTo>
                  <a:cubicBezTo>
                    <a:pt x="466" y="349"/>
                    <a:pt x="466" y="498"/>
                    <a:pt x="381" y="541"/>
                  </a:cubicBezTo>
                  <a:cubicBezTo>
                    <a:pt x="335" y="568"/>
                    <a:pt x="286" y="557"/>
                    <a:pt x="233" y="526"/>
                  </a:cubicBezTo>
                  <a:cubicBezTo>
                    <a:pt x="169" y="485"/>
                    <a:pt x="116" y="430"/>
                    <a:pt x="80" y="363"/>
                  </a:cubicBezTo>
                  <a:cubicBezTo>
                    <a:pt x="0" y="221"/>
                    <a:pt x="4" y="64"/>
                    <a:pt x="88" y="21"/>
                  </a:cubicBezTo>
                  <a:cubicBezTo>
                    <a:pt x="128" y="0"/>
                    <a:pt x="180" y="9"/>
                    <a:pt x="23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38"/>
            <p:cNvSpPr/>
            <p:nvPr/>
          </p:nvSpPr>
          <p:spPr>
            <a:xfrm>
              <a:off x="2938875" y="1767900"/>
              <a:ext cx="1093950" cy="1596025"/>
            </a:xfrm>
            <a:custGeom>
              <a:rect b="b" l="l" r="r" t="t"/>
              <a:pathLst>
                <a:path extrusionOk="0" h="63841" w="43758">
                  <a:moveTo>
                    <a:pt x="22010" y="6984"/>
                  </a:moveTo>
                  <a:cubicBezTo>
                    <a:pt x="33462" y="13595"/>
                    <a:pt x="42825" y="29121"/>
                    <a:pt x="43757" y="42550"/>
                  </a:cubicBezTo>
                  <a:lnTo>
                    <a:pt x="40073" y="40422"/>
                  </a:lnTo>
                  <a:cubicBezTo>
                    <a:pt x="39149" y="29334"/>
                    <a:pt x="31421" y="16644"/>
                    <a:pt x="21998" y="11205"/>
                  </a:cubicBezTo>
                  <a:cubicBezTo>
                    <a:pt x="11932" y="5392"/>
                    <a:pt x="3746" y="10058"/>
                    <a:pt x="3712" y="21625"/>
                  </a:cubicBezTo>
                  <a:cubicBezTo>
                    <a:pt x="3680" y="33191"/>
                    <a:pt x="11814" y="47280"/>
                    <a:pt x="21879" y="53091"/>
                  </a:cubicBezTo>
                  <a:cubicBezTo>
                    <a:pt x="31153" y="58446"/>
                    <a:pt x="38828" y="54899"/>
                    <a:pt x="40001" y="45259"/>
                  </a:cubicBezTo>
                  <a:lnTo>
                    <a:pt x="43706" y="47397"/>
                  </a:lnTo>
                  <a:cubicBezTo>
                    <a:pt x="42506" y="59363"/>
                    <a:pt x="33175" y="63840"/>
                    <a:pt x="21868" y="57312"/>
                  </a:cubicBezTo>
                  <a:cubicBezTo>
                    <a:pt x="9772" y="50329"/>
                    <a:pt x="0" y="33399"/>
                    <a:pt x="39" y="19504"/>
                  </a:cubicBezTo>
                  <a:cubicBezTo>
                    <a:pt x="78" y="5605"/>
                    <a:pt x="9914" y="0"/>
                    <a:pt x="22010" y="698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6" name="Google Shape;1956;p38"/>
            <p:cNvSpPr/>
            <p:nvPr/>
          </p:nvSpPr>
          <p:spPr>
            <a:xfrm>
              <a:off x="3851525" y="2956225"/>
              <a:ext cx="12150" cy="14575"/>
            </a:xfrm>
            <a:custGeom>
              <a:rect b="b" l="l" r="r" t="t"/>
              <a:pathLst>
                <a:path extrusionOk="0" h="583" w="486">
                  <a:moveTo>
                    <a:pt x="321" y="112"/>
                  </a:moveTo>
                  <a:cubicBezTo>
                    <a:pt x="432" y="229"/>
                    <a:pt x="485" y="405"/>
                    <a:pt x="435" y="494"/>
                  </a:cubicBezTo>
                  <a:cubicBezTo>
                    <a:pt x="400" y="575"/>
                    <a:pt x="319" y="582"/>
                    <a:pt x="240" y="536"/>
                  </a:cubicBezTo>
                  <a:lnTo>
                    <a:pt x="160" y="468"/>
                  </a:lnTo>
                  <a:cubicBezTo>
                    <a:pt x="49" y="355"/>
                    <a:pt x="0" y="182"/>
                    <a:pt x="46" y="86"/>
                  </a:cubicBezTo>
                  <a:cubicBezTo>
                    <a:pt x="78" y="12"/>
                    <a:pt x="160" y="1"/>
                    <a:pt x="243" y="48"/>
                  </a:cubicBezTo>
                  <a:cubicBezTo>
                    <a:pt x="272" y="66"/>
                    <a:pt x="298" y="87"/>
                    <a:pt x="321" y="11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7" name="Google Shape;1957;p38"/>
            <p:cNvSpPr/>
            <p:nvPr/>
          </p:nvSpPr>
          <p:spPr>
            <a:xfrm>
              <a:off x="3105675" y="251922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9" y="41"/>
                  </a:moveTo>
                  <a:cubicBezTo>
                    <a:pt x="324" y="90"/>
                    <a:pt x="404" y="194"/>
                    <a:pt x="436" y="307"/>
                  </a:cubicBezTo>
                  <a:cubicBezTo>
                    <a:pt x="478" y="458"/>
                    <a:pt x="428" y="569"/>
                    <a:pt x="316" y="558"/>
                  </a:cubicBezTo>
                  <a:lnTo>
                    <a:pt x="237" y="530"/>
                  </a:lnTo>
                  <a:cubicBezTo>
                    <a:pt x="156" y="483"/>
                    <a:pt x="76" y="380"/>
                    <a:pt x="43" y="268"/>
                  </a:cubicBezTo>
                  <a:cubicBezTo>
                    <a:pt x="1" y="118"/>
                    <a:pt x="51" y="1"/>
                    <a:pt x="161" y="12"/>
                  </a:cubicBezTo>
                  <a:cubicBezTo>
                    <a:pt x="189" y="17"/>
                    <a:pt x="216" y="26"/>
                    <a:pt x="239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8" name="Google Shape;1958;p38"/>
            <p:cNvSpPr/>
            <p:nvPr/>
          </p:nvSpPr>
          <p:spPr>
            <a:xfrm>
              <a:off x="3078825" y="2360675"/>
              <a:ext cx="10950" cy="15525"/>
            </a:xfrm>
            <a:custGeom>
              <a:rect b="b" l="l" r="r" t="t"/>
              <a:pathLst>
                <a:path extrusionOk="0" h="621" w="438">
                  <a:moveTo>
                    <a:pt x="232" y="559"/>
                  </a:moveTo>
                  <a:lnTo>
                    <a:pt x="220" y="556"/>
                  </a:lnTo>
                  <a:cubicBezTo>
                    <a:pt x="106" y="491"/>
                    <a:pt x="14" y="338"/>
                    <a:pt x="7" y="205"/>
                  </a:cubicBezTo>
                  <a:cubicBezTo>
                    <a:pt x="0" y="64"/>
                    <a:pt x="92" y="0"/>
                    <a:pt x="207" y="62"/>
                  </a:cubicBezTo>
                  <a:lnTo>
                    <a:pt x="220" y="69"/>
                  </a:lnTo>
                  <a:cubicBezTo>
                    <a:pt x="332" y="134"/>
                    <a:pt x="424" y="285"/>
                    <a:pt x="435" y="417"/>
                  </a:cubicBezTo>
                  <a:cubicBezTo>
                    <a:pt x="438" y="559"/>
                    <a:pt x="346" y="621"/>
                    <a:pt x="232" y="5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9" name="Google Shape;1959;p38"/>
            <p:cNvSpPr/>
            <p:nvPr/>
          </p:nvSpPr>
          <p:spPr>
            <a:xfrm rot="10800000">
              <a:off x="4776425" y="2753600"/>
              <a:ext cx="255075" cy="214275"/>
            </a:xfrm>
            <a:custGeom>
              <a:rect b="b" l="l" r="r" t="t"/>
              <a:pathLst>
                <a:path extrusionOk="0" h="8571" w="10203">
                  <a:moveTo>
                    <a:pt x="1251" y="0"/>
                  </a:moveTo>
                  <a:cubicBezTo>
                    <a:pt x="599" y="0"/>
                    <a:pt x="0" y="522"/>
                    <a:pt x="0" y="1250"/>
                  </a:cubicBezTo>
                  <a:lnTo>
                    <a:pt x="0" y="2881"/>
                  </a:lnTo>
                  <a:cubicBezTo>
                    <a:pt x="0" y="3327"/>
                    <a:pt x="238" y="3740"/>
                    <a:pt x="626" y="3963"/>
                  </a:cubicBezTo>
                  <a:lnTo>
                    <a:pt x="8330" y="8401"/>
                  </a:lnTo>
                  <a:cubicBezTo>
                    <a:pt x="8531" y="8518"/>
                    <a:pt x="8744" y="8571"/>
                    <a:pt x="8952" y="8571"/>
                  </a:cubicBezTo>
                  <a:cubicBezTo>
                    <a:pt x="9604" y="8571"/>
                    <a:pt x="10202" y="8048"/>
                    <a:pt x="10202" y="7320"/>
                  </a:cubicBezTo>
                  <a:lnTo>
                    <a:pt x="10202" y="5689"/>
                  </a:lnTo>
                  <a:cubicBezTo>
                    <a:pt x="10202" y="5243"/>
                    <a:pt x="9964" y="4830"/>
                    <a:pt x="9578" y="4607"/>
                  </a:cubicBezTo>
                  <a:lnTo>
                    <a:pt x="1872" y="169"/>
                  </a:lnTo>
                  <a:cubicBezTo>
                    <a:pt x="1671" y="53"/>
                    <a:pt x="1458" y="0"/>
                    <a:pt x="1251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0" name="Google Shape;1960;p38"/>
            <p:cNvSpPr/>
            <p:nvPr/>
          </p:nvSpPr>
          <p:spPr>
            <a:xfrm rot="10800000">
              <a:off x="4166450" y="2201575"/>
              <a:ext cx="865000" cy="563500"/>
            </a:xfrm>
            <a:custGeom>
              <a:rect b="b" l="l" r="r" t="t"/>
              <a:pathLst>
                <a:path extrusionOk="0" h="22540" w="34600">
                  <a:moveTo>
                    <a:pt x="1251" y="1"/>
                  </a:moveTo>
                  <a:cubicBezTo>
                    <a:pt x="599" y="1"/>
                    <a:pt x="1" y="523"/>
                    <a:pt x="1" y="1253"/>
                  </a:cubicBezTo>
                  <a:lnTo>
                    <a:pt x="1" y="2886"/>
                  </a:lnTo>
                  <a:cubicBezTo>
                    <a:pt x="1" y="3334"/>
                    <a:pt x="239" y="3746"/>
                    <a:pt x="628" y="3969"/>
                  </a:cubicBezTo>
                  <a:lnTo>
                    <a:pt x="32729" y="22372"/>
                  </a:lnTo>
                  <a:cubicBezTo>
                    <a:pt x="32929" y="22487"/>
                    <a:pt x="33141" y="22539"/>
                    <a:pt x="33348" y="22539"/>
                  </a:cubicBezTo>
                  <a:cubicBezTo>
                    <a:pt x="34001" y="22539"/>
                    <a:pt x="34600" y="22017"/>
                    <a:pt x="34600" y="21288"/>
                  </a:cubicBezTo>
                  <a:lnTo>
                    <a:pt x="34600" y="19654"/>
                  </a:lnTo>
                  <a:cubicBezTo>
                    <a:pt x="34600" y="19207"/>
                    <a:pt x="34360" y="18794"/>
                    <a:pt x="33971" y="18571"/>
                  </a:cubicBezTo>
                  <a:lnTo>
                    <a:pt x="1870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1" name="Google Shape;1961;p38"/>
            <p:cNvSpPr/>
            <p:nvPr/>
          </p:nvSpPr>
          <p:spPr>
            <a:xfrm rot="10800000">
              <a:off x="4497225" y="1985325"/>
              <a:ext cx="534150" cy="373825"/>
            </a:xfrm>
            <a:custGeom>
              <a:rect b="b" l="l" r="r" t="t"/>
              <a:pathLst>
                <a:path extrusionOk="0" h="14953" w="21366">
                  <a:moveTo>
                    <a:pt x="1252" y="0"/>
                  </a:moveTo>
                  <a:cubicBezTo>
                    <a:pt x="599" y="0"/>
                    <a:pt x="1" y="523"/>
                    <a:pt x="1" y="1252"/>
                  </a:cubicBezTo>
                  <a:lnTo>
                    <a:pt x="1" y="2886"/>
                  </a:lnTo>
                  <a:cubicBezTo>
                    <a:pt x="1" y="3333"/>
                    <a:pt x="240" y="3746"/>
                    <a:pt x="628" y="3969"/>
                  </a:cubicBezTo>
                  <a:lnTo>
                    <a:pt x="19495" y="14785"/>
                  </a:lnTo>
                  <a:cubicBezTo>
                    <a:pt x="19695" y="14900"/>
                    <a:pt x="19908" y="14952"/>
                    <a:pt x="20114" y="14952"/>
                  </a:cubicBezTo>
                  <a:cubicBezTo>
                    <a:pt x="20767" y="14952"/>
                    <a:pt x="21366" y="14430"/>
                    <a:pt x="21366" y="13702"/>
                  </a:cubicBezTo>
                  <a:lnTo>
                    <a:pt x="21366" y="12066"/>
                  </a:lnTo>
                  <a:cubicBezTo>
                    <a:pt x="21364" y="11619"/>
                    <a:pt x="21126" y="11206"/>
                    <a:pt x="20738" y="10983"/>
                  </a:cubicBezTo>
                  <a:lnTo>
                    <a:pt x="1871" y="168"/>
                  </a:lnTo>
                  <a:cubicBezTo>
                    <a:pt x="1671" y="53"/>
                    <a:pt x="1458" y="0"/>
                    <a:pt x="1252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2" name="Google Shape;1962;p38"/>
            <p:cNvSpPr/>
            <p:nvPr/>
          </p:nvSpPr>
          <p:spPr>
            <a:xfrm rot="10800000">
              <a:off x="4290850" y="2069950"/>
              <a:ext cx="740550" cy="492175"/>
            </a:xfrm>
            <a:custGeom>
              <a:rect b="b" l="l" r="r" t="t"/>
              <a:pathLst>
                <a:path extrusionOk="0" h="19687" w="29622">
                  <a:moveTo>
                    <a:pt x="1251" y="1"/>
                  </a:moveTo>
                  <a:cubicBezTo>
                    <a:pt x="598" y="1"/>
                    <a:pt x="0" y="523"/>
                    <a:pt x="0" y="1252"/>
                  </a:cubicBezTo>
                  <a:lnTo>
                    <a:pt x="0" y="2887"/>
                  </a:lnTo>
                  <a:cubicBezTo>
                    <a:pt x="0" y="3334"/>
                    <a:pt x="240" y="3747"/>
                    <a:pt x="628" y="3970"/>
                  </a:cubicBezTo>
                  <a:lnTo>
                    <a:pt x="27751" y="19519"/>
                  </a:lnTo>
                  <a:cubicBezTo>
                    <a:pt x="27951" y="19634"/>
                    <a:pt x="28164" y="19686"/>
                    <a:pt x="28370" y="19686"/>
                  </a:cubicBezTo>
                  <a:cubicBezTo>
                    <a:pt x="29023" y="19686"/>
                    <a:pt x="29622" y="19164"/>
                    <a:pt x="29622" y="18435"/>
                  </a:cubicBezTo>
                  <a:lnTo>
                    <a:pt x="29622" y="16801"/>
                  </a:lnTo>
                  <a:cubicBezTo>
                    <a:pt x="29622" y="16354"/>
                    <a:pt x="29383" y="15941"/>
                    <a:pt x="28994" y="15718"/>
                  </a:cubicBezTo>
                  <a:lnTo>
                    <a:pt x="1871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3" name="Google Shape;1963;p38"/>
            <p:cNvSpPr/>
            <p:nvPr/>
          </p:nvSpPr>
          <p:spPr>
            <a:xfrm>
              <a:off x="1429225" y="35738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3" y="1"/>
                  </a:moveTo>
                  <a:cubicBezTo>
                    <a:pt x="2003" y="1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61"/>
                  </a:cubicBezTo>
                  <a:cubicBezTo>
                    <a:pt x="1408" y="2630"/>
                    <a:pt x="2020" y="2766"/>
                    <a:pt x="2631" y="2766"/>
                  </a:cubicBezTo>
                  <a:cubicBezTo>
                    <a:pt x="3241" y="2766"/>
                    <a:pt x="3850" y="2631"/>
                    <a:pt x="4315" y="2361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6"/>
                    <a:pt x="3224" y="1"/>
                    <a:pt x="2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4" name="Google Shape;1964;p38"/>
            <p:cNvSpPr/>
            <p:nvPr/>
          </p:nvSpPr>
          <p:spPr>
            <a:xfrm>
              <a:off x="1152050" y="37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6" y="0"/>
                  </a:moveTo>
                  <a:cubicBezTo>
                    <a:pt x="2005" y="0"/>
                    <a:pt x="1395" y="135"/>
                    <a:pt x="930" y="405"/>
                  </a:cubicBezTo>
                  <a:cubicBezTo>
                    <a:pt x="0" y="945"/>
                    <a:pt x="6" y="1819"/>
                    <a:pt x="941" y="2360"/>
                  </a:cubicBezTo>
                  <a:cubicBezTo>
                    <a:pt x="1409" y="2630"/>
                    <a:pt x="2020" y="2765"/>
                    <a:pt x="2631" y="2765"/>
                  </a:cubicBezTo>
                  <a:cubicBezTo>
                    <a:pt x="3242" y="2765"/>
                    <a:pt x="3852" y="2630"/>
                    <a:pt x="4316" y="2360"/>
                  </a:cubicBezTo>
                  <a:cubicBezTo>
                    <a:pt x="5244" y="1821"/>
                    <a:pt x="5239" y="945"/>
                    <a:pt x="4305" y="405"/>
                  </a:cubicBezTo>
                  <a:cubicBezTo>
                    <a:pt x="3838" y="135"/>
                    <a:pt x="3227" y="0"/>
                    <a:pt x="26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5" name="Google Shape;1965;p38"/>
            <p:cNvSpPr/>
            <p:nvPr/>
          </p:nvSpPr>
          <p:spPr>
            <a:xfrm>
              <a:off x="874900" y="3896025"/>
              <a:ext cx="131050" cy="69125"/>
            </a:xfrm>
            <a:custGeom>
              <a:rect b="b" l="l" r="r" t="t"/>
              <a:pathLst>
                <a:path extrusionOk="0" h="2765" w="5242">
                  <a:moveTo>
                    <a:pt x="2613" y="0"/>
                  </a:moveTo>
                  <a:cubicBezTo>
                    <a:pt x="2002" y="0"/>
                    <a:pt x="1392" y="135"/>
                    <a:pt x="929" y="405"/>
                  </a:cubicBezTo>
                  <a:cubicBezTo>
                    <a:pt x="0" y="944"/>
                    <a:pt x="4" y="1820"/>
                    <a:pt x="940" y="2359"/>
                  </a:cubicBezTo>
                  <a:cubicBezTo>
                    <a:pt x="1406" y="2629"/>
                    <a:pt x="2017" y="2764"/>
                    <a:pt x="2627" y="2764"/>
                  </a:cubicBezTo>
                  <a:cubicBezTo>
                    <a:pt x="3238" y="2764"/>
                    <a:pt x="3849" y="2629"/>
                    <a:pt x="4313" y="2359"/>
                  </a:cubicBezTo>
                  <a:cubicBezTo>
                    <a:pt x="5241" y="1820"/>
                    <a:pt x="5237" y="944"/>
                    <a:pt x="4303" y="405"/>
                  </a:cubicBezTo>
                  <a:cubicBezTo>
                    <a:pt x="3836" y="135"/>
                    <a:pt x="3224" y="0"/>
                    <a:pt x="2613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6" name="Google Shape;1966;p38"/>
            <p:cNvSpPr/>
            <p:nvPr/>
          </p:nvSpPr>
          <p:spPr>
            <a:xfrm>
              <a:off x="597675" y="405710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4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8" y="2630"/>
                    <a:pt x="2020" y="2765"/>
                    <a:pt x="2631" y="2765"/>
                  </a:cubicBezTo>
                  <a:cubicBezTo>
                    <a:pt x="3241" y="2765"/>
                    <a:pt x="3850" y="2631"/>
                    <a:pt x="4315" y="2360"/>
                  </a:cubicBezTo>
                  <a:cubicBezTo>
                    <a:pt x="5244" y="1819"/>
                    <a:pt x="5237" y="945"/>
                    <a:pt x="4304" y="405"/>
                  </a:cubicBezTo>
                  <a:cubicBezTo>
                    <a:pt x="3837" y="135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7" name="Google Shape;1967;p38"/>
            <p:cNvSpPr/>
            <p:nvPr/>
          </p:nvSpPr>
          <p:spPr>
            <a:xfrm>
              <a:off x="1705125" y="37331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6"/>
                    <a:pt x="929" y="406"/>
                  </a:cubicBezTo>
                  <a:cubicBezTo>
                    <a:pt x="0" y="945"/>
                    <a:pt x="5" y="1820"/>
                    <a:pt x="940" y="2360"/>
                  </a:cubicBezTo>
                  <a:cubicBezTo>
                    <a:pt x="1407" y="2630"/>
                    <a:pt x="2018" y="2765"/>
                    <a:pt x="2628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20"/>
                    <a:pt x="5238" y="946"/>
                    <a:pt x="4304" y="406"/>
                  </a:cubicBezTo>
                  <a:cubicBezTo>
                    <a:pt x="3836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8" name="Google Shape;1968;p38"/>
            <p:cNvSpPr/>
            <p:nvPr/>
          </p:nvSpPr>
          <p:spPr>
            <a:xfrm>
              <a:off x="1427900" y="38941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6" y="1"/>
                    <a:pt x="1396" y="136"/>
                    <a:pt x="930" y="406"/>
                  </a:cubicBezTo>
                  <a:cubicBezTo>
                    <a:pt x="1" y="947"/>
                    <a:pt x="6" y="1821"/>
                    <a:pt x="942" y="2361"/>
                  </a:cubicBezTo>
                  <a:cubicBezTo>
                    <a:pt x="1409" y="2631"/>
                    <a:pt x="2020" y="2766"/>
                    <a:pt x="2630" y="2766"/>
                  </a:cubicBezTo>
                  <a:cubicBezTo>
                    <a:pt x="3241" y="2766"/>
                    <a:pt x="3852" y="2631"/>
                    <a:pt x="4316" y="2361"/>
                  </a:cubicBezTo>
                  <a:cubicBezTo>
                    <a:pt x="5245" y="1821"/>
                    <a:pt x="5240" y="946"/>
                    <a:pt x="4305" y="406"/>
                  </a:cubicBezTo>
                  <a:cubicBezTo>
                    <a:pt x="3837" y="136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9" name="Google Shape;1969;p38"/>
            <p:cNvSpPr/>
            <p:nvPr/>
          </p:nvSpPr>
          <p:spPr>
            <a:xfrm>
              <a:off x="1150750" y="4055300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4" y="0"/>
                  </a:moveTo>
                  <a:cubicBezTo>
                    <a:pt x="2003" y="0"/>
                    <a:pt x="1394" y="136"/>
                    <a:pt x="929" y="406"/>
                  </a:cubicBezTo>
                  <a:cubicBezTo>
                    <a:pt x="1" y="945"/>
                    <a:pt x="5" y="1819"/>
                    <a:pt x="940" y="2360"/>
                  </a:cubicBezTo>
                  <a:cubicBezTo>
                    <a:pt x="1408" y="2630"/>
                    <a:pt x="2019" y="2764"/>
                    <a:pt x="2630" y="2764"/>
                  </a:cubicBezTo>
                  <a:cubicBezTo>
                    <a:pt x="3241" y="2764"/>
                    <a:pt x="3851" y="2630"/>
                    <a:pt x="4315" y="2360"/>
                  </a:cubicBezTo>
                  <a:cubicBezTo>
                    <a:pt x="5243" y="1820"/>
                    <a:pt x="5238" y="945"/>
                    <a:pt x="4304" y="406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0" name="Google Shape;1970;p38"/>
            <p:cNvSpPr/>
            <p:nvPr/>
          </p:nvSpPr>
          <p:spPr>
            <a:xfrm>
              <a:off x="873575" y="42163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5"/>
                    <a:pt x="4" y="1820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5" y="2360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1" name="Google Shape;1971;p38"/>
            <p:cNvSpPr/>
            <p:nvPr/>
          </p:nvSpPr>
          <p:spPr>
            <a:xfrm>
              <a:off x="1980975" y="389240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59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4" y="2359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2" name="Google Shape;1972;p38"/>
            <p:cNvSpPr/>
            <p:nvPr/>
          </p:nvSpPr>
          <p:spPr>
            <a:xfrm>
              <a:off x="1703775" y="40534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1"/>
                  </a:moveTo>
                  <a:cubicBezTo>
                    <a:pt x="2004" y="1"/>
                    <a:pt x="1394" y="135"/>
                    <a:pt x="930" y="406"/>
                  </a:cubicBezTo>
                  <a:cubicBezTo>
                    <a:pt x="0" y="947"/>
                    <a:pt x="6" y="1821"/>
                    <a:pt x="941" y="2360"/>
                  </a:cubicBezTo>
                  <a:cubicBezTo>
                    <a:pt x="1408" y="2630"/>
                    <a:pt x="2019" y="2765"/>
                    <a:pt x="2630" y="2765"/>
                  </a:cubicBezTo>
                  <a:cubicBezTo>
                    <a:pt x="3241" y="2765"/>
                    <a:pt x="3851" y="2630"/>
                    <a:pt x="4316" y="2360"/>
                  </a:cubicBezTo>
                  <a:cubicBezTo>
                    <a:pt x="5244" y="1821"/>
                    <a:pt x="5239" y="945"/>
                    <a:pt x="4305" y="406"/>
                  </a:cubicBezTo>
                  <a:cubicBezTo>
                    <a:pt x="3837" y="136"/>
                    <a:pt x="3225" y="1"/>
                    <a:pt x="2614" y="1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3" name="Google Shape;1973;p38"/>
            <p:cNvSpPr/>
            <p:nvPr/>
          </p:nvSpPr>
          <p:spPr>
            <a:xfrm>
              <a:off x="1426625" y="4214525"/>
              <a:ext cx="131050" cy="69150"/>
            </a:xfrm>
            <a:custGeom>
              <a:rect b="b" l="l" r="r" t="t"/>
              <a:pathLst>
                <a:path extrusionOk="0" h="2766" w="5242">
                  <a:moveTo>
                    <a:pt x="2612" y="1"/>
                  </a:moveTo>
                  <a:cubicBezTo>
                    <a:pt x="2001" y="1"/>
                    <a:pt x="1391" y="136"/>
                    <a:pt x="927" y="405"/>
                  </a:cubicBezTo>
                  <a:cubicBezTo>
                    <a:pt x="0" y="945"/>
                    <a:pt x="4" y="1820"/>
                    <a:pt x="938" y="2361"/>
                  </a:cubicBezTo>
                  <a:cubicBezTo>
                    <a:pt x="1406" y="2631"/>
                    <a:pt x="2017" y="2766"/>
                    <a:pt x="2628" y="2766"/>
                  </a:cubicBezTo>
                  <a:cubicBezTo>
                    <a:pt x="3239" y="2766"/>
                    <a:pt x="3849" y="2631"/>
                    <a:pt x="4313" y="2361"/>
                  </a:cubicBezTo>
                  <a:cubicBezTo>
                    <a:pt x="5241" y="1822"/>
                    <a:pt x="5237" y="946"/>
                    <a:pt x="4302" y="405"/>
                  </a:cubicBezTo>
                  <a:cubicBezTo>
                    <a:pt x="3835" y="136"/>
                    <a:pt x="3223" y="1"/>
                    <a:pt x="2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4" name="Google Shape;1974;p38"/>
            <p:cNvSpPr/>
            <p:nvPr/>
          </p:nvSpPr>
          <p:spPr>
            <a:xfrm>
              <a:off x="1149400" y="437565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4"/>
                    <a:pt x="6" y="1820"/>
                    <a:pt x="940" y="2359"/>
                  </a:cubicBezTo>
                  <a:cubicBezTo>
                    <a:pt x="1407" y="2629"/>
                    <a:pt x="2018" y="2765"/>
                    <a:pt x="2629" y="2765"/>
                  </a:cubicBezTo>
                  <a:cubicBezTo>
                    <a:pt x="3239" y="2765"/>
                    <a:pt x="3850" y="2629"/>
                    <a:pt x="4315" y="2359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5" name="Google Shape;1975;p38"/>
            <p:cNvSpPr/>
            <p:nvPr/>
          </p:nvSpPr>
          <p:spPr>
            <a:xfrm>
              <a:off x="2256850" y="405167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2" y="0"/>
                    <a:pt x="1392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39" y="2765"/>
                    <a:pt x="3849" y="2630"/>
                    <a:pt x="4313" y="2360"/>
                  </a:cubicBezTo>
                  <a:cubicBezTo>
                    <a:pt x="5244" y="1819"/>
                    <a:pt x="5237" y="945"/>
                    <a:pt x="4303" y="406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6" name="Google Shape;1976;p38"/>
            <p:cNvSpPr/>
            <p:nvPr/>
          </p:nvSpPr>
          <p:spPr>
            <a:xfrm>
              <a:off x="1979625" y="42127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5" y="136"/>
                    <a:pt x="930" y="406"/>
                  </a:cubicBezTo>
                  <a:cubicBezTo>
                    <a:pt x="1" y="946"/>
                    <a:pt x="6" y="1820"/>
                    <a:pt x="941" y="2361"/>
                  </a:cubicBezTo>
                  <a:cubicBezTo>
                    <a:pt x="1409" y="2630"/>
                    <a:pt x="2021" y="2765"/>
                    <a:pt x="2631" y="2765"/>
                  </a:cubicBezTo>
                  <a:cubicBezTo>
                    <a:pt x="3242" y="2765"/>
                    <a:pt x="3852" y="2630"/>
                    <a:pt x="4316" y="2361"/>
                  </a:cubicBezTo>
                  <a:cubicBezTo>
                    <a:pt x="5245" y="1821"/>
                    <a:pt x="5239" y="946"/>
                    <a:pt x="4305" y="406"/>
                  </a:cubicBezTo>
                  <a:cubicBezTo>
                    <a:pt x="3837" y="136"/>
                    <a:pt x="3226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38"/>
            <p:cNvSpPr/>
            <p:nvPr/>
          </p:nvSpPr>
          <p:spPr>
            <a:xfrm>
              <a:off x="1702475" y="4373825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5" y="0"/>
                  </a:moveTo>
                  <a:cubicBezTo>
                    <a:pt x="2004" y="0"/>
                    <a:pt x="1393" y="135"/>
                    <a:pt x="929" y="405"/>
                  </a:cubicBezTo>
                  <a:cubicBezTo>
                    <a:pt x="1" y="945"/>
                    <a:pt x="5" y="1820"/>
                    <a:pt x="940" y="2359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40" y="2765"/>
                    <a:pt x="3850" y="2629"/>
                    <a:pt x="4315" y="2359"/>
                  </a:cubicBezTo>
                  <a:cubicBezTo>
                    <a:pt x="5243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38"/>
            <p:cNvSpPr/>
            <p:nvPr/>
          </p:nvSpPr>
          <p:spPr>
            <a:xfrm>
              <a:off x="1425300" y="45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8" y="405"/>
                  </a:cubicBezTo>
                  <a:cubicBezTo>
                    <a:pt x="0" y="945"/>
                    <a:pt x="4" y="1819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19"/>
                    <a:pt x="5237" y="945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38"/>
            <p:cNvSpPr/>
            <p:nvPr/>
          </p:nvSpPr>
          <p:spPr>
            <a:xfrm>
              <a:off x="877675" y="2682250"/>
              <a:ext cx="121925" cy="1279625"/>
            </a:xfrm>
            <a:custGeom>
              <a:rect b="b" l="l" r="r" t="t"/>
              <a:pathLst>
                <a:path extrusionOk="0" h="51185" w="4877">
                  <a:moveTo>
                    <a:pt x="4860" y="50056"/>
                  </a:moveTo>
                  <a:cubicBezTo>
                    <a:pt x="4877" y="49972"/>
                    <a:pt x="4877" y="49887"/>
                    <a:pt x="4860" y="49805"/>
                  </a:cubicBezTo>
                  <a:lnTo>
                    <a:pt x="4860" y="1"/>
                  </a:lnTo>
                  <a:lnTo>
                    <a:pt x="1" y="1"/>
                  </a:lnTo>
                  <a:lnTo>
                    <a:pt x="1" y="50056"/>
                  </a:lnTo>
                  <a:lnTo>
                    <a:pt x="10" y="50056"/>
                  </a:lnTo>
                  <a:cubicBezTo>
                    <a:pt x="125" y="50690"/>
                    <a:pt x="1169" y="51185"/>
                    <a:pt x="2440" y="51181"/>
                  </a:cubicBezTo>
                  <a:cubicBezTo>
                    <a:pt x="3702" y="51176"/>
                    <a:pt x="4737" y="50683"/>
                    <a:pt x="4860" y="5005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0" name="Google Shape;1980;p38"/>
            <p:cNvSpPr/>
            <p:nvPr/>
          </p:nvSpPr>
          <p:spPr>
            <a:xfrm>
              <a:off x="1428125" y="4352900"/>
              <a:ext cx="121950" cy="244125"/>
            </a:xfrm>
            <a:custGeom>
              <a:rect b="b" l="l" r="r" t="t"/>
              <a:pathLst>
                <a:path extrusionOk="0" h="9765" w="4878">
                  <a:moveTo>
                    <a:pt x="4861" y="8636"/>
                  </a:moveTo>
                  <a:cubicBezTo>
                    <a:pt x="4877" y="8553"/>
                    <a:pt x="4877" y="8467"/>
                    <a:pt x="4861" y="8385"/>
                  </a:cubicBezTo>
                  <a:lnTo>
                    <a:pt x="4861" y="0"/>
                  </a:lnTo>
                  <a:lnTo>
                    <a:pt x="0" y="0"/>
                  </a:lnTo>
                  <a:lnTo>
                    <a:pt x="0" y="8636"/>
                  </a:lnTo>
                  <a:lnTo>
                    <a:pt x="11" y="8636"/>
                  </a:lnTo>
                  <a:cubicBezTo>
                    <a:pt x="125" y="9270"/>
                    <a:pt x="1170" y="9765"/>
                    <a:pt x="2441" y="9761"/>
                  </a:cubicBezTo>
                  <a:cubicBezTo>
                    <a:pt x="3702" y="9756"/>
                    <a:pt x="4738" y="9263"/>
                    <a:pt x="4861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1" name="Google Shape;1981;p38"/>
            <p:cNvSpPr/>
            <p:nvPr/>
          </p:nvSpPr>
          <p:spPr>
            <a:xfrm>
              <a:off x="1713000" y="3883275"/>
              <a:ext cx="121925" cy="244125"/>
            </a:xfrm>
            <a:custGeom>
              <a:rect b="b" l="l" r="r" t="t"/>
              <a:pathLst>
                <a:path extrusionOk="0" h="9765" w="4877">
                  <a:moveTo>
                    <a:pt x="4860" y="8634"/>
                  </a:moveTo>
                  <a:cubicBezTo>
                    <a:pt x="4877" y="8552"/>
                    <a:pt x="4877" y="8467"/>
                    <a:pt x="4860" y="8385"/>
                  </a:cubicBezTo>
                  <a:lnTo>
                    <a:pt x="4860" y="0"/>
                  </a:lnTo>
                  <a:lnTo>
                    <a:pt x="1" y="0"/>
                  </a:lnTo>
                  <a:lnTo>
                    <a:pt x="1" y="8636"/>
                  </a:lnTo>
                  <a:lnTo>
                    <a:pt x="10" y="8636"/>
                  </a:lnTo>
                  <a:cubicBezTo>
                    <a:pt x="125" y="9270"/>
                    <a:pt x="1169" y="9765"/>
                    <a:pt x="2440" y="9761"/>
                  </a:cubicBezTo>
                  <a:cubicBezTo>
                    <a:pt x="3701" y="9757"/>
                    <a:pt x="4737" y="9265"/>
                    <a:pt x="4860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2" name="Google Shape;1982;p38"/>
            <p:cNvSpPr/>
            <p:nvPr/>
          </p:nvSpPr>
          <p:spPr>
            <a:xfrm>
              <a:off x="4583939" y="3649903"/>
              <a:ext cx="677525" cy="864725"/>
            </a:xfrm>
            <a:custGeom>
              <a:rect b="b" l="l" r="r" t="t"/>
              <a:pathLst>
                <a:path extrusionOk="0" h="34589" w="27101">
                  <a:moveTo>
                    <a:pt x="1" y="33754"/>
                  </a:moveTo>
                  <a:lnTo>
                    <a:pt x="1" y="14910"/>
                  </a:lnTo>
                  <a:cubicBezTo>
                    <a:pt x="1" y="14665"/>
                    <a:pt x="136" y="14438"/>
                    <a:pt x="351" y="14321"/>
                  </a:cubicBezTo>
                  <a:lnTo>
                    <a:pt x="26106" y="246"/>
                  </a:lnTo>
                  <a:cubicBezTo>
                    <a:pt x="26555" y="1"/>
                    <a:pt x="27100" y="324"/>
                    <a:pt x="27100" y="836"/>
                  </a:cubicBezTo>
                  <a:lnTo>
                    <a:pt x="27100" y="19678"/>
                  </a:lnTo>
                  <a:cubicBezTo>
                    <a:pt x="27100" y="19923"/>
                    <a:pt x="26967" y="20150"/>
                    <a:pt x="26750" y="20267"/>
                  </a:cubicBezTo>
                  <a:lnTo>
                    <a:pt x="996" y="34343"/>
                  </a:lnTo>
                  <a:cubicBezTo>
                    <a:pt x="549" y="34589"/>
                    <a:pt x="1" y="34264"/>
                    <a:pt x="1" y="33754"/>
                  </a:cubicBezTo>
                  <a:close/>
                </a:path>
              </a:pathLst>
            </a:custGeom>
            <a:solidFill>
              <a:srgbClr val="E354F7">
                <a:alpha val="191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3" name="Google Shape;1983;p38"/>
            <p:cNvSpPr/>
            <p:nvPr/>
          </p:nvSpPr>
          <p:spPr>
            <a:xfrm>
              <a:off x="4948432" y="3047681"/>
              <a:ext cx="708325" cy="904050"/>
            </a:xfrm>
            <a:custGeom>
              <a:rect b="b" l="l" r="r" t="t"/>
              <a:pathLst>
                <a:path extrusionOk="0" h="36162" w="28333">
                  <a:moveTo>
                    <a:pt x="1" y="35290"/>
                  </a:moveTo>
                  <a:lnTo>
                    <a:pt x="1" y="15589"/>
                  </a:lnTo>
                  <a:cubicBezTo>
                    <a:pt x="1" y="15331"/>
                    <a:pt x="140" y="15096"/>
                    <a:pt x="366" y="14973"/>
                  </a:cubicBezTo>
                  <a:lnTo>
                    <a:pt x="27293" y="256"/>
                  </a:lnTo>
                  <a:cubicBezTo>
                    <a:pt x="27761" y="1"/>
                    <a:pt x="28332" y="340"/>
                    <a:pt x="28332" y="873"/>
                  </a:cubicBezTo>
                  <a:lnTo>
                    <a:pt x="28332" y="20573"/>
                  </a:lnTo>
                  <a:cubicBezTo>
                    <a:pt x="28331" y="20831"/>
                    <a:pt x="28192" y="21066"/>
                    <a:pt x="27966" y="21190"/>
                  </a:cubicBezTo>
                  <a:lnTo>
                    <a:pt x="1039" y="35906"/>
                  </a:lnTo>
                  <a:cubicBezTo>
                    <a:pt x="572" y="36161"/>
                    <a:pt x="1" y="35822"/>
                    <a:pt x="1" y="35290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4" name="Google Shape;1984;p38"/>
            <p:cNvSpPr/>
            <p:nvPr/>
          </p:nvSpPr>
          <p:spPr>
            <a:xfrm>
              <a:off x="4668775" y="4215925"/>
              <a:ext cx="87575" cy="73550"/>
            </a:xfrm>
            <a:custGeom>
              <a:rect b="b" l="l" r="r" t="t"/>
              <a:pathLst>
                <a:path extrusionOk="0" h="2942" w="3503">
                  <a:moveTo>
                    <a:pt x="3073" y="0"/>
                  </a:moveTo>
                  <a:cubicBezTo>
                    <a:pt x="3002" y="0"/>
                    <a:pt x="2929" y="18"/>
                    <a:pt x="2860" y="58"/>
                  </a:cubicBezTo>
                  <a:lnTo>
                    <a:pt x="215" y="1580"/>
                  </a:lnTo>
                  <a:cubicBezTo>
                    <a:pt x="83" y="1657"/>
                    <a:pt x="1" y="1799"/>
                    <a:pt x="1" y="1953"/>
                  </a:cubicBezTo>
                  <a:lnTo>
                    <a:pt x="1" y="2511"/>
                  </a:lnTo>
                  <a:cubicBezTo>
                    <a:pt x="1" y="2762"/>
                    <a:pt x="206" y="2941"/>
                    <a:pt x="430" y="2941"/>
                  </a:cubicBezTo>
                  <a:cubicBezTo>
                    <a:pt x="501" y="2941"/>
                    <a:pt x="574" y="2923"/>
                    <a:pt x="643" y="2884"/>
                  </a:cubicBezTo>
                  <a:lnTo>
                    <a:pt x="3288" y="1360"/>
                  </a:lnTo>
                  <a:cubicBezTo>
                    <a:pt x="3420" y="1283"/>
                    <a:pt x="3502" y="1143"/>
                    <a:pt x="3502" y="989"/>
                  </a:cubicBezTo>
                  <a:lnTo>
                    <a:pt x="3502" y="429"/>
                  </a:lnTo>
                  <a:cubicBezTo>
                    <a:pt x="3501" y="179"/>
                    <a:pt x="3296" y="0"/>
                    <a:pt x="3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5" name="Google Shape;1985;p38"/>
            <p:cNvSpPr/>
            <p:nvPr/>
          </p:nvSpPr>
          <p:spPr>
            <a:xfrm>
              <a:off x="4668825" y="4026500"/>
              <a:ext cx="296775" cy="193350"/>
            </a:xfrm>
            <a:custGeom>
              <a:rect b="b" l="l" r="r" t="t"/>
              <a:pathLst>
                <a:path extrusionOk="0" h="7734" w="11871">
                  <a:moveTo>
                    <a:pt x="11442" y="1"/>
                  </a:moveTo>
                  <a:cubicBezTo>
                    <a:pt x="11371" y="1"/>
                    <a:pt x="11298" y="19"/>
                    <a:pt x="11230" y="58"/>
                  </a:cubicBezTo>
                  <a:lnTo>
                    <a:pt x="215" y="6372"/>
                  </a:lnTo>
                  <a:cubicBezTo>
                    <a:pt x="82" y="6449"/>
                    <a:pt x="0" y="6591"/>
                    <a:pt x="0" y="6744"/>
                  </a:cubicBezTo>
                  <a:lnTo>
                    <a:pt x="0" y="7305"/>
                  </a:lnTo>
                  <a:cubicBezTo>
                    <a:pt x="0" y="7555"/>
                    <a:pt x="205" y="7734"/>
                    <a:pt x="429" y="7734"/>
                  </a:cubicBezTo>
                  <a:cubicBezTo>
                    <a:pt x="500" y="7734"/>
                    <a:pt x="573" y="7716"/>
                    <a:pt x="641" y="7677"/>
                  </a:cubicBezTo>
                  <a:lnTo>
                    <a:pt x="11656" y="1364"/>
                  </a:lnTo>
                  <a:cubicBezTo>
                    <a:pt x="11790" y="1287"/>
                    <a:pt x="11871" y="1145"/>
                    <a:pt x="11871" y="992"/>
                  </a:cubicBezTo>
                  <a:lnTo>
                    <a:pt x="11871" y="430"/>
                  </a:lnTo>
                  <a:cubicBezTo>
                    <a:pt x="11871" y="180"/>
                    <a:pt x="11666" y="1"/>
                    <a:pt x="11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6" name="Google Shape;1986;p38"/>
            <p:cNvSpPr/>
            <p:nvPr/>
          </p:nvSpPr>
          <p:spPr>
            <a:xfrm>
              <a:off x="4668825" y="3952300"/>
              <a:ext cx="183325" cy="128300"/>
            </a:xfrm>
            <a:custGeom>
              <a:rect b="b" l="l" r="r" t="t"/>
              <a:pathLst>
                <a:path extrusionOk="0" h="5132" w="7333">
                  <a:moveTo>
                    <a:pt x="6902" y="1"/>
                  </a:moveTo>
                  <a:cubicBezTo>
                    <a:pt x="6831" y="1"/>
                    <a:pt x="6758" y="19"/>
                    <a:pt x="6690" y="58"/>
                  </a:cubicBezTo>
                  <a:lnTo>
                    <a:pt x="216" y="3770"/>
                  </a:lnTo>
                  <a:cubicBezTo>
                    <a:pt x="84" y="3847"/>
                    <a:pt x="2" y="3987"/>
                    <a:pt x="2" y="4141"/>
                  </a:cubicBezTo>
                  <a:lnTo>
                    <a:pt x="2" y="4703"/>
                  </a:lnTo>
                  <a:cubicBezTo>
                    <a:pt x="1" y="4953"/>
                    <a:pt x="206" y="5132"/>
                    <a:pt x="431" y="5132"/>
                  </a:cubicBezTo>
                  <a:cubicBezTo>
                    <a:pt x="502" y="5132"/>
                    <a:pt x="574" y="5114"/>
                    <a:pt x="643" y="5075"/>
                  </a:cubicBezTo>
                  <a:lnTo>
                    <a:pt x="7116" y="1363"/>
                  </a:lnTo>
                  <a:cubicBezTo>
                    <a:pt x="7249" y="1286"/>
                    <a:pt x="7331" y="1145"/>
                    <a:pt x="7332" y="992"/>
                  </a:cubicBezTo>
                  <a:lnTo>
                    <a:pt x="7332" y="430"/>
                  </a:lnTo>
                  <a:cubicBezTo>
                    <a:pt x="7332" y="180"/>
                    <a:pt x="7126" y="1"/>
                    <a:pt x="69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7" name="Google Shape;1987;p38"/>
            <p:cNvSpPr/>
            <p:nvPr/>
          </p:nvSpPr>
          <p:spPr>
            <a:xfrm>
              <a:off x="4668825" y="3981350"/>
              <a:ext cx="254125" cy="168900"/>
            </a:xfrm>
            <a:custGeom>
              <a:rect b="b" l="l" r="r" t="t"/>
              <a:pathLst>
                <a:path extrusionOk="0" h="6756" w="10165">
                  <a:moveTo>
                    <a:pt x="9735" y="1"/>
                  </a:moveTo>
                  <a:cubicBezTo>
                    <a:pt x="9664" y="1"/>
                    <a:pt x="9591" y="19"/>
                    <a:pt x="9522" y="59"/>
                  </a:cubicBezTo>
                  <a:lnTo>
                    <a:pt x="216" y="5395"/>
                  </a:lnTo>
                  <a:cubicBezTo>
                    <a:pt x="82" y="5470"/>
                    <a:pt x="0" y="5612"/>
                    <a:pt x="0" y="5765"/>
                  </a:cubicBezTo>
                  <a:lnTo>
                    <a:pt x="0" y="6326"/>
                  </a:lnTo>
                  <a:cubicBezTo>
                    <a:pt x="0" y="6576"/>
                    <a:pt x="206" y="6756"/>
                    <a:pt x="430" y="6756"/>
                  </a:cubicBezTo>
                  <a:cubicBezTo>
                    <a:pt x="501" y="6756"/>
                    <a:pt x="574" y="6738"/>
                    <a:pt x="643" y="6698"/>
                  </a:cubicBezTo>
                  <a:lnTo>
                    <a:pt x="9949" y="1363"/>
                  </a:lnTo>
                  <a:cubicBezTo>
                    <a:pt x="10083" y="1287"/>
                    <a:pt x="10165" y="1144"/>
                    <a:pt x="10163" y="991"/>
                  </a:cubicBezTo>
                  <a:lnTo>
                    <a:pt x="10163" y="431"/>
                  </a:lnTo>
                  <a:cubicBezTo>
                    <a:pt x="10164" y="181"/>
                    <a:pt x="9959" y="1"/>
                    <a:pt x="9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8" name="Google Shape;1988;p38"/>
            <p:cNvSpPr/>
            <p:nvPr/>
          </p:nvSpPr>
          <p:spPr>
            <a:xfrm>
              <a:off x="2320750" y="4673400"/>
              <a:ext cx="1353275" cy="783125"/>
            </a:xfrm>
            <a:custGeom>
              <a:rect b="b" l="l" r="r" t="t"/>
              <a:pathLst>
                <a:path extrusionOk="0" fill="none" h="31325" w="54131">
                  <a:moveTo>
                    <a:pt x="44429" y="5575"/>
                  </a:moveTo>
                  <a:cubicBezTo>
                    <a:pt x="54079" y="11146"/>
                    <a:pt x="54130" y="20180"/>
                    <a:pt x="44537" y="25753"/>
                  </a:cubicBezTo>
                  <a:cubicBezTo>
                    <a:pt x="34950" y="31325"/>
                    <a:pt x="19356" y="31325"/>
                    <a:pt x="9705" y="25753"/>
                  </a:cubicBezTo>
                  <a:cubicBezTo>
                    <a:pt x="57" y="20182"/>
                    <a:pt x="1" y="11146"/>
                    <a:pt x="9587" y="5575"/>
                  </a:cubicBezTo>
                  <a:cubicBezTo>
                    <a:pt x="19179" y="0"/>
                    <a:pt x="34780" y="4"/>
                    <a:pt x="44429" y="5575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miter lim="139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9" name="Google Shape;1989;p38"/>
            <p:cNvSpPr/>
            <p:nvPr/>
          </p:nvSpPr>
          <p:spPr>
            <a:xfrm>
              <a:off x="2665275" y="5030175"/>
              <a:ext cx="664900" cy="266300"/>
            </a:xfrm>
            <a:custGeom>
              <a:rect b="b" l="l" r="r" t="t"/>
              <a:pathLst>
                <a:path extrusionOk="0" h="10652" w="26596">
                  <a:moveTo>
                    <a:pt x="26506" y="1663"/>
                  </a:moveTo>
                  <a:cubicBezTo>
                    <a:pt x="26396" y="3648"/>
                    <a:pt x="24995" y="5250"/>
                    <a:pt x="23427" y="6330"/>
                  </a:cubicBezTo>
                  <a:cubicBezTo>
                    <a:pt x="21528" y="7639"/>
                    <a:pt x="19251" y="8382"/>
                    <a:pt x="16990" y="8756"/>
                  </a:cubicBezTo>
                  <a:cubicBezTo>
                    <a:pt x="12504" y="9496"/>
                    <a:pt x="7288" y="9004"/>
                    <a:pt x="3402" y="6471"/>
                  </a:cubicBezTo>
                  <a:cubicBezTo>
                    <a:pt x="1654" y="5332"/>
                    <a:pt x="46" y="3559"/>
                    <a:pt x="53" y="1354"/>
                  </a:cubicBezTo>
                  <a:cubicBezTo>
                    <a:pt x="49" y="2894"/>
                    <a:pt x="0" y="1202"/>
                    <a:pt x="41" y="2741"/>
                  </a:cubicBezTo>
                  <a:cubicBezTo>
                    <a:pt x="134" y="6308"/>
                    <a:pt x="3938" y="8420"/>
                    <a:pt x="6914" y="9378"/>
                  </a:cubicBezTo>
                  <a:cubicBezTo>
                    <a:pt x="10571" y="10553"/>
                    <a:pt x="14684" y="10652"/>
                    <a:pt x="18410" y="9741"/>
                  </a:cubicBezTo>
                  <a:cubicBezTo>
                    <a:pt x="21513" y="8984"/>
                    <a:pt x="25515" y="7222"/>
                    <a:pt x="26367" y="3784"/>
                  </a:cubicBezTo>
                  <a:cubicBezTo>
                    <a:pt x="26595" y="2862"/>
                    <a:pt x="26506" y="1846"/>
                    <a:pt x="26509" y="905"/>
                  </a:cubicBezTo>
                  <a:cubicBezTo>
                    <a:pt x="26512" y="0"/>
                    <a:pt x="26514" y="2334"/>
                    <a:pt x="26516" y="1429"/>
                  </a:cubicBezTo>
                  <a:cubicBezTo>
                    <a:pt x="26514" y="1507"/>
                    <a:pt x="26512" y="1585"/>
                    <a:pt x="26506" y="166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0" name="Google Shape;1990;p38"/>
            <p:cNvSpPr/>
            <p:nvPr/>
          </p:nvSpPr>
          <p:spPr>
            <a:xfrm>
              <a:off x="2633900" y="4873375"/>
              <a:ext cx="726925" cy="383250"/>
            </a:xfrm>
            <a:custGeom>
              <a:rect b="b" l="l" r="r" t="t"/>
              <a:pathLst>
                <a:path extrusionOk="0" h="15330" w="29077">
                  <a:moveTo>
                    <a:pt x="14504" y="1429"/>
                  </a:moveTo>
                  <a:cubicBezTo>
                    <a:pt x="17261" y="1429"/>
                    <a:pt x="20021" y="2038"/>
                    <a:pt x="22131" y="3256"/>
                  </a:cubicBezTo>
                  <a:cubicBezTo>
                    <a:pt x="26350" y="5693"/>
                    <a:pt x="26370" y="9640"/>
                    <a:pt x="22177" y="12077"/>
                  </a:cubicBezTo>
                  <a:cubicBezTo>
                    <a:pt x="20082" y="13295"/>
                    <a:pt x="17330" y="13904"/>
                    <a:pt x="14574" y="13904"/>
                  </a:cubicBezTo>
                  <a:cubicBezTo>
                    <a:pt x="11819" y="13904"/>
                    <a:pt x="9060" y="13295"/>
                    <a:pt x="6951" y="12077"/>
                  </a:cubicBezTo>
                  <a:cubicBezTo>
                    <a:pt x="2732" y="9640"/>
                    <a:pt x="2709" y="5690"/>
                    <a:pt x="6898" y="3256"/>
                  </a:cubicBezTo>
                  <a:cubicBezTo>
                    <a:pt x="8994" y="2038"/>
                    <a:pt x="11748" y="1429"/>
                    <a:pt x="14504" y="1429"/>
                  </a:cubicBezTo>
                  <a:close/>
                  <a:moveTo>
                    <a:pt x="14496" y="0"/>
                  </a:moveTo>
                  <a:cubicBezTo>
                    <a:pt x="11110" y="0"/>
                    <a:pt x="7727" y="748"/>
                    <a:pt x="5151" y="2245"/>
                  </a:cubicBezTo>
                  <a:cubicBezTo>
                    <a:pt x="1" y="5238"/>
                    <a:pt x="31" y="10092"/>
                    <a:pt x="5214" y="13085"/>
                  </a:cubicBezTo>
                  <a:cubicBezTo>
                    <a:pt x="7806" y="14581"/>
                    <a:pt x="11196" y="15329"/>
                    <a:pt x="14582" y="15329"/>
                  </a:cubicBezTo>
                  <a:cubicBezTo>
                    <a:pt x="17968" y="15329"/>
                    <a:pt x="21350" y="14581"/>
                    <a:pt x="23925" y="13085"/>
                  </a:cubicBezTo>
                  <a:cubicBezTo>
                    <a:pt x="29077" y="10090"/>
                    <a:pt x="29049" y="5238"/>
                    <a:pt x="23866" y="2245"/>
                  </a:cubicBezTo>
                  <a:cubicBezTo>
                    <a:pt x="21275" y="749"/>
                    <a:pt x="17884" y="0"/>
                    <a:pt x="1449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1" name="Google Shape;1991;p38"/>
            <p:cNvSpPr/>
            <p:nvPr/>
          </p:nvSpPr>
          <p:spPr>
            <a:xfrm>
              <a:off x="2633900" y="4854650"/>
              <a:ext cx="726925" cy="420675"/>
            </a:xfrm>
            <a:custGeom>
              <a:rect b="b" l="l" r="r" t="t"/>
              <a:pathLst>
                <a:path extrusionOk="0" h="16827" w="29077">
                  <a:moveTo>
                    <a:pt x="23866" y="2994"/>
                  </a:moveTo>
                  <a:cubicBezTo>
                    <a:pt x="29049" y="5987"/>
                    <a:pt x="29077" y="10839"/>
                    <a:pt x="23925" y="13834"/>
                  </a:cubicBezTo>
                  <a:cubicBezTo>
                    <a:pt x="18774" y="16826"/>
                    <a:pt x="10398" y="16826"/>
                    <a:pt x="5214" y="13834"/>
                  </a:cubicBezTo>
                  <a:cubicBezTo>
                    <a:pt x="31" y="10841"/>
                    <a:pt x="1" y="5987"/>
                    <a:pt x="5151" y="2994"/>
                  </a:cubicBezTo>
                  <a:cubicBezTo>
                    <a:pt x="10303" y="0"/>
                    <a:pt x="18684" y="2"/>
                    <a:pt x="23866" y="2994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2" name="Google Shape;1992;p38"/>
            <p:cNvSpPr/>
            <p:nvPr/>
          </p:nvSpPr>
          <p:spPr>
            <a:xfrm>
              <a:off x="2763900" y="3863225"/>
              <a:ext cx="476325" cy="1328125"/>
            </a:xfrm>
            <a:custGeom>
              <a:rect b="b" l="l" r="r" t="t"/>
              <a:pathLst>
                <a:path extrusionOk="0" h="53125" w="19053">
                  <a:moveTo>
                    <a:pt x="18990" y="48712"/>
                  </a:moveTo>
                  <a:cubicBezTo>
                    <a:pt x="19053" y="48389"/>
                    <a:pt x="19053" y="48057"/>
                    <a:pt x="18990" y="47735"/>
                  </a:cubicBezTo>
                  <a:lnTo>
                    <a:pt x="18990" y="1"/>
                  </a:lnTo>
                  <a:lnTo>
                    <a:pt x="0" y="1"/>
                  </a:lnTo>
                  <a:lnTo>
                    <a:pt x="0" y="48712"/>
                  </a:lnTo>
                  <a:lnTo>
                    <a:pt x="41" y="48712"/>
                  </a:lnTo>
                  <a:cubicBezTo>
                    <a:pt x="485" y="51192"/>
                    <a:pt x="4567" y="53124"/>
                    <a:pt x="9533" y="53109"/>
                  </a:cubicBezTo>
                  <a:cubicBezTo>
                    <a:pt x="14461" y="53093"/>
                    <a:pt x="18509" y="51167"/>
                    <a:pt x="18990" y="487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3" name="Google Shape;1993;p38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7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p39"/>
          <p:cNvSpPr/>
          <p:nvPr/>
        </p:nvSpPr>
        <p:spPr>
          <a:xfrm rot="10800000">
            <a:off x="6139475" y="1912475"/>
            <a:ext cx="1606500" cy="1225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9" name="Google Shape;1999;p39"/>
          <p:cNvSpPr/>
          <p:nvPr/>
        </p:nvSpPr>
        <p:spPr>
          <a:xfrm rot="10800000">
            <a:off x="4254200" y="1912775"/>
            <a:ext cx="1606500" cy="1224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0" name="Google Shape;2000;p39"/>
          <p:cNvSpPr/>
          <p:nvPr/>
        </p:nvSpPr>
        <p:spPr>
          <a:xfrm rot="10800000">
            <a:off x="2368925" y="1912875"/>
            <a:ext cx="1606500" cy="12033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1" name="Google Shape;2001;p39"/>
          <p:cNvSpPr/>
          <p:nvPr/>
        </p:nvSpPr>
        <p:spPr>
          <a:xfrm rot="10800000">
            <a:off x="483650" y="1912650"/>
            <a:ext cx="1606500" cy="1189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2" name="Google Shape;2002;p39"/>
          <p:cNvSpPr txBox="1"/>
          <p:nvPr>
            <p:ph idx="1" type="subTitle"/>
          </p:nvPr>
        </p:nvSpPr>
        <p:spPr>
          <a:xfrm>
            <a:off x="506000" y="21712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System Dialogs</a:t>
            </a:r>
            <a:endParaRPr/>
          </a:p>
        </p:txBody>
      </p:sp>
      <p:sp>
        <p:nvSpPr>
          <p:cNvPr id="2003" name="Google Shape;2003;p39"/>
          <p:cNvSpPr txBox="1"/>
          <p:nvPr>
            <p:ph idx="3" type="subTitle"/>
          </p:nvPr>
        </p:nvSpPr>
        <p:spPr>
          <a:xfrm>
            <a:off x="2391275" y="2247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Menus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4" name="Google Shape;2004;p39"/>
          <p:cNvSpPr txBox="1"/>
          <p:nvPr>
            <p:ph idx="5" type="subTitle"/>
          </p:nvPr>
        </p:nvSpPr>
        <p:spPr>
          <a:xfrm>
            <a:off x="4276550" y="2247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System Tray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05" name="Google Shape;2005;p39"/>
          <p:cNvSpPr txBox="1"/>
          <p:nvPr>
            <p:ph idx="7" type="subTitle"/>
          </p:nvPr>
        </p:nvSpPr>
        <p:spPr>
          <a:xfrm>
            <a:off x="6161825" y="22474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Notifications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6" name="Google Shape;2006;p39"/>
          <p:cNvSpPr/>
          <p:nvPr/>
        </p:nvSpPr>
        <p:spPr>
          <a:xfrm rot="10800000">
            <a:off x="6139475" y="336550"/>
            <a:ext cx="1606500" cy="12108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7" name="Google Shape;2007;p39"/>
          <p:cNvSpPr/>
          <p:nvPr/>
        </p:nvSpPr>
        <p:spPr>
          <a:xfrm rot="10800000">
            <a:off x="4254200" y="329650"/>
            <a:ext cx="1606500" cy="12177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8" name="Google Shape;2008;p39"/>
          <p:cNvSpPr/>
          <p:nvPr/>
        </p:nvSpPr>
        <p:spPr>
          <a:xfrm rot="10800000">
            <a:off x="2368925" y="336775"/>
            <a:ext cx="1606500" cy="1167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9" name="Google Shape;2009;p39"/>
          <p:cNvSpPr/>
          <p:nvPr/>
        </p:nvSpPr>
        <p:spPr>
          <a:xfrm rot="10800000">
            <a:off x="483650" y="358300"/>
            <a:ext cx="1606500" cy="1160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0" name="Google Shape;2010;p39"/>
          <p:cNvSpPr txBox="1"/>
          <p:nvPr>
            <p:ph idx="1" type="subTitle"/>
          </p:nvPr>
        </p:nvSpPr>
        <p:spPr>
          <a:xfrm>
            <a:off x="506000" y="6472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Building UIs</a:t>
            </a:r>
            <a:endParaRPr b="1" sz="2000"/>
          </a:p>
        </p:txBody>
      </p:sp>
      <p:sp>
        <p:nvSpPr>
          <p:cNvPr id="2011" name="Google Shape;2011;p39"/>
          <p:cNvSpPr txBox="1"/>
          <p:nvPr>
            <p:ph idx="3" type="subTitle"/>
          </p:nvPr>
        </p:nvSpPr>
        <p:spPr>
          <a:xfrm>
            <a:off x="2391275" y="6472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File Handling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2012" name="Google Shape;2012;p39"/>
          <p:cNvSpPr txBox="1"/>
          <p:nvPr>
            <p:ph idx="5" type="subTitle"/>
          </p:nvPr>
        </p:nvSpPr>
        <p:spPr>
          <a:xfrm>
            <a:off x="4276550" y="4948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Native Node Libraries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13" name="Google Shape;2013;p39"/>
          <p:cNvSpPr txBox="1"/>
          <p:nvPr>
            <p:ph idx="7" type="subTitle"/>
          </p:nvPr>
        </p:nvSpPr>
        <p:spPr>
          <a:xfrm>
            <a:off x="6161825" y="4948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/>
              <a:t>Inter Process Communication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14" name="Google Shape;2014;p39"/>
          <p:cNvSpPr/>
          <p:nvPr/>
        </p:nvSpPr>
        <p:spPr>
          <a:xfrm rot="10800000">
            <a:off x="6139475" y="3512675"/>
            <a:ext cx="1606500" cy="1225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5" name="Google Shape;2015;p39"/>
          <p:cNvSpPr/>
          <p:nvPr/>
        </p:nvSpPr>
        <p:spPr>
          <a:xfrm rot="10800000">
            <a:off x="4254200" y="3512975"/>
            <a:ext cx="1606500" cy="1224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6" name="Google Shape;2016;p39"/>
          <p:cNvSpPr/>
          <p:nvPr/>
        </p:nvSpPr>
        <p:spPr>
          <a:xfrm rot="10800000">
            <a:off x="2368925" y="3513075"/>
            <a:ext cx="1606500" cy="12033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7" name="Google Shape;2017;p39"/>
          <p:cNvSpPr/>
          <p:nvPr/>
        </p:nvSpPr>
        <p:spPr>
          <a:xfrm rot="10800000">
            <a:off x="483650" y="3512850"/>
            <a:ext cx="1606500" cy="1189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8" name="Google Shape;2018;p39"/>
          <p:cNvSpPr txBox="1"/>
          <p:nvPr>
            <p:ph idx="1" type="subTitle"/>
          </p:nvPr>
        </p:nvSpPr>
        <p:spPr>
          <a:xfrm>
            <a:off x="506000" y="38476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Webview</a:t>
            </a:r>
            <a:endParaRPr/>
          </a:p>
        </p:txBody>
      </p:sp>
      <p:sp>
        <p:nvSpPr>
          <p:cNvPr id="2019" name="Google Shape;2019;p39"/>
          <p:cNvSpPr txBox="1"/>
          <p:nvPr>
            <p:ph idx="3" type="subTitle"/>
          </p:nvPr>
        </p:nvSpPr>
        <p:spPr>
          <a:xfrm>
            <a:off x="2391275" y="36952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Defining Shortcuts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0" name="Google Shape;2020;p39"/>
          <p:cNvSpPr txBox="1"/>
          <p:nvPr>
            <p:ph idx="5" type="subTitle"/>
          </p:nvPr>
        </p:nvSpPr>
        <p:spPr>
          <a:xfrm>
            <a:off x="4276550" y="36952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Environment Variables</a:t>
            </a:r>
            <a:endParaRPr/>
          </a:p>
        </p:txBody>
      </p:sp>
      <p:sp>
        <p:nvSpPr>
          <p:cNvPr id="2021" name="Google Shape;2021;p39"/>
          <p:cNvSpPr txBox="1"/>
          <p:nvPr>
            <p:ph idx="7" type="subTitle"/>
          </p:nvPr>
        </p:nvSpPr>
        <p:spPr>
          <a:xfrm>
            <a:off x="6161825" y="3847675"/>
            <a:ext cx="15618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Debugging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22" name="Google Shape;2022;p39"/>
          <p:cNvGrpSpPr/>
          <p:nvPr/>
        </p:nvGrpSpPr>
        <p:grpSpPr>
          <a:xfrm>
            <a:off x="7923731" y="3209942"/>
            <a:ext cx="1561830" cy="1969342"/>
            <a:chOff x="2984738" y="390517"/>
            <a:chExt cx="2302905" cy="2714088"/>
          </a:xfrm>
        </p:grpSpPr>
        <p:sp>
          <p:nvSpPr>
            <p:cNvPr id="2023" name="Google Shape;2023;p39"/>
            <p:cNvSpPr/>
            <p:nvPr/>
          </p:nvSpPr>
          <p:spPr>
            <a:xfrm>
              <a:off x="3245578" y="2015880"/>
              <a:ext cx="1737498" cy="1024379"/>
            </a:xfrm>
            <a:custGeom>
              <a:rect b="b" l="l" r="r" t="t"/>
              <a:pathLst>
                <a:path extrusionOk="0" h="79440" w="134742">
                  <a:moveTo>
                    <a:pt x="87745" y="549"/>
                  </a:moveTo>
                  <a:lnTo>
                    <a:pt x="132773" y="27055"/>
                  </a:lnTo>
                  <a:cubicBezTo>
                    <a:pt x="134742" y="28213"/>
                    <a:pt x="134722" y="31066"/>
                    <a:pt x="132738" y="32198"/>
                  </a:cubicBezTo>
                  <a:lnTo>
                    <a:pt x="50825" y="78918"/>
                  </a:lnTo>
                  <a:cubicBezTo>
                    <a:pt x="49912" y="79440"/>
                    <a:pt x="48790" y="79439"/>
                    <a:pt x="47878" y="78917"/>
                  </a:cubicBezTo>
                  <a:lnTo>
                    <a:pt x="2000" y="52682"/>
                  </a:lnTo>
                  <a:cubicBezTo>
                    <a:pt x="1" y="51539"/>
                    <a:pt x="6" y="48655"/>
                    <a:pt x="2008" y="47518"/>
                  </a:cubicBezTo>
                  <a:lnTo>
                    <a:pt x="84769" y="526"/>
                  </a:lnTo>
                  <a:cubicBezTo>
                    <a:pt x="85694" y="0"/>
                    <a:pt x="86828" y="9"/>
                    <a:pt x="87745" y="54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24" name="Google Shape;2024;p39"/>
            <p:cNvGrpSpPr/>
            <p:nvPr/>
          </p:nvGrpSpPr>
          <p:grpSpPr>
            <a:xfrm>
              <a:off x="2984738" y="390517"/>
              <a:ext cx="2302905" cy="2714088"/>
              <a:chOff x="1580425" y="214225"/>
              <a:chExt cx="4464725" cy="5261900"/>
            </a:xfrm>
          </p:grpSpPr>
          <p:sp>
            <p:nvSpPr>
              <p:cNvPr id="2025" name="Google Shape;2025;p39"/>
              <p:cNvSpPr/>
              <p:nvPr/>
            </p:nvSpPr>
            <p:spPr>
              <a:xfrm>
                <a:off x="2524950" y="2326400"/>
                <a:ext cx="214625" cy="1680575"/>
              </a:xfrm>
              <a:custGeom>
                <a:rect b="b" l="l" r="r" t="t"/>
                <a:pathLst>
                  <a:path extrusionOk="0" h="67223" w="8585">
                    <a:moveTo>
                      <a:pt x="0" y="62201"/>
                    </a:moveTo>
                    <a:lnTo>
                      <a:pt x="0" y="0"/>
                    </a:lnTo>
                    <a:lnTo>
                      <a:pt x="8395" y="4733"/>
                    </a:lnTo>
                    <a:lnTo>
                      <a:pt x="8584" y="6722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6" name="Google Shape;2026;p39"/>
              <p:cNvSpPr/>
              <p:nvPr/>
            </p:nvSpPr>
            <p:spPr>
              <a:xfrm>
                <a:off x="2734800" y="2321375"/>
                <a:ext cx="213675" cy="1685600"/>
              </a:xfrm>
              <a:custGeom>
                <a:rect b="b" l="l" r="r" t="t"/>
                <a:pathLst>
                  <a:path extrusionOk="0" h="67424" w="8547">
                    <a:moveTo>
                      <a:pt x="8546" y="1"/>
                    </a:moveTo>
                    <a:lnTo>
                      <a:pt x="1" y="4934"/>
                    </a:lnTo>
                    <a:lnTo>
                      <a:pt x="190" y="67424"/>
                    </a:lnTo>
                    <a:lnTo>
                      <a:pt x="8546" y="6240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7" name="Google Shape;2027;p39"/>
              <p:cNvSpPr/>
              <p:nvPr/>
            </p:nvSpPr>
            <p:spPr>
              <a:xfrm>
                <a:off x="2524950" y="2200750"/>
                <a:ext cx="423525" cy="244000"/>
              </a:xfrm>
              <a:custGeom>
                <a:rect b="b" l="l" r="r" t="t"/>
                <a:pathLst>
                  <a:path extrusionOk="0" h="9760" w="16941">
                    <a:moveTo>
                      <a:pt x="0" y="5026"/>
                    </a:moveTo>
                    <a:lnTo>
                      <a:pt x="8470" y="0"/>
                    </a:lnTo>
                    <a:lnTo>
                      <a:pt x="16940" y="4826"/>
                    </a:lnTo>
                    <a:lnTo>
                      <a:pt x="8395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8" name="Google Shape;2028;p39"/>
              <p:cNvSpPr/>
              <p:nvPr/>
            </p:nvSpPr>
            <p:spPr>
              <a:xfrm>
                <a:off x="2052700" y="2973950"/>
                <a:ext cx="214575" cy="1297975"/>
              </a:xfrm>
              <a:custGeom>
                <a:rect b="b" l="l" r="r" t="t"/>
                <a:pathLst>
                  <a:path extrusionOk="0" h="51919" w="8583">
                    <a:moveTo>
                      <a:pt x="0" y="46897"/>
                    </a:moveTo>
                    <a:lnTo>
                      <a:pt x="0" y="1"/>
                    </a:lnTo>
                    <a:lnTo>
                      <a:pt x="8394" y="4734"/>
                    </a:lnTo>
                    <a:lnTo>
                      <a:pt x="8583" y="5191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9" name="Google Shape;2029;p39"/>
              <p:cNvSpPr/>
              <p:nvPr/>
            </p:nvSpPr>
            <p:spPr>
              <a:xfrm>
                <a:off x="2262525" y="2968950"/>
                <a:ext cx="213675" cy="1302975"/>
              </a:xfrm>
              <a:custGeom>
                <a:rect b="b" l="l" r="r" t="t"/>
                <a:pathLst>
                  <a:path extrusionOk="0" h="52119" w="8547">
                    <a:moveTo>
                      <a:pt x="8546" y="0"/>
                    </a:moveTo>
                    <a:lnTo>
                      <a:pt x="1" y="4934"/>
                    </a:lnTo>
                    <a:lnTo>
                      <a:pt x="190" y="52119"/>
                    </a:lnTo>
                    <a:lnTo>
                      <a:pt x="8546" y="4709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0" name="Google Shape;2030;p39"/>
              <p:cNvSpPr/>
              <p:nvPr/>
            </p:nvSpPr>
            <p:spPr>
              <a:xfrm>
                <a:off x="2052700" y="2848325"/>
                <a:ext cx="423500" cy="243975"/>
              </a:xfrm>
              <a:custGeom>
                <a:rect b="b" l="l" r="r" t="t"/>
                <a:pathLst>
                  <a:path extrusionOk="0" h="9759" w="16940">
                    <a:moveTo>
                      <a:pt x="0" y="5026"/>
                    </a:moveTo>
                    <a:lnTo>
                      <a:pt x="8470" y="1"/>
                    </a:lnTo>
                    <a:lnTo>
                      <a:pt x="16939" y="4825"/>
                    </a:lnTo>
                    <a:lnTo>
                      <a:pt x="8394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1" name="Google Shape;2031;p39"/>
              <p:cNvSpPr/>
              <p:nvPr/>
            </p:nvSpPr>
            <p:spPr>
              <a:xfrm>
                <a:off x="1580425" y="2753150"/>
                <a:ext cx="214600" cy="1783775"/>
              </a:xfrm>
              <a:custGeom>
                <a:rect b="b" l="l" r="r" t="t"/>
                <a:pathLst>
                  <a:path extrusionOk="0" h="71351" w="8584">
                    <a:moveTo>
                      <a:pt x="0" y="66329"/>
                    </a:moveTo>
                    <a:lnTo>
                      <a:pt x="0" y="1"/>
                    </a:lnTo>
                    <a:lnTo>
                      <a:pt x="8393" y="4733"/>
                    </a:lnTo>
                    <a:lnTo>
                      <a:pt x="8584" y="7135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2" name="Google Shape;2032;p39"/>
              <p:cNvSpPr/>
              <p:nvPr/>
            </p:nvSpPr>
            <p:spPr>
              <a:xfrm>
                <a:off x="1790250" y="2748125"/>
                <a:ext cx="213650" cy="1788800"/>
              </a:xfrm>
              <a:custGeom>
                <a:rect b="b" l="l" r="r" t="t"/>
                <a:pathLst>
                  <a:path extrusionOk="0" h="71552" w="8546">
                    <a:moveTo>
                      <a:pt x="8546" y="0"/>
                    </a:moveTo>
                    <a:lnTo>
                      <a:pt x="0" y="4934"/>
                    </a:lnTo>
                    <a:lnTo>
                      <a:pt x="191" y="71551"/>
                    </a:lnTo>
                    <a:lnTo>
                      <a:pt x="8546" y="66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3" name="Google Shape;2033;p39"/>
              <p:cNvSpPr/>
              <p:nvPr/>
            </p:nvSpPr>
            <p:spPr>
              <a:xfrm>
                <a:off x="1580425" y="2627525"/>
                <a:ext cx="423475" cy="243950"/>
              </a:xfrm>
              <a:custGeom>
                <a:rect b="b" l="l" r="r" t="t"/>
                <a:pathLst>
                  <a:path extrusionOk="0" h="9758" w="16939">
                    <a:moveTo>
                      <a:pt x="0" y="5026"/>
                    </a:moveTo>
                    <a:lnTo>
                      <a:pt x="8470" y="0"/>
                    </a:lnTo>
                    <a:lnTo>
                      <a:pt x="16939" y="4824"/>
                    </a:lnTo>
                    <a:lnTo>
                      <a:pt x="8393" y="9758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4" name="Google Shape;2034;p39"/>
              <p:cNvSpPr/>
              <p:nvPr/>
            </p:nvSpPr>
            <p:spPr>
              <a:xfrm>
                <a:off x="4127900" y="656450"/>
                <a:ext cx="353800" cy="491025"/>
              </a:xfrm>
              <a:custGeom>
                <a:rect b="b" l="l" r="r" t="t"/>
                <a:pathLst>
                  <a:path extrusionOk="0" h="19641" w="14152">
                    <a:moveTo>
                      <a:pt x="6583" y="1"/>
                    </a:moveTo>
                    <a:cubicBezTo>
                      <a:pt x="6855" y="5424"/>
                      <a:pt x="3908" y="8997"/>
                      <a:pt x="1" y="7980"/>
                    </a:cubicBezTo>
                    <a:cubicBezTo>
                      <a:pt x="3908" y="8997"/>
                      <a:pt x="7297" y="14217"/>
                      <a:pt x="7570" y="19640"/>
                    </a:cubicBezTo>
                    <a:cubicBezTo>
                      <a:pt x="7297" y="14217"/>
                      <a:pt x="10244" y="10645"/>
                      <a:pt x="14151" y="11661"/>
                    </a:cubicBezTo>
                    <a:cubicBezTo>
                      <a:pt x="10244" y="10644"/>
                      <a:pt x="6855" y="5424"/>
                      <a:pt x="6583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5" name="Google Shape;2035;p39"/>
              <p:cNvSpPr/>
              <p:nvPr/>
            </p:nvSpPr>
            <p:spPr>
              <a:xfrm>
                <a:off x="4316375" y="1185075"/>
                <a:ext cx="184875" cy="256575"/>
              </a:xfrm>
              <a:custGeom>
                <a:rect b="b" l="l" r="r" t="t"/>
                <a:pathLst>
                  <a:path extrusionOk="0" h="10263" w="7395">
                    <a:moveTo>
                      <a:pt x="3440" y="0"/>
                    </a:moveTo>
                    <a:cubicBezTo>
                      <a:pt x="3582" y="2834"/>
                      <a:pt x="2042" y="4701"/>
                      <a:pt x="0" y="4170"/>
                    </a:cubicBezTo>
                    <a:cubicBezTo>
                      <a:pt x="2042" y="4701"/>
                      <a:pt x="3813" y="7429"/>
                      <a:pt x="3955" y="10263"/>
                    </a:cubicBezTo>
                    <a:cubicBezTo>
                      <a:pt x="3813" y="7429"/>
                      <a:pt x="5353" y="5561"/>
                      <a:pt x="7394" y="6093"/>
                    </a:cubicBezTo>
                    <a:cubicBezTo>
                      <a:pt x="5353" y="5562"/>
                      <a:pt x="3582" y="2834"/>
                      <a:pt x="344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6" name="Google Shape;2036;p39"/>
              <p:cNvSpPr/>
              <p:nvPr/>
            </p:nvSpPr>
            <p:spPr>
              <a:xfrm>
                <a:off x="4659725" y="1636925"/>
                <a:ext cx="561125" cy="658400"/>
              </a:xfrm>
              <a:custGeom>
                <a:rect b="b" l="l" r="r" t="t"/>
                <a:pathLst>
                  <a:path extrusionOk="0" h="26336" w="22445">
                    <a:moveTo>
                      <a:pt x="1" y="8120"/>
                    </a:moveTo>
                    <a:cubicBezTo>
                      <a:pt x="1" y="2343"/>
                      <a:pt x="6206" y="1"/>
                      <a:pt x="11984" y="2435"/>
                    </a:cubicBezTo>
                    <a:cubicBezTo>
                      <a:pt x="17761" y="4869"/>
                      <a:pt x="22444" y="11526"/>
                      <a:pt x="22444" y="17303"/>
                    </a:cubicBezTo>
                    <a:cubicBezTo>
                      <a:pt x="22444" y="23081"/>
                      <a:pt x="17336" y="26336"/>
                      <a:pt x="11559" y="23901"/>
                    </a:cubicBezTo>
                    <a:cubicBezTo>
                      <a:pt x="5780" y="21466"/>
                      <a:pt x="1" y="13898"/>
                      <a:pt x="1" y="81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7" name="Google Shape;2037;p39"/>
              <p:cNvSpPr/>
              <p:nvPr/>
            </p:nvSpPr>
            <p:spPr>
              <a:xfrm>
                <a:off x="4641375" y="1681450"/>
                <a:ext cx="534600" cy="586875"/>
              </a:xfrm>
              <a:custGeom>
                <a:rect b="b" l="l" r="r" t="t"/>
                <a:pathLst>
                  <a:path extrusionOk="0" h="23475" w="21384">
                    <a:moveTo>
                      <a:pt x="17283" y="6391"/>
                    </a:moveTo>
                    <a:cubicBezTo>
                      <a:pt x="19438" y="9047"/>
                      <a:pt x="20809" y="12157"/>
                      <a:pt x="21096" y="15038"/>
                    </a:cubicBezTo>
                    <a:cubicBezTo>
                      <a:pt x="21384" y="17919"/>
                      <a:pt x="20563" y="20333"/>
                      <a:pt x="18815" y="21752"/>
                    </a:cubicBezTo>
                    <a:cubicBezTo>
                      <a:pt x="17067" y="23170"/>
                      <a:pt x="14535" y="23474"/>
                      <a:pt x="11776" y="22599"/>
                    </a:cubicBezTo>
                    <a:cubicBezTo>
                      <a:pt x="9017" y="21724"/>
                      <a:pt x="6255" y="19740"/>
                      <a:pt x="4101" y="17085"/>
                    </a:cubicBezTo>
                    <a:cubicBezTo>
                      <a:pt x="1947" y="14428"/>
                      <a:pt x="575" y="11319"/>
                      <a:pt x="288" y="8438"/>
                    </a:cubicBezTo>
                    <a:cubicBezTo>
                      <a:pt x="0" y="5557"/>
                      <a:pt x="820" y="3142"/>
                      <a:pt x="2569" y="1725"/>
                    </a:cubicBezTo>
                    <a:cubicBezTo>
                      <a:pt x="4316" y="306"/>
                      <a:pt x="6849" y="1"/>
                      <a:pt x="9608" y="876"/>
                    </a:cubicBezTo>
                    <a:cubicBezTo>
                      <a:pt x="12368" y="1752"/>
                      <a:pt x="15129" y="3736"/>
                      <a:pt x="17283" y="639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8" name="Google Shape;2038;p39"/>
              <p:cNvSpPr/>
              <p:nvPr/>
            </p:nvSpPr>
            <p:spPr>
              <a:xfrm>
                <a:off x="4688625" y="1703575"/>
                <a:ext cx="440050" cy="542400"/>
              </a:xfrm>
              <a:custGeom>
                <a:rect b="b" l="l" r="r" t="t"/>
                <a:pathLst>
                  <a:path extrusionOk="0" h="21696" w="17602">
                    <a:moveTo>
                      <a:pt x="1" y="7140"/>
                    </a:moveTo>
                    <a:cubicBezTo>
                      <a:pt x="1" y="2279"/>
                      <a:pt x="3941" y="0"/>
                      <a:pt x="8801" y="2047"/>
                    </a:cubicBezTo>
                    <a:cubicBezTo>
                      <a:pt x="13662" y="4094"/>
                      <a:pt x="17602" y="9695"/>
                      <a:pt x="17602" y="14556"/>
                    </a:cubicBezTo>
                    <a:cubicBezTo>
                      <a:pt x="17602" y="19417"/>
                      <a:pt x="13661" y="21696"/>
                      <a:pt x="8801" y="19649"/>
                    </a:cubicBezTo>
                    <a:cubicBezTo>
                      <a:pt x="3941" y="17602"/>
                      <a:pt x="1" y="12000"/>
                      <a:pt x="1" y="714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9" name="Google Shape;2039;p39"/>
              <p:cNvSpPr/>
              <p:nvPr/>
            </p:nvSpPr>
            <p:spPr>
              <a:xfrm>
                <a:off x="4689975" y="1734825"/>
                <a:ext cx="437425" cy="480150"/>
              </a:xfrm>
              <a:custGeom>
                <a:rect b="b" l="l" r="r" t="t"/>
                <a:pathLst>
                  <a:path extrusionOk="0" fill="none" h="19206" w="17497">
                    <a:moveTo>
                      <a:pt x="14141" y="5230"/>
                    </a:moveTo>
                    <a:cubicBezTo>
                      <a:pt x="15903" y="7402"/>
                      <a:pt x="17025" y="9947"/>
                      <a:pt x="17261" y="12304"/>
                    </a:cubicBezTo>
                    <a:cubicBezTo>
                      <a:pt x="17496" y="14661"/>
                      <a:pt x="16825" y="16635"/>
                      <a:pt x="15394" y="17796"/>
                    </a:cubicBezTo>
                    <a:cubicBezTo>
                      <a:pt x="13964" y="18956"/>
                      <a:pt x="11892" y="19205"/>
                      <a:pt x="9635" y="18490"/>
                    </a:cubicBezTo>
                    <a:cubicBezTo>
                      <a:pt x="7377" y="17773"/>
                      <a:pt x="5119" y="16151"/>
                      <a:pt x="3356" y="13978"/>
                    </a:cubicBezTo>
                    <a:cubicBezTo>
                      <a:pt x="1593" y="11805"/>
                      <a:pt x="471" y="9261"/>
                      <a:pt x="236" y="6904"/>
                    </a:cubicBezTo>
                    <a:cubicBezTo>
                      <a:pt x="1" y="4547"/>
                      <a:pt x="672" y="2571"/>
                      <a:pt x="2102" y="1410"/>
                    </a:cubicBezTo>
                    <a:cubicBezTo>
                      <a:pt x="3533" y="251"/>
                      <a:pt x="5603" y="1"/>
                      <a:pt x="7861" y="717"/>
                    </a:cubicBezTo>
                    <a:cubicBezTo>
                      <a:pt x="10119" y="1433"/>
                      <a:pt x="12378" y="3056"/>
                      <a:pt x="14141" y="5230"/>
                    </a:cubicBezTo>
                    <a:close/>
                  </a:path>
                </a:pathLst>
              </a:custGeom>
              <a:noFill/>
              <a:ln cap="flat" cmpd="sng" w="175">
                <a:solidFill>
                  <a:srgbClr val="FFBE00"/>
                </a:solidFill>
                <a:prstDash val="solid"/>
                <a:miter lim="1126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0" name="Google Shape;2040;p39"/>
              <p:cNvSpPr/>
              <p:nvPr/>
            </p:nvSpPr>
            <p:spPr>
              <a:xfrm>
                <a:off x="4822850" y="1829975"/>
                <a:ext cx="171625" cy="289625"/>
              </a:xfrm>
              <a:custGeom>
                <a:rect b="b" l="l" r="r" t="t"/>
                <a:pathLst>
                  <a:path extrusionOk="0" h="11585" w="6865">
                    <a:moveTo>
                      <a:pt x="2638" y="2847"/>
                    </a:moveTo>
                    <a:cubicBezTo>
                      <a:pt x="2726" y="2847"/>
                      <a:pt x="2826" y="2857"/>
                      <a:pt x="2937" y="2879"/>
                    </a:cubicBezTo>
                    <a:lnTo>
                      <a:pt x="2937" y="4554"/>
                    </a:lnTo>
                    <a:cubicBezTo>
                      <a:pt x="2418" y="4170"/>
                      <a:pt x="2064" y="3797"/>
                      <a:pt x="2064" y="3384"/>
                    </a:cubicBezTo>
                    <a:cubicBezTo>
                      <a:pt x="2064" y="3065"/>
                      <a:pt x="2231" y="2847"/>
                      <a:pt x="2638" y="2847"/>
                    </a:cubicBezTo>
                    <a:close/>
                    <a:moveTo>
                      <a:pt x="4116" y="7079"/>
                    </a:moveTo>
                    <a:cubicBezTo>
                      <a:pt x="4623" y="7470"/>
                      <a:pt x="4965" y="7839"/>
                      <a:pt x="4965" y="8251"/>
                    </a:cubicBezTo>
                    <a:cubicBezTo>
                      <a:pt x="4965" y="8554"/>
                      <a:pt x="4797" y="8741"/>
                      <a:pt x="4425" y="8741"/>
                    </a:cubicBezTo>
                    <a:cubicBezTo>
                      <a:pt x="4334" y="8741"/>
                      <a:pt x="4231" y="8730"/>
                      <a:pt x="4116" y="8707"/>
                    </a:cubicBezTo>
                    <a:lnTo>
                      <a:pt x="4116" y="7079"/>
                    </a:lnTo>
                    <a:close/>
                    <a:moveTo>
                      <a:pt x="2937" y="1"/>
                    </a:moveTo>
                    <a:lnTo>
                      <a:pt x="2937" y="1311"/>
                    </a:lnTo>
                    <a:cubicBezTo>
                      <a:pt x="2484" y="1171"/>
                      <a:pt x="2087" y="1107"/>
                      <a:pt x="1746" y="1107"/>
                    </a:cubicBezTo>
                    <a:cubicBezTo>
                      <a:pt x="686" y="1107"/>
                      <a:pt x="166" y="1732"/>
                      <a:pt x="166" y="2679"/>
                    </a:cubicBezTo>
                    <a:cubicBezTo>
                      <a:pt x="166" y="4365"/>
                      <a:pt x="1627" y="5419"/>
                      <a:pt x="2937" y="6287"/>
                    </a:cubicBezTo>
                    <a:lnTo>
                      <a:pt x="2937" y="8258"/>
                    </a:lnTo>
                    <a:cubicBezTo>
                      <a:pt x="2088" y="7817"/>
                      <a:pt x="1238" y="7141"/>
                      <a:pt x="649" y="6456"/>
                    </a:cubicBezTo>
                    <a:lnTo>
                      <a:pt x="0" y="7621"/>
                    </a:lnTo>
                    <a:cubicBezTo>
                      <a:pt x="649" y="8402"/>
                      <a:pt x="1769" y="9239"/>
                      <a:pt x="2937" y="9802"/>
                    </a:cubicBezTo>
                    <a:lnTo>
                      <a:pt x="2937" y="11088"/>
                    </a:lnTo>
                    <a:lnTo>
                      <a:pt x="4116" y="11585"/>
                    </a:lnTo>
                    <a:lnTo>
                      <a:pt x="4116" y="10264"/>
                    </a:lnTo>
                    <a:cubicBezTo>
                      <a:pt x="4561" y="10398"/>
                      <a:pt x="4951" y="10460"/>
                      <a:pt x="5286" y="10460"/>
                    </a:cubicBezTo>
                    <a:cubicBezTo>
                      <a:pt x="6347" y="10460"/>
                      <a:pt x="6865" y="9841"/>
                      <a:pt x="6865" y="8909"/>
                    </a:cubicBezTo>
                    <a:cubicBezTo>
                      <a:pt x="6865" y="7247"/>
                      <a:pt x="5426" y="6205"/>
                      <a:pt x="4116" y="5346"/>
                    </a:cubicBezTo>
                    <a:lnTo>
                      <a:pt x="4116" y="3341"/>
                    </a:lnTo>
                    <a:cubicBezTo>
                      <a:pt x="4706" y="3660"/>
                      <a:pt x="5319" y="4118"/>
                      <a:pt x="5920" y="4714"/>
                    </a:cubicBezTo>
                    <a:lnTo>
                      <a:pt x="6510" y="3512"/>
                    </a:lnTo>
                    <a:cubicBezTo>
                      <a:pt x="5862" y="2826"/>
                      <a:pt x="5001" y="2227"/>
                      <a:pt x="4116" y="1784"/>
                    </a:cubicBezTo>
                    <a:lnTo>
                      <a:pt x="4116" y="497"/>
                    </a:lnTo>
                    <a:lnTo>
                      <a:pt x="293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1" name="Google Shape;2041;p39"/>
              <p:cNvSpPr/>
              <p:nvPr/>
            </p:nvSpPr>
            <p:spPr>
              <a:xfrm>
                <a:off x="3319125" y="4126500"/>
                <a:ext cx="2122950" cy="1349625"/>
              </a:xfrm>
              <a:custGeom>
                <a:rect b="b" l="l" r="r" t="t"/>
                <a:pathLst>
                  <a:path extrusionOk="0" h="53985" w="84918">
                    <a:moveTo>
                      <a:pt x="84784" y="42"/>
                    </a:moveTo>
                    <a:cubicBezTo>
                      <a:pt x="84568" y="767"/>
                      <a:pt x="84077" y="1380"/>
                      <a:pt x="83418" y="1753"/>
                    </a:cubicBezTo>
                    <a:lnTo>
                      <a:pt x="1505" y="48473"/>
                    </a:lnTo>
                    <a:cubicBezTo>
                      <a:pt x="1047" y="48735"/>
                      <a:pt x="528" y="48869"/>
                      <a:pt x="1" y="48862"/>
                    </a:cubicBezTo>
                    <a:lnTo>
                      <a:pt x="1" y="53978"/>
                    </a:lnTo>
                    <a:cubicBezTo>
                      <a:pt x="528" y="53985"/>
                      <a:pt x="1047" y="53851"/>
                      <a:pt x="1505" y="53589"/>
                    </a:cubicBezTo>
                    <a:lnTo>
                      <a:pt x="83417" y="6868"/>
                    </a:lnTo>
                    <a:cubicBezTo>
                      <a:pt x="84361" y="6329"/>
                      <a:pt x="84855" y="5401"/>
                      <a:pt x="84908" y="4453"/>
                    </a:cubicBezTo>
                    <a:lnTo>
                      <a:pt x="84918" y="4453"/>
                    </a:lnTo>
                    <a:lnTo>
                      <a:pt x="849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2" name="Google Shape;2042;p39"/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rect b="b" l="l" r="r" t="t"/>
                <a:pathLst>
                  <a:path extrusionOk="0" h="34271" w="48855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3" name="Google Shape;2043;p39"/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rect b="b" l="l" r="r" t="t"/>
                <a:pathLst>
                  <a:path extrusionOk="0" h="34271" w="48855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4" name="Google Shape;2044;p39"/>
              <p:cNvSpPr/>
              <p:nvPr/>
            </p:nvSpPr>
            <p:spPr>
              <a:xfrm>
                <a:off x="3771175" y="2821750"/>
                <a:ext cx="349550" cy="1103525"/>
              </a:xfrm>
              <a:custGeom>
                <a:rect b="b" l="l" r="r" t="t"/>
                <a:pathLst>
                  <a:path extrusionOk="0" h="44141" w="13982">
                    <a:moveTo>
                      <a:pt x="13981" y="12380"/>
                    </a:moveTo>
                    <a:cubicBezTo>
                      <a:pt x="13981" y="5542"/>
                      <a:pt x="10852" y="0"/>
                      <a:pt x="6991" y="0"/>
                    </a:cubicBezTo>
                    <a:cubicBezTo>
                      <a:pt x="3130" y="0"/>
                      <a:pt x="0" y="5542"/>
                      <a:pt x="0" y="12380"/>
                    </a:cubicBezTo>
                    <a:cubicBezTo>
                      <a:pt x="0" y="19217"/>
                      <a:pt x="6991" y="44140"/>
                      <a:pt x="6991" y="44140"/>
                    </a:cubicBezTo>
                    <a:cubicBezTo>
                      <a:pt x="6991" y="44140"/>
                      <a:pt x="13981" y="19217"/>
                      <a:pt x="13981" y="1238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50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5" name="Google Shape;2045;p39"/>
              <p:cNvSpPr/>
              <p:nvPr/>
            </p:nvSpPr>
            <p:spPr>
              <a:xfrm>
                <a:off x="3213000" y="2116500"/>
                <a:ext cx="505850" cy="516975"/>
              </a:xfrm>
              <a:custGeom>
                <a:rect b="b" l="l" r="r" t="t"/>
                <a:pathLst>
                  <a:path extrusionOk="0" h="20679" w="20234">
                    <a:moveTo>
                      <a:pt x="18584" y="1"/>
                    </a:moveTo>
                    <a:lnTo>
                      <a:pt x="866" y="10692"/>
                    </a:lnTo>
                    <a:lnTo>
                      <a:pt x="998" y="19179"/>
                    </a:lnTo>
                    <a:lnTo>
                      <a:pt x="383" y="19122"/>
                    </a:lnTo>
                    <a:lnTo>
                      <a:pt x="1" y="20214"/>
                    </a:lnTo>
                    <a:lnTo>
                      <a:pt x="1210" y="20653"/>
                    </a:lnTo>
                    <a:lnTo>
                      <a:pt x="1212" y="20651"/>
                    </a:lnTo>
                    <a:cubicBezTo>
                      <a:pt x="1331" y="20679"/>
                      <a:pt x="1477" y="20653"/>
                      <a:pt x="1576" y="20550"/>
                    </a:cubicBezTo>
                    <a:lnTo>
                      <a:pt x="6852" y="15040"/>
                    </a:lnTo>
                    <a:lnTo>
                      <a:pt x="20234" y="106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6" name="Google Shape;2046;p39"/>
              <p:cNvSpPr/>
              <p:nvPr/>
            </p:nvSpPr>
            <p:spPr>
              <a:xfrm>
                <a:off x="3203550" y="2105350"/>
                <a:ext cx="484200" cy="518675"/>
              </a:xfrm>
              <a:custGeom>
                <a:rect b="b" l="l" r="r" t="t"/>
                <a:pathLst>
                  <a:path extrusionOk="0" h="20747" w="19368">
                    <a:moveTo>
                      <a:pt x="0" y="10693"/>
                    </a:moveTo>
                    <a:lnTo>
                      <a:pt x="17717" y="1"/>
                    </a:lnTo>
                    <a:lnTo>
                      <a:pt x="19368" y="10683"/>
                    </a:lnTo>
                    <a:lnTo>
                      <a:pt x="5986" y="15041"/>
                    </a:lnTo>
                    <a:lnTo>
                      <a:pt x="709" y="20550"/>
                    </a:lnTo>
                    <a:cubicBezTo>
                      <a:pt x="522" y="20746"/>
                      <a:pt x="154" y="20678"/>
                      <a:pt x="150" y="204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7" name="Google Shape;2047;p39"/>
              <p:cNvSpPr/>
              <p:nvPr/>
            </p:nvSpPr>
            <p:spPr>
              <a:xfrm>
                <a:off x="3665375" y="2791150"/>
                <a:ext cx="554725" cy="258675"/>
              </a:xfrm>
              <a:custGeom>
                <a:rect b="b" l="l" r="r" t="t"/>
                <a:pathLst>
                  <a:path extrusionOk="0" h="10347" w="22189">
                    <a:moveTo>
                      <a:pt x="22188" y="8354"/>
                    </a:moveTo>
                    <a:cubicBezTo>
                      <a:pt x="22188" y="8354"/>
                      <a:pt x="18945" y="10347"/>
                      <a:pt x="11094" y="10347"/>
                    </a:cubicBezTo>
                    <a:cubicBezTo>
                      <a:pt x="4273" y="10347"/>
                      <a:pt x="0" y="8354"/>
                      <a:pt x="0" y="8354"/>
                    </a:cubicBezTo>
                    <a:lnTo>
                      <a:pt x="2135" y="1"/>
                    </a:lnTo>
                    <a:lnTo>
                      <a:pt x="197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8" name="Google Shape;2048;p39"/>
              <p:cNvSpPr/>
              <p:nvPr/>
            </p:nvSpPr>
            <p:spPr>
              <a:xfrm>
                <a:off x="3682650" y="2791150"/>
                <a:ext cx="520150" cy="173300"/>
              </a:xfrm>
              <a:custGeom>
                <a:rect b="b" l="l" r="r" t="t"/>
                <a:pathLst>
                  <a:path extrusionOk="0" h="6932" w="20806">
                    <a:moveTo>
                      <a:pt x="20805" y="4676"/>
                    </a:moveTo>
                    <a:cubicBezTo>
                      <a:pt x="20805" y="4676"/>
                      <a:pt x="18642" y="6256"/>
                      <a:pt x="13324" y="6490"/>
                    </a:cubicBezTo>
                    <a:cubicBezTo>
                      <a:pt x="3335" y="6932"/>
                      <a:pt x="0" y="4676"/>
                      <a:pt x="0" y="4676"/>
                    </a:cubicBezTo>
                    <a:lnTo>
                      <a:pt x="0" y="1"/>
                    </a:lnTo>
                    <a:lnTo>
                      <a:pt x="2080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9" name="Google Shape;2049;p39"/>
              <p:cNvSpPr/>
              <p:nvPr/>
            </p:nvSpPr>
            <p:spPr>
              <a:xfrm>
                <a:off x="2915625" y="823050"/>
                <a:ext cx="2054175" cy="2040900"/>
              </a:xfrm>
              <a:custGeom>
                <a:rect b="b" l="l" r="r" t="t"/>
                <a:pathLst>
                  <a:path extrusionOk="0" h="81636" w="82167">
                    <a:moveTo>
                      <a:pt x="41084" y="1"/>
                    </a:moveTo>
                    <a:cubicBezTo>
                      <a:pt x="1" y="47771"/>
                      <a:pt x="30176" y="80356"/>
                      <a:pt x="30176" y="80356"/>
                    </a:cubicBezTo>
                    <a:cubicBezTo>
                      <a:pt x="30176" y="80356"/>
                      <a:pt x="36328" y="81636"/>
                      <a:pt x="41083" y="81636"/>
                    </a:cubicBezTo>
                    <a:cubicBezTo>
                      <a:pt x="46383" y="81636"/>
                      <a:pt x="51991" y="80356"/>
                      <a:pt x="51991" y="80356"/>
                    </a:cubicBezTo>
                    <a:cubicBezTo>
                      <a:pt x="51991" y="80356"/>
                      <a:pt x="82167" y="47771"/>
                      <a:pt x="4108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0" name="Google Shape;2050;p39"/>
              <p:cNvSpPr/>
              <p:nvPr/>
            </p:nvSpPr>
            <p:spPr>
              <a:xfrm>
                <a:off x="4220075" y="2164650"/>
                <a:ext cx="591500" cy="680150"/>
              </a:xfrm>
              <a:custGeom>
                <a:rect b="b" l="l" r="r" t="t"/>
                <a:pathLst>
                  <a:path extrusionOk="0" h="27206" w="23660">
                    <a:moveTo>
                      <a:pt x="23633" y="25796"/>
                    </a:moveTo>
                    <a:lnTo>
                      <a:pt x="22226" y="11790"/>
                    </a:lnTo>
                    <a:lnTo>
                      <a:pt x="1272" y="0"/>
                    </a:lnTo>
                    <a:lnTo>
                      <a:pt x="0" y="710"/>
                    </a:lnTo>
                    <a:lnTo>
                      <a:pt x="240" y="1388"/>
                    </a:lnTo>
                    <a:lnTo>
                      <a:pt x="791" y="1343"/>
                    </a:lnTo>
                    <a:lnTo>
                      <a:pt x="781" y="14729"/>
                    </a:lnTo>
                    <a:lnTo>
                      <a:pt x="16262" y="18842"/>
                    </a:lnTo>
                    <a:lnTo>
                      <a:pt x="21906" y="24735"/>
                    </a:lnTo>
                    <a:lnTo>
                      <a:pt x="22413" y="27206"/>
                    </a:lnTo>
                    <a:lnTo>
                      <a:pt x="23406" y="26581"/>
                    </a:lnTo>
                    <a:cubicBezTo>
                      <a:pt x="23578" y="26358"/>
                      <a:pt x="23659" y="26077"/>
                      <a:pt x="23633" y="2579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1" name="Google Shape;2051;p39"/>
              <p:cNvSpPr/>
              <p:nvPr/>
            </p:nvSpPr>
            <p:spPr>
              <a:xfrm>
                <a:off x="4215100" y="2182375"/>
                <a:ext cx="569900" cy="666800"/>
              </a:xfrm>
              <a:custGeom>
                <a:rect b="b" l="l" r="r" t="t"/>
                <a:pathLst>
                  <a:path extrusionOk="0" h="26672" w="22796">
                    <a:moveTo>
                      <a:pt x="21445" y="12397"/>
                    </a:moveTo>
                    <a:lnTo>
                      <a:pt x="199" y="1"/>
                    </a:lnTo>
                    <a:lnTo>
                      <a:pt x="1" y="15334"/>
                    </a:lnTo>
                    <a:lnTo>
                      <a:pt x="15481" y="19449"/>
                    </a:lnTo>
                    <a:lnTo>
                      <a:pt x="22163" y="26424"/>
                    </a:lnTo>
                    <a:cubicBezTo>
                      <a:pt x="22399" y="26672"/>
                      <a:pt x="22796" y="26518"/>
                      <a:pt x="22765" y="261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2" name="Google Shape;2052;p39"/>
              <p:cNvSpPr/>
              <p:nvPr/>
            </p:nvSpPr>
            <p:spPr>
              <a:xfrm>
                <a:off x="3550150" y="823050"/>
                <a:ext cx="796400" cy="754400"/>
              </a:xfrm>
              <a:custGeom>
                <a:rect b="b" l="l" r="r" t="t"/>
                <a:pathLst>
                  <a:path extrusionOk="0" h="30176" w="31856">
                    <a:moveTo>
                      <a:pt x="31856" y="24912"/>
                    </a:moveTo>
                    <a:cubicBezTo>
                      <a:pt x="28490" y="17204"/>
                      <a:pt x="23326" y="8865"/>
                      <a:pt x="15703" y="1"/>
                    </a:cubicBezTo>
                    <a:cubicBezTo>
                      <a:pt x="8408" y="8482"/>
                      <a:pt x="3370" y="16482"/>
                      <a:pt x="0" y="23908"/>
                    </a:cubicBezTo>
                    <a:cubicBezTo>
                      <a:pt x="4256" y="26099"/>
                      <a:pt x="15306" y="30175"/>
                      <a:pt x="31856" y="249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3" name="Google Shape;2053;p39"/>
              <p:cNvSpPr/>
              <p:nvPr/>
            </p:nvSpPr>
            <p:spPr>
              <a:xfrm>
                <a:off x="3726600" y="2863950"/>
                <a:ext cx="39725" cy="39700"/>
              </a:xfrm>
              <a:custGeom>
                <a:rect b="b" l="l" r="r" t="t"/>
                <a:pathLst>
                  <a:path extrusionOk="0" h="1588" w="1589">
                    <a:moveTo>
                      <a:pt x="794" y="0"/>
                    </a:moveTo>
                    <a:cubicBezTo>
                      <a:pt x="356" y="0"/>
                      <a:pt x="1" y="355"/>
                      <a:pt x="1" y="794"/>
                    </a:cubicBezTo>
                    <a:cubicBezTo>
                      <a:pt x="1" y="1233"/>
                      <a:pt x="356" y="1587"/>
                      <a:pt x="794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4" name="Google Shape;2054;p39"/>
              <p:cNvSpPr/>
              <p:nvPr/>
            </p:nvSpPr>
            <p:spPr>
              <a:xfrm>
                <a:off x="3822525" y="2876750"/>
                <a:ext cx="39725" cy="39725"/>
              </a:xfrm>
              <a:custGeom>
                <a:rect b="b" l="l" r="r" t="t"/>
                <a:pathLst>
                  <a:path extrusionOk="0" h="1589" w="1589">
                    <a:moveTo>
                      <a:pt x="794" y="1"/>
                    </a:moveTo>
                    <a:cubicBezTo>
                      <a:pt x="356" y="1"/>
                      <a:pt x="1" y="356"/>
                      <a:pt x="1" y="795"/>
                    </a:cubicBezTo>
                    <a:cubicBezTo>
                      <a:pt x="1" y="1233"/>
                      <a:pt x="356" y="1588"/>
                      <a:pt x="794" y="1588"/>
                    </a:cubicBezTo>
                    <a:cubicBezTo>
                      <a:pt x="1232" y="1588"/>
                      <a:pt x="1588" y="1233"/>
                      <a:pt x="1588" y="795"/>
                    </a:cubicBezTo>
                    <a:cubicBezTo>
                      <a:pt x="1588" y="356"/>
                      <a:pt x="1232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5" name="Google Shape;2055;p39"/>
              <p:cNvSpPr/>
              <p:nvPr/>
            </p:nvSpPr>
            <p:spPr>
              <a:xfrm>
                <a:off x="3922875" y="2887650"/>
                <a:ext cx="39700" cy="39725"/>
              </a:xfrm>
              <a:custGeom>
                <a:rect b="b" l="l" r="r" t="t"/>
                <a:pathLst>
                  <a:path extrusionOk="0" h="1589" w="1588">
                    <a:moveTo>
                      <a:pt x="794" y="1"/>
                    </a:moveTo>
                    <a:cubicBezTo>
                      <a:pt x="355" y="1"/>
                      <a:pt x="0" y="356"/>
                      <a:pt x="0" y="794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7" y="1232"/>
                      <a:pt x="1587" y="794"/>
                    </a:cubicBezTo>
                    <a:cubicBezTo>
                      <a:pt x="1587" y="356"/>
                      <a:pt x="1233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6" name="Google Shape;2056;p39"/>
              <p:cNvSpPr/>
              <p:nvPr/>
            </p:nvSpPr>
            <p:spPr>
              <a:xfrm>
                <a:off x="4021000" y="2883800"/>
                <a:ext cx="39700" cy="39700"/>
              </a:xfrm>
              <a:custGeom>
                <a:rect b="b" l="l" r="r" t="t"/>
                <a:pathLst>
                  <a:path extrusionOk="0" h="1588" w="1588">
                    <a:moveTo>
                      <a:pt x="794" y="0"/>
                    </a:moveTo>
                    <a:cubicBezTo>
                      <a:pt x="355" y="0"/>
                      <a:pt x="0" y="355"/>
                      <a:pt x="0" y="793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8" y="1232"/>
                      <a:pt x="1588" y="793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7" name="Google Shape;2057;p39"/>
              <p:cNvSpPr/>
              <p:nvPr/>
            </p:nvSpPr>
            <p:spPr>
              <a:xfrm>
                <a:off x="4119125" y="2863950"/>
                <a:ext cx="39700" cy="39700"/>
              </a:xfrm>
              <a:custGeom>
                <a:rect b="b" l="l" r="r" t="t"/>
                <a:pathLst>
                  <a:path extrusionOk="0" h="1588" w="1588">
                    <a:moveTo>
                      <a:pt x="795" y="0"/>
                    </a:moveTo>
                    <a:cubicBezTo>
                      <a:pt x="356" y="0"/>
                      <a:pt x="0" y="355"/>
                      <a:pt x="0" y="794"/>
                    </a:cubicBezTo>
                    <a:cubicBezTo>
                      <a:pt x="0" y="1233"/>
                      <a:pt x="356" y="1587"/>
                      <a:pt x="795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8" name="Google Shape;2058;p39"/>
              <p:cNvSpPr/>
              <p:nvPr/>
            </p:nvSpPr>
            <p:spPr>
              <a:xfrm>
                <a:off x="3520000" y="1458000"/>
                <a:ext cx="857125" cy="182150"/>
              </a:xfrm>
              <a:custGeom>
                <a:rect b="b" l="l" r="r" t="t"/>
                <a:pathLst>
                  <a:path extrusionOk="0" h="7286" w="34285">
                    <a:moveTo>
                      <a:pt x="34284" y="2499"/>
                    </a:moveTo>
                    <a:cubicBezTo>
                      <a:pt x="34116" y="2064"/>
                      <a:pt x="33946" y="1628"/>
                      <a:pt x="33767" y="1190"/>
                    </a:cubicBezTo>
                    <a:cubicBezTo>
                      <a:pt x="15464" y="7285"/>
                      <a:pt x="3739" y="1838"/>
                      <a:pt x="545" y="0"/>
                    </a:cubicBezTo>
                    <a:cubicBezTo>
                      <a:pt x="358" y="439"/>
                      <a:pt x="178" y="875"/>
                      <a:pt x="1" y="1308"/>
                    </a:cubicBezTo>
                    <a:cubicBezTo>
                      <a:pt x="2396" y="2653"/>
                      <a:pt x="8404" y="5406"/>
                      <a:pt x="17485" y="5406"/>
                    </a:cubicBezTo>
                    <a:cubicBezTo>
                      <a:pt x="22263" y="5406"/>
                      <a:pt x="27894" y="4633"/>
                      <a:pt x="34284" y="24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9" name="Google Shape;2059;p39"/>
              <p:cNvSpPr/>
              <p:nvPr/>
            </p:nvSpPr>
            <p:spPr>
              <a:xfrm>
                <a:off x="3916450" y="3306525"/>
                <a:ext cx="54950" cy="55275"/>
              </a:xfrm>
              <a:custGeom>
                <a:rect b="b" l="l" r="r" t="t"/>
                <a:pathLst>
                  <a:path extrusionOk="0" h="2211" w="2198">
                    <a:moveTo>
                      <a:pt x="44" y="1225"/>
                    </a:moveTo>
                    <a:cubicBezTo>
                      <a:pt x="0" y="806"/>
                      <a:pt x="213" y="402"/>
                      <a:pt x="584" y="201"/>
                    </a:cubicBezTo>
                    <a:cubicBezTo>
                      <a:pt x="954" y="1"/>
                      <a:pt x="1410" y="44"/>
                      <a:pt x="1736" y="309"/>
                    </a:cubicBezTo>
                    <a:cubicBezTo>
                      <a:pt x="2063" y="575"/>
                      <a:pt x="2197" y="1011"/>
                      <a:pt x="2077" y="1415"/>
                    </a:cubicBezTo>
                    <a:cubicBezTo>
                      <a:pt x="1957" y="1819"/>
                      <a:pt x="1604" y="2110"/>
                      <a:pt x="1186" y="2154"/>
                    </a:cubicBezTo>
                    <a:cubicBezTo>
                      <a:pt x="614" y="2210"/>
                      <a:pt x="105" y="1796"/>
                      <a:pt x="44" y="12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0" name="Google Shape;2060;p39"/>
              <p:cNvSpPr/>
              <p:nvPr/>
            </p:nvSpPr>
            <p:spPr>
              <a:xfrm>
                <a:off x="3964850" y="3711350"/>
                <a:ext cx="54950" cy="55225"/>
              </a:xfrm>
              <a:custGeom>
                <a:rect b="b" l="l" r="r" t="t"/>
                <a:pathLst>
                  <a:path extrusionOk="0" h="2209" w="2198">
                    <a:moveTo>
                      <a:pt x="45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1" y="44"/>
                      <a:pt x="1737" y="309"/>
                    </a:cubicBezTo>
                    <a:cubicBezTo>
                      <a:pt x="2064" y="576"/>
                      <a:pt x="2198" y="1012"/>
                      <a:pt x="2077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09"/>
                      <a:pt x="104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1" name="Google Shape;2061;p39"/>
              <p:cNvSpPr/>
              <p:nvPr/>
            </p:nvSpPr>
            <p:spPr>
              <a:xfrm>
                <a:off x="4488575" y="350770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3" y="1223"/>
                    </a:moveTo>
                    <a:cubicBezTo>
                      <a:pt x="0" y="803"/>
                      <a:pt x="214" y="400"/>
                      <a:pt x="585" y="201"/>
                    </a:cubicBezTo>
                    <a:cubicBezTo>
                      <a:pt x="955" y="0"/>
                      <a:pt x="1410" y="44"/>
                      <a:pt x="1735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3" y="2108"/>
                      <a:pt x="1184" y="2152"/>
                    </a:cubicBezTo>
                    <a:cubicBezTo>
                      <a:pt x="613" y="2209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2" name="Google Shape;2062;p39"/>
              <p:cNvSpPr/>
              <p:nvPr/>
            </p:nvSpPr>
            <p:spPr>
              <a:xfrm>
                <a:off x="3953925" y="405692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3" y="1222"/>
                    </a:moveTo>
                    <a:cubicBezTo>
                      <a:pt x="1" y="804"/>
                      <a:pt x="215" y="399"/>
                      <a:pt x="585" y="200"/>
                    </a:cubicBezTo>
                    <a:cubicBezTo>
                      <a:pt x="955" y="0"/>
                      <a:pt x="1410" y="43"/>
                      <a:pt x="1737" y="308"/>
                    </a:cubicBezTo>
                    <a:cubicBezTo>
                      <a:pt x="2062" y="574"/>
                      <a:pt x="2198" y="1010"/>
                      <a:pt x="2077" y="1414"/>
                    </a:cubicBezTo>
                    <a:cubicBezTo>
                      <a:pt x="1957" y="1818"/>
                      <a:pt x="1605" y="2108"/>
                      <a:pt x="1186" y="2151"/>
                    </a:cubicBezTo>
                    <a:cubicBezTo>
                      <a:pt x="615" y="2210"/>
                      <a:pt x="103" y="1794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3" name="Google Shape;2063;p39"/>
              <p:cNvSpPr/>
              <p:nvPr/>
            </p:nvSpPr>
            <p:spPr>
              <a:xfrm>
                <a:off x="4093775" y="3480425"/>
                <a:ext cx="54900" cy="55250"/>
              </a:xfrm>
              <a:custGeom>
                <a:rect b="b" l="l" r="r" t="t"/>
                <a:pathLst>
                  <a:path extrusionOk="0" h="2210" w="2196">
                    <a:moveTo>
                      <a:pt x="43" y="1222"/>
                    </a:moveTo>
                    <a:cubicBezTo>
                      <a:pt x="0" y="803"/>
                      <a:pt x="213" y="401"/>
                      <a:pt x="584" y="200"/>
                    </a:cubicBezTo>
                    <a:cubicBezTo>
                      <a:pt x="955" y="1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4" y="1414"/>
                    </a:cubicBezTo>
                    <a:cubicBezTo>
                      <a:pt x="1954" y="1818"/>
                      <a:pt x="1602" y="2108"/>
                      <a:pt x="1183" y="2151"/>
                    </a:cubicBezTo>
                    <a:cubicBezTo>
                      <a:pt x="612" y="2210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4" name="Google Shape;2064;p39"/>
              <p:cNvSpPr/>
              <p:nvPr/>
            </p:nvSpPr>
            <p:spPr>
              <a:xfrm>
                <a:off x="3568925" y="475547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5"/>
                      <a:pt x="1737" y="311"/>
                    </a:cubicBezTo>
                    <a:cubicBezTo>
                      <a:pt x="2063" y="577"/>
                      <a:pt x="2197" y="1013"/>
                      <a:pt x="2076" y="1416"/>
                    </a:cubicBezTo>
                    <a:cubicBezTo>
                      <a:pt x="1956" y="1819"/>
                      <a:pt x="1603" y="2110"/>
                      <a:pt x="1185" y="2153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5" name="Google Shape;2065;p39"/>
              <p:cNvSpPr/>
              <p:nvPr/>
            </p:nvSpPr>
            <p:spPr>
              <a:xfrm>
                <a:off x="4967475" y="379432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3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6" y="1"/>
                      <a:pt x="1410" y="45"/>
                      <a:pt x="1736" y="311"/>
                    </a:cubicBezTo>
                    <a:cubicBezTo>
                      <a:pt x="2062" y="577"/>
                      <a:pt x="2196" y="1013"/>
                      <a:pt x="2076" y="1416"/>
                    </a:cubicBezTo>
                    <a:cubicBezTo>
                      <a:pt x="1955" y="1819"/>
                      <a:pt x="1603" y="2110"/>
                      <a:pt x="1184" y="2153"/>
                    </a:cubicBezTo>
                    <a:cubicBezTo>
                      <a:pt x="613" y="2210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6" name="Google Shape;2066;p39"/>
              <p:cNvSpPr/>
              <p:nvPr/>
            </p:nvSpPr>
            <p:spPr>
              <a:xfrm>
                <a:off x="5143200" y="36002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2" y="575"/>
                      <a:pt x="2196" y="1012"/>
                      <a:pt x="2076" y="1415"/>
                    </a:cubicBezTo>
                    <a:cubicBezTo>
                      <a:pt x="1955" y="1819"/>
                      <a:pt x="1603" y="2109"/>
                      <a:pt x="1184" y="2152"/>
                    </a:cubicBezTo>
                    <a:cubicBezTo>
                      <a:pt x="613" y="2209"/>
                      <a:pt x="103" y="1793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7" name="Google Shape;2067;p39"/>
              <p:cNvSpPr/>
              <p:nvPr/>
            </p:nvSpPr>
            <p:spPr>
              <a:xfrm>
                <a:off x="3834950" y="321372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0" y="43"/>
                      <a:pt x="1737" y="309"/>
                    </a:cubicBezTo>
                    <a:cubicBezTo>
                      <a:pt x="2063" y="575"/>
                      <a:pt x="2197" y="1012"/>
                      <a:pt x="2076" y="1416"/>
                    </a:cubicBezTo>
                    <a:cubicBezTo>
                      <a:pt x="1956" y="1819"/>
                      <a:pt x="1604" y="2110"/>
                      <a:pt x="1185" y="2152"/>
                    </a:cubicBezTo>
                    <a:cubicBezTo>
                      <a:pt x="614" y="2209"/>
                      <a:pt x="103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8" name="Google Shape;2068;p39"/>
              <p:cNvSpPr/>
              <p:nvPr/>
            </p:nvSpPr>
            <p:spPr>
              <a:xfrm>
                <a:off x="4620600" y="3001200"/>
                <a:ext cx="54925" cy="55200"/>
              </a:xfrm>
              <a:custGeom>
                <a:rect b="b" l="l" r="r" t="t"/>
                <a:pathLst>
                  <a:path extrusionOk="0" h="2208" w="2197">
                    <a:moveTo>
                      <a:pt x="44" y="1221"/>
                    </a:moveTo>
                    <a:cubicBezTo>
                      <a:pt x="1" y="802"/>
                      <a:pt x="214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5" y="1414"/>
                    </a:cubicBezTo>
                    <a:cubicBezTo>
                      <a:pt x="1954" y="1817"/>
                      <a:pt x="1603" y="2108"/>
                      <a:pt x="1184" y="2151"/>
                    </a:cubicBezTo>
                    <a:cubicBezTo>
                      <a:pt x="613" y="2207"/>
                      <a:pt x="103" y="1793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9" name="Google Shape;2069;p39"/>
              <p:cNvSpPr/>
              <p:nvPr/>
            </p:nvSpPr>
            <p:spPr>
              <a:xfrm>
                <a:off x="3630850" y="4072950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4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4" y="2108"/>
                      <a:pt x="1185" y="2152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0" name="Google Shape;2070;p39"/>
              <p:cNvSpPr/>
              <p:nvPr/>
            </p:nvSpPr>
            <p:spPr>
              <a:xfrm>
                <a:off x="3466775" y="376335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3" y="1223"/>
                    </a:moveTo>
                    <a:cubicBezTo>
                      <a:pt x="1" y="804"/>
                      <a:pt x="214" y="400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8"/>
                      <a:pt x="1604" y="2108"/>
                      <a:pt x="1185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1" name="Google Shape;2071;p39"/>
              <p:cNvSpPr/>
              <p:nvPr/>
            </p:nvSpPr>
            <p:spPr>
              <a:xfrm>
                <a:off x="3133650" y="3965250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5" y="1223"/>
                    </a:moveTo>
                    <a:cubicBezTo>
                      <a:pt x="1" y="803"/>
                      <a:pt x="215" y="400"/>
                      <a:pt x="586" y="201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4" y="575"/>
                      <a:pt x="2198" y="1012"/>
                      <a:pt x="2077" y="1415"/>
                    </a:cubicBezTo>
                    <a:cubicBezTo>
                      <a:pt x="1957" y="1819"/>
                      <a:pt x="1605" y="2109"/>
                      <a:pt x="1186" y="2152"/>
                    </a:cubicBezTo>
                    <a:cubicBezTo>
                      <a:pt x="615" y="2209"/>
                      <a:pt x="105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2" name="Google Shape;2072;p39"/>
              <p:cNvSpPr/>
              <p:nvPr/>
            </p:nvSpPr>
            <p:spPr>
              <a:xfrm>
                <a:off x="4015900" y="317387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9"/>
                      <a:pt x="1605" y="2109"/>
                      <a:pt x="1185" y="2152"/>
                    </a:cubicBezTo>
                    <a:cubicBezTo>
                      <a:pt x="614" y="2210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3" name="Google Shape;2073;p39"/>
              <p:cNvSpPr/>
              <p:nvPr/>
            </p:nvSpPr>
            <p:spPr>
              <a:xfrm>
                <a:off x="4320500" y="44512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3"/>
                    </a:moveTo>
                    <a:cubicBezTo>
                      <a:pt x="1" y="803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2" y="575"/>
                      <a:pt x="2197" y="1011"/>
                      <a:pt x="2076" y="1414"/>
                    </a:cubicBezTo>
                    <a:cubicBezTo>
                      <a:pt x="1955" y="1817"/>
                      <a:pt x="1604" y="2109"/>
                      <a:pt x="1185" y="2152"/>
                    </a:cubicBezTo>
                    <a:cubicBezTo>
                      <a:pt x="614" y="2208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4" name="Google Shape;2074;p39"/>
              <p:cNvSpPr/>
              <p:nvPr/>
            </p:nvSpPr>
            <p:spPr>
              <a:xfrm>
                <a:off x="5104900" y="4103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4" y="0"/>
                      <a:pt x="1409" y="43"/>
                      <a:pt x="1736" y="309"/>
                    </a:cubicBezTo>
                    <a:cubicBezTo>
                      <a:pt x="2062" y="575"/>
                      <a:pt x="2197" y="1012"/>
                      <a:pt x="2076" y="1416"/>
                    </a:cubicBezTo>
                    <a:cubicBezTo>
                      <a:pt x="1955" y="1819"/>
                      <a:pt x="1603" y="2110"/>
                      <a:pt x="1185" y="2152"/>
                    </a:cubicBezTo>
                    <a:cubicBezTo>
                      <a:pt x="613" y="2209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5" name="Google Shape;2075;p39"/>
              <p:cNvSpPr/>
              <p:nvPr/>
            </p:nvSpPr>
            <p:spPr>
              <a:xfrm>
                <a:off x="4915250" y="3852950"/>
                <a:ext cx="54950" cy="55225"/>
              </a:xfrm>
              <a:custGeom>
                <a:rect b="b" l="l" r="r" t="t"/>
                <a:pathLst>
                  <a:path extrusionOk="0" h="2209" w="2198">
                    <a:moveTo>
                      <a:pt x="44" y="1223"/>
                    </a:moveTo>
                    <a:cubicBezTo>
                      <a:pt x="1" y="804"/>
                      <a:pt x="215" y="400"/>
                      <a:pt x="585" y="200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5" y="2108"/>
                      <a:pt x="1186" y="2152"/>
                    </a:cubicBezTo>
                    <a:cubicBezTo>
                      <a:pt x="615" y="2209"/>
                      <a:pt x="104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6" name="Google Shape;2076;p39"/>
              <p:cNvSpPr/>
              <p:nvPr/>
            </p:nvSpPr>
            <p:spPr>
              <a:xfrm>
                <a:off x="4346525" y="29531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1"/>
                    </a:moveTo>
                    <a:cubicBezTo>
                      <a:pt x="1" y="802"/>
                      <a:pt x="215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3"/>
                      <a:pt x="2197" y="1011"/>
                      <a:pt x="2076" y="1414"/>
                    </a:cubicBezTo>
                    <a:cubicBezTo>
                      <a:pt x="1955" y="1816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7" name="Google Shape;2077;p39"/>
              <p:cNvSpPr/>
              <p:nvPr/>
            </p:nvSpPr>
            <p:spPr>
              <a:xfrm>
                <a:off x="3984400" y="2680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1"/>
                    </a:moveTo>
                    <a:cubicBezTo>
                      <a:pt x="1" y="803"/>
                      <a:pt x="215" y="400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8" name="Google Shape;2078;p39"/>
              <p:cNvSpPr/>
              <p:nvPr/>
            </p:nvSpPr>
            <p:spPr>
              <a:xfrm>
                <a:off x="3704900" y="2584300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5" y="1"/>
                      <a:pt x="1409" y="44"/>
                      <a:pt x="1736" y="310"/>
                    </a:cubicBezTo>
                    <a:cubicBezTo>
                      <a:pt x="2063" y="575"/>
                      <a:pt x="2197" y="1013"/>
                      <a:pt x="2076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9" name="Google Shape;2079;p39"/>
              <p:cNvSpPr/>
              <p:nvPr/>
            </p:nvSpPr>
            <p:spPr>
              <a:xfrm>
                <a:off x="3542875" y="2705075"/>
                <a:ext cx="54950" cy="55275"/>
              </a:xfrm>
              <a:custGeom>
                <a:rect b="b" l="l" r="r" t="t"/>
                <a:pathLst>
                  <a:path extrusionOk="0" h="2211" w="2198">
                    <a:moveTo>
                      <a:pt x="45" y="1224"/>
                    </a:moveTo>
                    <a:cubicBezTo>
                      <a:pt x="1" y="805"/>
                      <a:pt x="215" y="401"/>
                      <a:pt x="584" y="200"/>
                    </a:cubicBezTo>
                    <a:cubicBezTo>
                      <a:pt x="955" y="1"/>
                      <a:pt x="1410" y="43"/>
                      <a:pt x="1737" y="308"/>
                    </a:cubicBezTo>
                    <a:cubicBezTo>
                      <a:pt x="2064" y="574"/>
                      <a:pt x="2198" y="1010"/>
                      <a:pt x="2078" y="1414"/>
                    </a:cubicBezTo>
                    <a:cubicBezTo>
                      <a:pt x="1958" y="1818"/>
                      <a:pt x="1606" y="2109"/>
                      <a:pt x="1187" y="2153"/>
                    </a:cubicBezTo>
                    <a:cubicBezTo>
                      <a:pt x="616" y="2210"/>
                      <a:pt x="106" y="1794"/>
                      <a:pt x="45" y="12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0" name="Google Shape;2080;p39"/>
              <p:cNvSpPr/>
              <p:nvPr/>
            </p:nvSpPr>
            <p:spPr>
              <a:xfrm>
                <a:off x="3649750" y="3167175"/>
                <a:ext cx="54900" cy="55225"/>
              </a:xfrm>
              <a:custGeom>
                <a:rect b="b" l="l" r="r" t="t"/>
                <a:pathLst>
                  <a:path extrusionOk="0" h="2209" w="2196">
                    <a:moveTo>
                      <a:pt x="43" y="1222"/>
                    </a:moveTo>
                    <a:cubicBezTo>
                      <a:pt x="0" y="804"/>
                      <a:pt x="213" y="399"/>
                      <a:pt x="584" y="200"/>
                    </a:cubicBezTo>
                    <a:cubicBezTo>
                      <a:pt x="954" y="0"/>
                      <a:pt x="1408" y="43"/>
                      <a:pt x="1735" y="309"/>
                    </a:cubicBezTo>
                    <a:cubicBezTo>
                      <a:pt x="2062" y="575"/>
                      <a:pt x="2196" y="1011"/>
                      <a:pt x="2075" y="1414"/>
                    </a:cubicBezTo>
                    <a:cubicBezTo>
                      <a:pt x="1955" y="1817"/>
                      <a:pt x="1603" y="2108"/>
                      <a:pt x="1184" y="2151"/>
                    </a:cubicBezTo>
                    <a:cubicBezTo>
                      <a:pt x="613" y="2208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1" name="Google Shape;2081;p39"/>
              <p:cNvSpPr/>
              <p:nvPr/>
            </p:nvSpPr>
            <p:spPr>
              <a:xfrm>
                <a:off x="3463650" y="3425325"/>
                <a:ext cx="54975" cy="55275"/>
              </a:xfrm>
              <a:custGeom>
                <a:rect b="b" l="l" r="r" t="t"/>
                <a:pathLst>
                  <a:path extrusionOk="0" h="2211" w="2199">
                    <a:moveTo>
                      <a:pt x="44" y="1223"/>
                    </a:moveTo>
                    <a:cubicBezTo>
                      <a:pt x="1" y="804"/>
                      <a:pt x="215" y="401"/>
                      <a:pt x="585" y="200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3" y="575"/>
                      <a:pt x="2199" y="1011"/>
                      <a:pt x="2078" y="1415"/>
                    </a:cubicBezTo>
                    <a:cubicBezTo>
                      <a:pt x="1957" y="1818"/>
                      <a:pt x="1605" y="2110"/>
                      <a:pt x="1187" y="2153"/>
                    </a:cubicBezTo>
                    <a:cubicBezTo>
                      <a:pt x="615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2" name="Google Shape;2082;p39"/>
              <p:cNvSpPr/>
              <p:nvPr/>
            </p:nvSpPr>
            <p:spPr>
              <a:xfrm>
                <a:off x="3224175" y="355360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4" y="1222"/>
                    </a:moveTo>
                    <a:cubicBezTo>
                      <a:pt x="1" y="804"/>
                      <a:pt x="215" y="400"/>
                      <a:pt x="586" y="201"/>
                    </a:cubicBezTo>
                    <a:cubicBezTo>
                      <a:pt x="955" y="1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6" y="1818"/>
                      <a:pt x="1604" y="2108"/>
                      <a:pt x="1186" y="2151"/>
                    </a:cubicBezTo>
                    <a:cubicBezTo>
                      <a:pt x="614" y="2210"/>
                      <a:pt x="103" y="1794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3" name="Google Shape;2083;p39"/>
              <p:cNvSpPr/>
              <p:nvPr/>
            </p:nvSpPr>
            <p:spPr>
              <a:xfrm>
                <a:off x="4041950" y="3622300"/>
                <a:ext cx="54900" cy="55250"/>
              </a:xfrm>
              <a:custGeom>
                <a:rect b="b" l="l" r="r" t="t"/>
                <a:pathLst>
                  <a:path extrusionOk="0" h="2210" w="2196">
                    <a:moveTo>
                      <a:pt x="43" y="1223"/>
                    </a:moveTo>
                    <a:cubicBezTo>
                      <a:pt x="0" y="804"/>
                      <a:pt x="213" y="400"/>
                      <a:pt x="584" y="201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6" y="1414"/>
                    </a:cubicBezTo>
                    <a:cubicBezTo>
                      <a:pt x="1955" y="1818"/>
                      <a:pt x="1604" y="2108"/>
                      <a:pt x="1184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4" name="Google Shape;2084;p39"/>
              <p:cNvSpPr/>
              <p:nvPr/>
            </p:nvSpPr>
            <p:spPr>
              <a:xfrm>
                <a:off x="3808925" y="39359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2"/>
                    </a:moveTo>
                    <a:cubicBezTo>
                      <a:pt x="1" y="803"/>
                      <a:pt x="214" y="399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4" y="1818"/>
                      <a:pt x="1603" y="2108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5" name="Google Shape;2085;p39"/>
              <p:cNvSpPr/>
              <p:nvPr/>
            </p:nvSpPr>
            <p:spPr>
              <a:xfrm>
                <a:off x="2950175" y="4711550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6" y="1819"/>
                      <a:pt x="1604" y="2109"/>
                      <a:pt x="1185" y="2152"/>
                    </a:cubicBezTo>
                    <a:cubicBezTo>
                      <a:pt x="613" y="2211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6" name="Google Shape;2086;p39"/>
              <p:cNvSpPr/>
              <p:nvPr/>
            </p:nvSpPr>
            <p:spPr>
              <a:xfrm>
                <a:off x="3260625" y="45745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2"/>
                    </a:moveTo>
                    <a:cubicBezTo>
                      <a:pt x="1" y="804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4" y="1818"/>
                      <a:pt x="1603" y="2109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7" name="Google Shape;2087;p39"/>
              <p:cNvSpPr/>
              <p:nvPr/>
            </p:nvSpPr>
            <p:spPr>
              <a:xfrm>
                <a:off x="4067750" y="3832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1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2" y="575"/>
                      <a:pt x="2196" y="1011"/>
                      <a:pt x="2074" y="1414"/>
                    </a:cubicBezTo>
                    <a:cubicBezTo>
                      <a:pt x="1954" y="1817"/>
                      <a:pt x="1602" y="2108"/>
                      <a:pt x="1183" y="2151"/>
                    </a:cubicBezTo>
                    <a:cubicBezTo>
                      <a:pt x="612" y="2208"/>
                      <a:pt x="103" y="1793"/>
                      <a:pt x="43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8" name="Google Shape;2088;p39"/>
              <p:cNvSpPr/>
              <p:nvPr/>
            </p:nvSpPr>
            <p:spPr>
              <a:xfrm>
                <a:off x="3915725" y="351297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4" y="576"/>
                      <a:pt x="2198" y="1012"/>
                      <a:pt x="2077" y="1415"/>
                    </a:cubicBezTo>
                    <a:cubicBezTo>
                      <a:pt x="1957" y="1818"/>
                      <a:pt x="1604" y="2110"/>
                      <a:pt x="1186" y="2153"/>
                    </a:cubicBezTo>
                    <a:cubicBezTo>
                      <a:pt x="614" y="2209"/>
                      <a:pt x="105" y="1795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9" name="Google Shape;2089;p39"/>
              <p:cNvSpPr/>
              <p:nvPr/>
            </p:nvSpPr>
            <p:spPr>
              <a:xfrm>
                <a:off x="3372225" y="43483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2"/>
                    </a:moveTo>
                    <a:cubicBezTo>
                      <a:pt x="1" y="804"/>
                      <a:pt x="215" y="401"/>
                      <a:pt x="584" y="200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5"/>
                    </a:cubicBezTo>
                    <a:cubicBezTo>
                      <a:pt x="1955" y="1818"/>
                      <a:pt x="1604" y="2109"/>
                      <a:pt x="1185" y="2151"/>
                    </a:cubicBezTo>
                    <a:cubicBezTo>
                      <a:pt x="613" y="2209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0" name="Google Shape;2090;p39"/>
              <p:cNvSpPr/>
              <p:nvPr/>
            </p:nvSpPr>
            <p:spPr>
              <a:xfrm>
                <a:off x="2829325" y="450987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5" y="1"/>
                      <a:pt x="1410" y="45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5" y="1818"/>
                      <a:pt x="1604" y="2109"/>
                      <a:pt x="1186" y="2153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1" name="Google Shape;2091;p39"/>
              <p:cNvSpPr/>
              <p:nvPr/>
            </p:nvSpPr>
            <p:spPr>
              <a:xfrm>
                <a:off x="3234600" y="4369725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4" y="1223"/>
                    </a:moveTo>
                    <a:cubicBezTo>
                      <a:pt x="1" y="804"/>
                      <a:pt x="214" y="401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6" y="1818"/>
                      <a:pt x="1604" y="2109"/>
                      <a:pt x="1185" y="2151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2" name="Google Shape;2092;p39"/>
              <p:cNvSpPr/>
              <p:nvPr/>
            </p:nvSpPr>
            <p:spPr>
              <a:xfrm>
                <a:off x="3018975" y="4301450"/>
                <a:ext cx="54900" cy="55225"/>
              </a:xfrm>
              <a:custGeom>
                <a:rect b="b" l="l" r="r" t="t"/>
                <a:pathLst>
                  <a:path extrusionOk="0" h="2209" w="2196">
                    <a:moveTo>
                      <a:pt x="43" y="1222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1"/>
                      <a:pt x="1409" y="44"/>
                      <a:pt x="1735" y="309"/>
                    </a:cubicBezTo>
                    <a:cubicBezTo>
                      <a:pt x="2061" y="575"/>
                      <a:pt x="2195" y="1011"/>
                      <a:pt x="2076" y="1415"/>
                    </a:cubicBezTo>
                    <a:cubicBezTo>
                      <a:pt x="1955" y="1818"/>
                      <a:pt x="1602" y="2109"/>
                      <a:pt x="1184" y="2151"/>
                    </a:cubicBezTo>
                    <a:cubicBezTo>
                      <a:pt x="612" y="2209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3" name="Google Shape;2093;p39"/>
              <p:cNvSpPr/>
              <p:nvPr/>
            </p:nvSpPr>
            <p:spPr>
              <a:xfrm>
                <a:off x="4821575" y="616075"/>
                <a:ext cx="1011650" cy="1045700"/>
              </a:xfrm>
              <a:custGeom>
                <a:rect b="b" l="l" r="r" t="t"/>
                <a:pathLst>
                  <a:path extrusionOk="0" h="41828" w="40466">
                    <a:moveTo>
                      <a:pt x="40341" y="35742"/>
                    </a:moveTo>
                    <a:cubicBezTo>
                      <a:pt x="40465" y="32387"/>
                      <a:pt x="38582" y="28458"/>
                      <a:pt x="35866" y="25967"/>
                    </a:cubicBezTo>
                    <a:cubicBezTo>
                      <a:pt x="35870" y="25909"/>
                      <a:pt x="35874" y="25852"/>
                      <a:pt x="35877" y="25793"/>
                    </a:cubicBezTo>
                    <a:cubicBezTo>
                      <a:pt x="36031" y="21621"/>
                      <a:pt x="33079" y="16556"/>
                      <a:pt x="29286" y="14481"/>
                    </a:cubicBezTo>
                    <a:cubicBezTo>
                      <a:pt x="27863" y="13702"/>
                      <a:pt x="26523" y="13454"/>
                      <a:pt x="25397" y="13670"/>
                    </a:cubicBezTo>
                    <a:cubicBezTo>
                      <a:pt x="24150" y="9250"/>
                      <a:pt x="20960" y="4875"/>
                      <a:pt x="17128" y="2778"/>
                    </a:cubicBezTo>
                    <a:cubicBezTo>
                      <a:pt x="12050" y="0"/>
                      <a:pt x="7765" y="2275"/>
                      <a:pt x="7559" y="7861"/>
                    </a:cubicBezTo>
                    <a:cubicBezTo>
                      <a:pt x="7531" y="8640"/>
                      <a:pt x="7585" y="9445"/>
                      <a:pt x="7711" y="10257"/>
                    </a:cubicBezTo>
                    <a:cubicBezTo>
                      <a:pt x="5308" y="9309"/>
                      <a:pt x="3252" y="9933"/>
                      <a:pt x="2216" y="11752"/>
                    </a:cubicBezTo>
                    <a:lnTo>
                      <a:pt x="2210" y="11750"/>
                    </a:lnTo>
                    <a:lnTo>
                      <a:pt x="0" y="14898"/>
                    </a:lnTo>
                    <a:lnTo>
                      <a:pt x="1553" y="15729"/>
                    </a:lnTo>
                    <a:cubicBezTo>
                      <a:pt x="1938" y="19620"/>
                      <a:pt x="4669" y="23933"/>
                      <a:pt x="8095" y="25808"/>
                    </a:cubicBezTo>
                    <a:lnTo>
                      <a:pt x="33194" y="39538"/>
                    </a:lnTo>
                    <a:cubicBezTo>
                      <a:pt x="34474" y="40238"/>
                      <a:pt x="35683" y="40499"/>
                      <a:pt x="36734" y="40390"/>
                    </a:cubicBezTo>
                    <a:lnTo>
                      <a:pt x="37283" y="41827"/>
                    </a:lnTo>
                    <a:lnTo>
                      <a:pt x="38931" y="39403"/>
                    </a:lnTo>
                    <a:lnTo>
                      <a:pt x="38929" y="39397"/>
                    </a:lnTo>
                    <a:cubicBezTo>
                      <a:pt x="39760" y="38599"/>
                      <a:pt x="40282" y="37359"/>
                      <a:pt x="40341" y="3574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4" name="Google Shape;2094;p39"/>
              <p:cNvSpPr/>
              <p:nvPr/>
            </p:nvSpPr>
            <p:spPr>
              <a:xfrm>
                <a:off x="4802875" y="689600"/>
                <a:ext cx="977850" cy="1040375"/>
              </a:xfrm>
              <a:custGeom>
                <a:rect b="b" l="l" r="r" t="t"/>
                <a:pathLst>
                  <a:path extrusionOk="0" h="41615" w="39114">
                    <a:moveTo>
                      <a:pt x="34514" y="25968"/>
                    </a:moveTo>
                    <a:cubicBezTo>
                      <a:pt x="34518" y="25910"/>
                      <a:pt x="34523" y="25853"/>
                      <a:pt x="34526" y="25795"/>
                    </a:cubicBezTo>
                    <a:cubicBezTo>
                      <a:pt x="34679" y="21623"/>
                      <a:pt x="31728" y="16558"/>
                      <a:pt x="27935" y="14482"/>
                    </a:cubicBezTo>
                    <a:cubicBezTo>
                      <a:pt x="26511" y="13704"/>
                      <a:pt x="25171" y="13456"/>
                      <a:pt x="24045" y="13671"/>
                    </a:cubicBezTo>
                    <a:cubicBezTo>
                      <a:pt x="22798" y="9250"/>
                      <a:pt x="19609" y="4877"/>
                      <a:pt x="15778" y="2780"/>
                    </a:cubicBezTo>
                    <a:cubicBezTo>
                      <a:pt x="10698" y="1"/>
                      <a:pt x="6413" y="2277"/>
                      <a:pt x="6208" y="7862"/>
                    </a:cubicBezTo>
                    <a:cubicBezTo>
                      <a:pt x="6180" y="8642"/>
                      <a:pt x="6234" y="9445"/>
                      <a:pt x="6359" y="10259"/>
                    </a:cubicBezTo>
                    <a:cubicBezTo>
                      <a:pt x="2991" y="8930"/>
                      <a:pt x="294" y="10674"/>
                      <a:pt x="154" y="14496"/>
                    </a:cubicBezTo>
                    <a:cubicBezTo>
                      <a:pt x="0" y="18668"/>
                      <a:pt x="2951" y="23733"/>
                      <a:pt x="6744" y="25808"/>
                    </a:cubicBezTo>
                    <a:lnTo>
                      <a:pt x="31842" y="39540"/>
                    </a:lnTo>
                    <a:cubicBezTo>
                      <a:pt x="35637" y="41615"/>
                      <a:pt x="38836" y="39915"/>
                      <a:pt x="38991" y="35743"/>
                    </a:cubicBezTo>
                    <a:cubicBezTo>
                      <a:pt x="39113" y="32389"/>
                      <a:pt x="37230" y="28459"/>
                      <a:pt x="34514" y="259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5" name="Google Shape;2095;p39"/>
              <p:cNvSpPr/>
              <p:nvPr/>
            </p:nvSpPr>
            <p:spPr>
              <a:xfrm>
                <a:off x="4287525" y="214225"/>
                <a:ext cx="606375" cy="626800"/>
              </a:xfrm>
              <a:custGeom>
                <a:rect b="b" l="l" r="r" t="t"/>
                <a:pathLst>
                  <a:path extrusionOk="0" h="25072" w="24255">
                    <a:moveTo>
                      <a:pt x="24180" y="21423"/>
                    </a:moveTo>
                    <a:cubicBezTo>
                      <a:pt x="24254" y="19413"/>
                      <a:pt x="23126" y="17058"/>
                      <a:pt x="21498" y="15565"/>
                    </a:cubicBezTo>
                    <a:cubicBezTo>
                      <a:pt x="21500" y="15530"/>
                      <a:pt x="21503" y="15496"/>
                      <a:pt x="21504" y="15461"/>
                    </a:cubicBezTo>
                    <a:cubicBezTo>
                      <a:pt x="21597" y="12960"/>
                      <a:pt x="19828" y="9925"/>
                      <a:pt x="17553" y="8680"/>
                    </a:cubicBezTo>
                    <a:cubicBezTo>
                      <a:pt x="16702" y="8214"/>
                      <a:pt x="15897" y="8065"/>
                      <a:pt x="15222" y="8195"/>
                    </a:cubicBezTo>
                    <a:cubicBezTo>
                      <a:pt x="14475" y="5545"/>
                      <a:pt x="12563" y="2923"/>
                      <a:pt x="10267" y="1667"/>
                    </a:cubicBezTo>
                    <a:cubicBezTo>
                      <a:pt x="7222" y="1"/>
                      <a:pt x="4655" y="1365"/>
                      <a:pt x="4531" y="4712"/>
                    </a:cubicBezTo>
                    <a:cubicBezTo>
                      <a:pt x="4514" y="5180"/>
                      <a:pt x="4546" y="5662"/>
                      <a:pt x="4622" y="6149"/>
                    </a:cubicBezTo>
                    <a:cubicBezTo>
                      <a:pt x="3182" y="5581"/>
                      <a:pt x="1949" y="5955"/>
                      <a:pt x="1329" y="7044"/>
                    </a:cubicBezTo>
                    <a:lnTo>
                      <a:pt x="1324" y="7043"/>
                    </a:lnTo>
                    <a:lnTo>
                      <a:pt x="0" y="8930"/>
                    </a:lnTo>
                    <a:lnTo>
                      <a:pt x="931" y="9428"/>
                    </a:lnTo>
                    <a:cubicBezTo>
                      <a:pt x="1162" y="11761"/>
                      <a:pt x="2799" y="14346"/>
                      <a:pt x="4853" y="15469"/>
                    </a:cubicBezTo>
                    <a:lnTo>
                      <a:pt x="19896" y="23699"/>
                    </a:lnTo>
                    <a:cubicBezTo>
                      <a:pt x="20663" y="24119"/>
                      <a:pt x="21387" y="24276"/>
                      <a:pt x="22018" y="24210"/>
                    </a:cubicBezTo>
                    <a:lnTo>
                      <a:pt x="22347" y="25071"/>
                    </a:lnTo>
                    <a:lnTo>
                      <a:pt x="23334" y="23618"/>
                    </a:lnTo>
                    <a:lnTo>
                      <a:pt x="23333" y="23616"/>
                    </a:lnTo>
                    <a:cubicBezTo>
                      <a:pt x="23832" y="23137"/>
                      <a:pt x="24145" y="22393"/>
                      <a:pt x="24180" y="214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6" name="Google Shape;2096;p39"/>
              <p:cNvSpPr/>
              <p:nvPr/>
            </p:nvSpPr>
            <p:spPr>
              <a:xfrm>
                <a:off x="4276325" y="258300"/>
                <a:ext cx="586100" cy="623625"/>
              </a:xfrm>
              <a:custGeom>
                <a:rect b="b" l="l" r="r" t="t"/>
                <a:pathLst>
                  <a:path extrusionOk="0" h="24945" w="23444">
                    <a:moveTo>
                      <a:pt x="20687" y="15565"/>
                    </a:moveTo>
                    <a:cubicBezTo>
                      <a:pt x="20689" y="15530"/>
                      <a:pt x="20693" y="15496"/>
                      <a:pt x="20694" y="15461"/>
                    </a:cubicBezTo>
                    <a:cubicBezTo>
                      <a:pt x="20786" y="12960"/>
                      <a:pt x="19017" y="9925"/>
                      <a:pt x="16743" y="8680"/>
                    </a:cubicBezTo>
                    <a:cubicBezTo>
                      <a:pt x="15890" y="8214"/>
                      <a:pt x="15087" y="8066"/>
                      <a:pt x="14412" y="8195"/>
                    </a:cubicBezTo>
                    <a:cubicBezTo>
                      <a:pt x="13665" y="5545"/>
                      <a:pt x="11753" y="2923"/>
                      <a:pt x="9457" y="1667"/>
                    </a:cubicBezTo>
                    <a:cubicBezTo>
                      <a:pt x="6412" y="1"/>
                      <a:pt x="3844" y="1365"/>
                      <a:pt x="3720" y="4713"/>
                    </a:cubicBezTo>
                    <a:cubicBezTo>
                      <a:pt x="3703" y="5181"/>
                      <a:pt x="3736" y="5663"/>
                      <a:pt x="3811" y="6150"/>
                    </a:cubicBezTo>
                    <a:cubicBezTo>
                      <a:pt x="1792" y="5353"/>
                      <a:pt x="176" y="6400"/>
                      <a:pt x="92" y="8690"/>
                    </a:cubicBezTo>
                    <a:cubicBezTo>
                      <a:pt x="0" y="11190"/>
                      <a:pt x="1769" y="14227"/>
                      <a:pt x="4042" y="15470"/>
                    </a:cubicBezTo>
                    <a:lnTo>
                      <a:pt x="19086" y="23700"/>
                    </a:lnTo>
                    <a:cubicBezTo>
                      <a:pt x="21360" y="24944"/>
                      <a:pt x="23278" y="23926"/>
                      <a:pt x="23370" y="21425"/>
                    </a:cubicBezTo>
                    <a:cubicBezTo>
                      <a:pt x="23444" y="19414"/>
                      <a:pt x="22315" y="17058"/>
                      <a:pt x="20687" y="155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7" name="Google Shape;2097;p39"/>
              <p:cNvSpPr/>
              <p:nvPr/>
            </p:nvSpPr>
            <p:spPr>
              <a:xfrm>
                <a:off x="2041000" y="1610425"/>
                <a:ext cx="983725" cy="994900"/>
              </a:xfrm>
              <a:custGeom>
                <a:rect b="b" l="l" r="r" t="t"/>
                <a:pathLst>
                  <a:path extrusionOk="0" h="39796" w="39349">
                    <a:moveTo>
                      <a:pt x="37801" y="1471"/>
                    </a:moveTo>
                    <a:lnTo>
                      <a:pt x="39348" y="1"/>
                    </a:lnTo>
                    <a:lnTo>
                      <a:pt x="37566" y="15"/>
                    </a:lnTo>
                    <a:lnTo>
                      <a:pt x="28206" y="5737"/>
                    </a:lnTo>
                    <a:lnTo>
                      <a:pt x="30833" y="7302"/>
                    </a:lnTo>
                    <a:lnTo>
                      <a:pt x="22498" y="19684"/>
                    </a:lnTo>
                    <a:lnTo>
                      <a:pt x="14182" y="18927"/>
                    </a:lnTo>
                    <a:lnTo>
                      <a:pt x="1" y="38554"/>
                    </a:lnTo>
                    <a:lnTo>
                      <a:pt x="1717" y="39795"/>
                    </a:lnTo>
                    <a:lnTo>
                      <a:pt x="15189" y="21144"/>
                    </a:lnTo>
                    <a:lnTo>
                      <a:pt x="23554" y="21906"/>
                    </a:lnTo>
                    <a:lnTo>
                      <a:pt x="32655" y="8388"/>
                    </a:lnTo>
                    <a:lnTo>
                      <a:pt x="35599" y="10142"/>
                    </a:lnTo>
                    <a:lnTo>
                      <a:pt x="37295" y="10218"/>
                    </a:lnTo>
                    <a:lnTo>
                      <a:pt x="35865" y="9094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8" name="Google Shape;2098;p39"/>
              <p:cNvSpPr/>
              <p:nvPr/>
            </p:nvSpPr>
            <p:spPr>
              <a:xfrm>
                <a:off x="2069375" y="1684100"/>
                <a:ext cx="903350" cy="941400"/>
              </a:xfrm>
              <a:custGeom>
                <a:rect b="b" l="l" r="r" t="t"/>
                <a:pathLst>
                  <a:path extrusionOk="0" h="37656" w="36134">
                    <a:moveTo>
                      <a:pt x="1716" y="37656"/>
                    </a:moveTo>
                    <a:lnTo>
                      <a:pt x="0" y="36414"/>
                    </a:lnTo>
                    <a:lnTo>
                      <a:pt x="14742" y="16055"/>
                    </a:lnTo>
                    <a:lnTo>
                      <a:pt x="23059" y="16812"/>
                    </a:lnTo>
                    <a:lnTo>
                      <a:pt x="34377" y="1"/>
                    </a:lnTo>
                    <a:lnTo>
                      <a:pt x="36133" y="1183"/>
                    </a:lnTo>
                    <a:lnTo>
                      <a:pt x="24114" y="19034"/>
                    </a:lnTo>
                    <a:lnTo>
                      <a:pt x="15749" y="18272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9" name="Google Shape;2099;p39"/>
              <p:cNvSpPr/>
              <p:nvPr/>
            </p:nvSpPr>
            <p:spPr>
              <a:xfrm>
                <a:off x="2788550" y="1610425"/>
                <a:ext cx="236175" cy="255450"/>
              </a:xfrm>
              <a:custGeom>
                <a:rect b="b" l="l" r="r" t="t"/>
                <a:pathLst>
                  <a:path extrusionOk="0" h="10218" w="9447">
                    <a:moveTo>
                      <a:pt x="9446" y="1"/>
                    </a:moveTo>
                    <a:lnTo>
                      <a:pt x="0" y="5813"/>
                    </a:lnTo>
                    <a:lnTo>
                      <a:pt x="7393" y="10218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0" name="Google Shape;2100;p39"/>
              <p:cNvSpPr/>
              <p:nvPr/>
            </p:nvSpPr>
            <p:spPr>
              <a:xfrm>
                <a:off x="2746125" y="1610425"/>
                <a:ext cx="278600" cy="145325"/>
              </a:xfrm>
              <a:custGeom>
                <a:rect b="b" l="l" r="r" t="t"/>
                <a:pathLst>
                  <a:path extrusionOk="0" h="5813" w="11144">
                    <a:moveTo>
                      <a:pt x="1697" y="5813"/>
                    </a:moveTo>
                    <a:lnTo>
                      <a:pt x="1" y="5737"/>
                    </a:lnTo>
                    <a:lnTo>
                      <a:pt x="9361" y="15"/>
                    </a:lnTo>
                    <a:lnTo>
                      <a:pt x="11143" y="1"/>
                    </a:lnTo>
                    <a:close/>
                  </a:path>
                </a:pathLst>
              </a:custGeom>
              <a:solidFill>
                <a:srgbClr val="5495E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1" name="Google Shape;2101;p39"/>
              <p:cNvSpPr/>
              <p:nvPr/>
            </p:nvSpPr>
            <p:spPr>
              <a:xfrm>
                <a:off x="4987825" y="2567800"/>
                <a:ext cx="1057325" cy="1148050"/>
              </a:xfrm>
              <a:custGeom>
                <a:rect b="b" l="l" r="r" t="t"/>
                <a:pathLst>
                  <a:path extrusionOk="0" h="45922" w="42293">
                    <a:moveTo>
                      <a:pt x="35052" y="11620"/>
                    </a:moveTo>
                    <a:cubicBezTo>
                      <a:pt x="39179" y="16679"/>
                      <a:pt x="41671" y="22727"/>
                      <a:pt x="41982" y="28432"/>
                    </a:cubicBezTo>
                    <a:cubicBezTo>
                      <a:pt x="42292" y="34136"/>
                      <a:pt x="40394" y="39031"/>
                      <a:pt x="36706" y="42040"/>
                    </a:cubicBezTo>
                    <a:cubicBezTo>
                      <a:pt x="33018" y="45048"/>
                      <a:pt x="27841" y="45922"/>
                      <a:pt x="22315" y="44472"/>
                    </a:cubicBezTo>
                    <a:cubicBezTo>
                      <a:pt x="16790" y="43021"/>
                      <a:pt x="11366" y="39364"/>
                      <a:pt x="7241" y="34303"/>
                    </a:cubicBezTo>
                    <a:cubicBezTo>
                      <a:pt x="3114" y="29243"/>
                      <a:pt x="620" y="23197"/>
                      <a:pt x="311" y="17492"/>
                    </a:cubicBezTo>
                    <a:cubicBezTo>
                      <a:pt x="1" y="11787"/>
                      <a:pt x="1899" y="6892"/>
                      <a:pt x="5587" y="3884"/>
                    </a:cubicBezTo>
                    <a:cubicBezTo>
                      <a:pt x="9275" y="876"/>
                      <a:pt x="14452" y="1"/>
                      <a:pt x="19977" y="1452"/>
                    </a:cubicBezTo>
                    <a:cubicBezTo>
                      <a:pt x="25503" y="2903"/>
                      <a:pt x="30927" y="6560"/>
                      <a:pt x="35052" y="116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2" name="Google Shape;2102;p39"/>
              <p:cNvSpPr/>
              <p:nvPr/>
            </p:nvSpPr>
            <p:spPr>
              <a:xfrm>
                <a:off x="4909150" y="2620025"/>
                <a:ext cx="1052750" cy="1141650"/>
              </a:xfrm>
              <a:custGeom>
                <a:rect b="b" l="l" r="r" t="t"/>
                <a:pathLst>
                  <a:path extrusionOk="0" h="45666" w="42110">
                    <a:moveTo>
                      <a:pt x="34872" y="11528"/>
                    </a:moveTo>
                    <a:cubicBezTo>
                      <a:pt x="38986" y="16555"/>
                      <a:pt x="41474" y="22568"/>
                      <a:pt x="41792" y="28243"/>
                    </a:cubicBezTo>
                    <a:cubicBezTo>
                      <a:pt x="42110" y="33917"/>
                      <a:pt x="40230" y="38791"/>
                      <a:pt x="36565" y="41789"/>
                    </a:cubicBezTo>
                    <a:cubicBezTo>
                      <a:pt x="32900" y="44787"/>
                      <a:pt x="27751" y="45666"/>
                      <a:pt x="22251" y="44231"/>
                    </a:cubicBezTo>
                    <a:cubicBezTo>
                      <a:pt x="16752" y="42796"/>
                      <a:pt x="11351" y="39166"/>
                      <a:pt x="7237" y="34138"/>
                    </a:cubicBezTo>
                    <a:cubicBezTo>
                      <a:pt x="3124" y="29111"/>
                      <a:pt x="634" y="23098"/>
                      <a:pt x="318" y="17424"/>
                    </a:cubicBezTo>
                    <a:cubicBezTo>
                      <a:pt x="0" y="11748"/>
                      <a:pt x="1880" y="6875"/>
                      <a:pt x="5545" y="3877"/>
                    </a:cubicBezTo>
                    <a:cubicBezTo>
                      <a:pt x="9210" y="879"/>
                      <a:pt x="14359" y="0"/>
                      <a:pt x="19859" y="1435"/>
                    </a:cubicBezTo>
                    <a:cubicBezTo>
                      <a:pt x="25358" y="2870"/>
                      <a:pt x="30759" y="6500"/>
                      <a:pt x="34872" y="1152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3" name="Google Shape;2103;p39"/>
              <p:cNvSpPr/>
              <p:nvPr/>
            </p:nvSpPr>
            <p:spPr>
              <a:xfrm>
                <a:off x="5032425" y="2687525"/>
                <a:ext cx="856575" cy="1019850"/>
              </a:xfrm>
              <a:custGeom>
                <a:rect b="b" l="l" r="r" t="t"/>
                <a:pathLst>
                  <a:path extrusionOk="0" h="40794" w="34263">
                    <a:moveTo>
                      <a:pt x="17127" y="3020"/>
                    </a:moveTo>
                    <a:cubicBezTo>
                      <a:pt x="7667" y="1"/>
                      <a:pt x="0" y="5333"/>
                      <a:pt x="3" y="14930"/>
                    </a:cubicBezTo>
                    <a:cubicBezTo>
                      <a:pt x="4" y="24528"/>
                      <a:pt x="7675" y="34755"/>
                      <a:pt x="17135" y="37774"/>
                    </a:cubicBezTo>
                    <a:cubicBezTo>
                      <a:pt x="26595" y="40794"/>
                      <a:pt x="34262" y="35461"/>
                      <a:pt x="34260" y="25864"/>
                    </a:cubicBezTo>
                    <a:cubicBezTo>
                      <a:pt x="34258" y="16267"/>
                      <a:pt x="26586" y="6040"/>
                      <a:pt x="17127" y="3020"/>
                    </a:cubicBezTo>
                    <a:close/>
                    <a:moveTo>
                      <a:pt x="17135" y="33777"/>
                    </a:moveTo>
                    <a:cubicBezTo>
                      <a:pt x="9850" y="31452"/>
                      <a:pt x="3945" y="23577"/>
                      <a:pt x="3942" y="16187"/>
                    </a:cubicBezTo>
                    <a:cubicBezTo>
                      <a:pt x="3940" y="8798"/>
                      <a:pt x="9842" y="4692"/>
                      <a:pt x="17127" y="7016"/>
                    </a:cubicBezTo>
                    <a:cubicBezTo>
                      <a:pt x="24413" y="9342"/>
                      <a:pt x="30318" y="17217"/>
                      <a:pt x="30320" y="24606"/>
                    </a:cubicBezTo>
                    <a:cubicBezTo>
                      <a:pt x="30322" y="31996"/>
                      <a:pt x="24419" y="36103"/>
                      <a:pt x="17135" y="3377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4" name="Google Shape;2104;p39"/>
              <p:cNvSpPr/>
              <p:nvPr/>
            </p:nvSpPr>
            <p:spPr>
              <a:xfrm>
                <a:off x="5222700" y="2914100"/>
                <a:ext cx="476000" cy="566700"/>
              </a:xfrm>
              <a:custGeom>
                <a:rect b="b" l="l" r="r" t="t"/>
                <a:pathLst>
                  <a:path extrusionOk="0" h="22668" w="19040">
                    <a:moveTo>
                      <a:pt x="9517" y="1678"/>
                    </a:moveTo>
                    <a:cubicBezTo>
                      <a:pt x="4262" y="1"/>
                      <a:pt x="1" y="2964"/>
                      <a:pt x="3" y="8296"/>
                    </a:cubicBezTo>
                    <a:cubicBezTo>
                      <a:pt x="4" y="13629"/>
                      <a:pt x="4266" y="19312"/>
                      <a:pt x="9523" y="20990"/>
                    </a:cubicBezTo>
                    <a:cubicBezTo>
                      <a:pt x="14779" y="22667"/>
                      <a:pt x="19040" y="19705"/>
                      <a:pt x="19037" y="14372"/>
                    </a:cubicBezTo>
                    <a:cubicBezTo>
                      <a:pt x="19036" y="9039"/>
                      <a:pt x="14774" y="3357"/>
                      <a:pt x="9517" y="1678"/>
                    </a:cubicBezTo>
                    <a:close/>
                    <a:moveTo>
                      <a:pt x="9522" y="16702"/>
                    </a:moveTo>
                    <a:cubicBezTo>
                      <a:pt x="6601" y="15769"/>
                      <a:pt x="4230" y="12610"/>
                      <a:pt x="4230" y="9646"/>
                    </a:cubicBezTo>
                    <a:cubicBezTo>
                      <a:pt x="4229" y="6683"/>
                      <a:pt x="6597" y="5034"/>
                      <a:pt x="9518" y="5967"/>
                    </a:cubicBezTo>
                    <a:cubicBezTo>
                      <a:pt x="12441" y="6900"/>
                      <a:pt x="14810" y="10059"/>
                      <a:pt x="14811" y="13023"/>
                    </a:cubicBezTo>
                    <a:cubicBezTo>
                      <a:pt x="14811" y="15986"/>
                      <a:pt x="12443" y="17634"/>
                      <a:pt x="9522" y="1670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5" name="Google Shape;2105;p39"/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rect b="b" l="l" r="r" t="t"/>
                <a:pathLst>
                  <a:path extrusionOk="0" h="26059" w="40007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rgbClr val="355DD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6" name="Google Shape;2106;p39"/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rect b="b" l="l" r="r" t="t"/>
                <a:pathLst>
                  <a:path extrusionOk="0" h="26059" w="40007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7" name="Google Shape;2107;p39"/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rect b="b" l="l" r="r" t="t"/>
                <a:pathLst>
                  <a:path extrusionOk="0" h="32120" w="5189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rgbClr val="44498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8" name="Google Shape;2108;p39"/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rect b="b" l="l" r="r" t="t"/>
                <a:pathLst>
                  <a:path extrusionOk="0" h="32120" w="5189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9" name="Google Shape;2109;p39"/>
              <p:cNvSpPr/>
              <p:nvPr/>
            </p:nvSpPr>
            <p:spPr>
              <a:xfrm>
                <a:off x="4693525" y="4486975"/>
                <a:ext cx="1318250" cy="767725"/>
              </a:xfrm>
              <a:custGeom>
                <a:rect b="b" l="l" r="r" t="t"/>
                <a:pathLst>
                  <a:path extrusionOk="0" h="30709" w="52730">
                    <a:moveTo>
                      <a:pt x="51015" y="15906"/>
                    </a:moveTo>
                    <a:lnTo>
                      <a:pt x="27241" y="29716"/>
                    </a:lnTo>
                    <a:cubicBezTo>
                      <a:pt x="25692" y="30616"/>
                      <a:pt x="23344" y="30708"/>
                      <a:pt x="21999" y="29922"/>
                    </a:cubicBezTo>
                    <a:lnTo>
                      <a:pt x="1347" y="17857"/>
                    </a:lnTo>
                    <a:cubicBezTo>
                      <a:pt x="1" y="17070"/>
                      <a:pt x="165" y="15703"/>
                      <a:pt x="1715" y="14802"/>
                    </a:cubicBezTo>
                    <a:lnTo>
                      <a:pt x="25488" y="993"/>
                    </a:lnTo>
                    <a:cubicBezTo>
                      <a:pt x="27037" y="93"/>
                      <a:pt x="29385" y="1"/>
                      <a:pt x="30732" y="787"/>
                    </a:cubicBezTo>
                    <a:lnTo>
                      <a:pt x="51384" y="12852"/>
                    </a:lnTo>
                    <a:cubicBezTo>
                      <a:pt x="52729" y="13639"/>
                      <a:pt x="52565" y="15006"/>
                      <a:pt x="51015" y="159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0" name="Google Shape;2110;p39"/>
              <p:cNvSpPr/>
              <p:nvPr/>
            </p:nvSpPr>
            <p:spPr>
              <a:xfrm>
                <a:off x="5028600" y="4681950"/>
                <a:ext cx="602450" cy="350875"/>
              </a:xfrm>
              <a:custGeom>
                <a:rect b="b" l="l" r="r" t="t"/>
                <a:pathLst>
                  <a:path extrusionOk="0" h="14035" w="24098">
                    <a:moveTo>
                      <a:pt x="15733" y="202"/>
                    </a:moveTo>
                    <a:cubicBezTo>
                      <a:pt x="10213" y="0"/>
                      <a:pt x="6833" y="3975"/>
                      <a:pt x="9805" y="5711"/>
                    </a:cubicBezTo>
                    <a:cubicBezTo>
                      <a:pt x="6833" y="3975"/>
                      <a:pt x="0" y="5932"/>
                      <a:pt x="331" y="9148"/>
                    </a:cubicBezTo>
                    <a:cubicBezTo>
                      <a:pt x="675" y="12474"/>
                      <a:pt x="8618" y="14035"/>
                      <a:pt x="19402" y="11317"/>
                    </a:cubicBezTo>
                    <a:cubicBezTo>
                      <a:pt x="24097" y="5043"/>
                      <a:pt x="21441" y="411"/>
                      <a:pt x="15733" y="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4" name="Shape 2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" name="Google Shape;2115;p40"/>
          <p:cNvSpPr txBox="1"/>
          <p:nvPr>
            <p:ph type="title"/>
          </p:nvPr>
        </p:nvSpPr>
        <p:spPr>
          <a:xfrm>
            <a:off x="639950" y="550275"/>
            <a:ext cx="41166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Handling</a:t>
            </a:r>
            <a:endParaRPr/>
          </a:p>
        </p:txBody>
      </p:sp>
      <p:grpSp>
        <p:nvGrpSpPr>
          <p:cNvPr id="2116" name="Google Shape;2116;p40"/>
          <p:cNvGrpSpPr/>
          <p:nvPr/>
        </p:nvGrpSpPr>
        <p:grpSpPr>
          <a:xfrm>
            <a:off x="5483853" y="800518"/>
            <a:ext cx="4574553" cy="4472641"/>
            <a:chOff x="1141900" y="258850"/>
            <a:chExt cx="5336000" cy="5217125"/>
          </a:xfrm>
        </p:grpSpPr>
        <p:sp>
          <p:nvSpPr>
            <p:cNvPr id="2117" name="Google Shape;2117;p40"/>
            <p:cNvSpPr/>
            <p:nvPr/>
          </p:nvSpPr>
          <p:spPr>
            <a:xfrm>
              <a:off x="1141900" y="4194400"/>
              <a:ext cx="5336000" cy="1281575"/>
            </a:xfrm>
            <a:custGeom>
              <a:rect b="b" l="l" r="r" t="t"/>
              <a:pathLst>
                <a:path extrusionOk="0" h="51263" w="213440">
                  <a:moveTo>
                    <a:pt x="56252" y="1"/>
                  </a:moveTo>
                  <a:lnTo>
                    <a:pt x="0" y="51262"/>
                  </a:lnTo>
                  <a:lnTo>
                    <a:pt x="213439" y="51262"/>
                  </a:lnTo>
                  <a:lnTo>
                    <a:pt x="134420" y="4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  <a:alpha val="36160"/>
                  </a:srgbClr>
                </a:gs>
                <a:gs pos="66000">
                  <a:srgbClr val="E354F7">
                    <a:alpha val="16078"/>
                    <a:alpha val="36160"/>
                  </a:srgbClr>
                </a:gs>
                <a:gs pos="100000">
                  <a:srgbClr val="10ECFF">
                    <a:alpha val="25490"/>
                    <a:alpha val="3616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8" name="Google Shape;2118;p40"/>
            <p:cNvSpPr/>
            <p:nvPr/>
          </p:nvSpPr>
          <p:spPr>
            <a:xfrm>
              <a:off x="2572500" y="258850"/>
              <a:ext cx="1933725" cy="3996200"/>
            </a:xfrm>
            <a:custGeom>
              <a:rect b="b" l="l" r="r" t="t"/>
              <a:pathLst>
                <a:path extrusionOk="0" h="159848" w="77349">
                  <a:moveTo>
                    <a:pt x="68508" y="159845"/>
                  </a:moveTo>
                  <a:lnTo>
                    <a:pt x="8762" y="159818"/>
                  </a:lnTo>
                  <a:cubicBezTo>
                    <a:pt x="3922" y="159814"/>
                    <a:pt x="0" y="155881"/>
                    <a:pt x="3" y="151031"/>
                  </a:cubicBezTo>
                  <a:lnTo>
                    <a:pt x="75" y="8779"/>
                  </a:lnTo>
                  <a:cubicBezTo>
                    <a:pt x="77" y="3929"/>
                    <a:pt x="4003" y="1"/>
                    <a:pt x="8841" y="2"/>
                  </a:cubicBezTo>
                  <a:lnTo>
                    <a:pt x="68587" y="33"/>
                  </a:lnTo>
                  <a:cubicBezTo>
                    <a:pt x="73427" y="35"/>
                    <a:pt x="77349" y="3968"/>
                    <a:pt x="77346" y="8819"/>
                  </a:cubicBezTo>
                  <a:lnTo>
                    <a:pt x="77274" y="151069"/>
                  </a:lnTo>
                  <a:cubicBezTo>
                    <a:pt x="77272" y="155920"/>
                    <a:pt x="73347" y="159848"/>
                    <a:pt x="68508" y="1598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9" name="Google Shape;2119;p40"/>
            <p:cNvSpPr/>
            <p:nvPr/>
          </p:nvSpPr>
          <p:spPr>
            <a:xfrm>
              <a:off x="2663200" y="694475"/>
              <a:ext cx="1755825" cy="3121800"/>
            </a:xfrm>
            <a:custGeom>
              <a:rect b="b" l="l" r="r" t="t"/>
              <a:pathLst>
                <a:path extrusionOk="0" h="124872" w="70233">
                  <a:moveTo>
                    <a:pt x="70171" y="124871"/>
                  </a:moveTo>
                  <a:lnTo>
                    <a:pt x="1" y="124837"/>
                  </a:lnTo>
                  <a:lnTo>
                    <a:pt x="62" y="0"/>
                  </a:lnTo>
                  <a:lnTo>
                    <a:pt x="70232" y="3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0" name="Google Shape;2120;p40"/>
            <p:cNvSpPr/>
            <p:nvPr/>
          </p:nvSpPr>
          <p:spPr>
            <a:xfrm>
              <a:off x="1732575" y="912950"/>
              <a:ext cx="1265775" cy="2044125"/>
            </a:xfrm>
            <a:custGeom>
              <a:rect b="b" l="l" r="r" t="t"/>
              <a:pathLst>
                <a:path extrusionOk="0" h="81765" w="50631">
                  <a:moveTo>
                    <a:pt x="1" y="0"/>
                  </a:moveTo>
                  <a:lnTo>
                    <a:pt x="1" y="81765"/>
                  </a:lnTo>
                  <a:lnTo>
                    <a:pt x="50630" y="81765"/>
                  </a:lnTo>
                  <a:lnTo>
                    <a:pt x="50630" y="0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1" name="Google Shape;2121;p40"/>
            <p:cNvSpPr/>
            <p:nvPr/>
          </p:nvSpPr>
          <p:spPr>
            <a:xfrm>
              <a:off x="2002775" y="2100325"/>
              <a:ext cx="305125" cy="330500"/>
            </a:xfrm>
            <a:custGeom>
              <a:rect b="b" l="l" r="r" t="t"/>
              <a:pathLst>
                <a:path extrusionOk="0" h="13220" w="12205">
                  <a:moveTo>
                    <a:pt x="12204" y="0"/>
                  </a:moveTo>
                  <a:lnTo>
                    <a:pt x="12204" y="0"/>
                  </a:lnTo>
                  <a:cubicBezTo>
                    <a:pt x="5433" y="673"/>
                    <a:pt x="135" y="6316"/>
                    <a:pt x="0" y="13217"/>
                  </a:cubicBezTo>
                  <a:lnTo>
                    <a:pt x="3691" y="13220"/>
                  </a:lnTo>
                  <a:cubicBezTo>
                    <a:pt x="3820" y="8353"/>
                    <a:pt x="7476" y="4375"/>
                    <a:pt x="12203" y="3720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2" name="Google Shape;2122;p40"/>
            <p:cNvSpPr/>
            <p:nvPr/>
          </p:nvSpPr>
          <p:spPr>
            <a:xfrm>
              <a:off x="2002700" y="2093500"/>
              <a:ext cx="676425" cy="676225"/>
            </a:xfrm>
            <a:custGeom>
              <a:rect b="b" l="l" r="r" t="t"/>
              <a:pathLst>
                <a:path extrusionOk="0" h="27049" w="27057">
                  <a:moveTo>
                    <a:pt x="14609" y="0"/>
                  </a:moveTo>
                  <a:lnTo>
                    <a:pt x="14609" y="3698"/>
                  </a:lnTo>
                  <a:cubicBezTo>
                    <a:pt x="19537" y="4261"/>
                    <a:pt x="23366" y="8433"/>
                    <a:pt x="23363" y="13502"/>
                  </a:cubicBezTo>
                  <a:cubicBezTo>
                    <a:pt x="23362" y="18951"/>
                    <a:pt x="18934" y="23367"/>
                    <a:pt x="13474" y="23367"/>
                  </a:cubicBezTo>
                  <a:cubicBezTo>
                    <a:pt x="13471" y="23367"/>
                    <a:pt x="13469" y="23367"/>
                    <a:pt x="13467" y="23367"/>
                  </a:cubicBezTo>
                  <a:cubicBezTo>
                    <a:pt x="8574" y="23364"/>
                    <a:pt x="4526" y="19815"/>
                    <a:pt x="3731" y="15161"/>
                  </a:cubicBezTo>
                  <a:lnTo>
                    <a:pt x="1" y="15160"/>
                  </a:lnTo>
                  <a:lnTo>
                    <a:pt x="1" y="15160"/>
                  </a:lnTo>
                  <a:cubicBezTo>
                    <a:pt x="824" y="21857"/>
                    <a:pt x="6529" y="27045"/>
                    <a:pt x="13465" y="27049"/>
                  </a:cubicBezTo>
                  <a:cubicBezTo>
                    <a:pt x="13468" y="27049"/>
                    <a:pt x="13470" y="27049"/>
                    <a:pt x="13473" y="27049"/>
                  </a:cubicBezTo>
                  <a:cubicBezTo>
                    <a:pt x="20969" y="27049"/>
                    <a:pt x="27050" y="20987"/>
                    <a:pt x="27053" y="13503"/>
                  </a:cubicBezTo>
                  <a:cubicBezTo>
                    <a:pt x="27057" y="6401"/>
                    <a:pt x="21580" y="579"/>
                    <a:pt x="14609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3" name="Google Shape;2123;p40"/>
            <p:cNvSpPr/>
            <p:nvPr/>
          </p:nvSpPr>
          <p:spPr>
            <a:xfrm>
              <a:off x="1921300" y="2012975"/>
              <a:ext cx="839250" cy="837300"/>
            </a:xfrm>
            <a:custGeom>
              <a:rect b="b" l="l" r="r" t="t"/>
              <a:pathLst>
                <a:path extrusionOk="0" h="33492" w="33570">
                  <a:moveTo>
                    <a:pt x="16792" y="330"/>
                  </a:moveTo>
                  <a:cubicBezTo>
                    <a:pt x="25863" y="334"/>
                    <a:pt x="33241" y="7703"/>
                    <a:pt x="33237" y="16755"/>
                  </a:cubicBezTo>
                  <a:cubicBezTo>
                    <a:pt x="33235" y="21140"/>
                    <a:pt x="31520" y="25265"/>
                    <a:pt x="28412" y="28361"/>
                  </a:cubicBezTo>
                  <a:cubicBezTo>
                    <a:pt x="25305" y="31459"/>
                    <a:pt x="21176" y="33164"/>
                    <a:pt x="16784" y="33164"/>
                  </a:cubicBezTo>
                  <a:lnTo>
                    <a:pt x="16775" y="33164"/>
                  </a:lnTo>
                  <a:cubicBezTo>
                    <a:pt x="12380" y="33161"/>
                    <a:pt x="8250" y="31452"/>
                    <a:pt x="5145" y="28349"/>
                  </a:cubicBezTo>
                  <a:cubicBezTo>
                    <a:pt x="2038" y="25246"/>
                    <a:pt x="329" y="21123"/>
                    <a:pt x="330" y="16738"/>
                  </a:cubicBezTo>
                  <a:cubicBezTo>
                    <a:pt x="337" y="7690"/>
                    <a:pt x="7717" y="330"/>
                    <a:pt x="16785" y="330"/>
                  </a:cubicBezTo>
                  <a:close/>
                  <a:moveTo>
                    <a:pt x="16785" y="1"/>
                  </a:moveTo>
                  <a:cubicBezTo>
                    <a:pt x="7538" y="1"/>
                    <a:pt x="9" y="7508"/>
                    <a:pt x="2" y="16738"/>
                  </a:cubicBezTo>
                  <a:cubicBezTo>
                    <a:pt x="1" y="21212"/>
                    <a:pt x="1744" y="25417"/>
                    <a:pt x="4912" y="28582"/>
                  </a:cubicBezTo>
                  <a:cubicBezTo>
                    <a:pt x="8080" y="31746"/>
                    <a:pt x="12294" y="33490"/>
                    <a:pt x="16776" y="33492"/>
                  </a:cubicBezTo>
                  <a:lnTo>
                    <a:pt x="16785" y="33492"/>
                  </a:lnTo>
                  <a:cubicBezTo>
                    <a:pt x="21264" y="33492"/>
                    <a:pt x="25477" y="31753"/>
                    <a:pt x="28646" y="28594"/>
                  </a:cubicBezTo>
                  <a:cubicBezTo>
                    <a:pt x="31817" y="25432"/>
                    <a:pt x="33565" y="21229"/>
                    <a:pt x="33566" y="16755"/>
                  </a:cubicBezTo>
                  <a:cubicBezTo>
                    <a:pt x="33570" y="7521"/>
                    <a:pt x="26044" y="5"/>
                    <a:pt x="1679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4" name="Google Shape;2124;p40"/>
            <p:cNvSpPr/>
            <p:nvPr/>
          </p:nvSpPr>
          <p:spPr>
            <a:xfrm>
              <a:off x="2002775" y="1184575"/>
              <a:ext cx="305125" cy="330525"/>
            </a:xfrm>
            <a:custGeom>
              <a:rect b="b" l="l" r="r" t="t"/>
              <a:pathLst>
                <a:path extrusionOk="0" h="13221" w="12205">
                  <a:moveTo>
                    <a:pt x="12204" y="0"/>
                  </a:moveTo>
                  <a:cubicBezTo>
                    <a:pt x="5433" y="676"/>
                    <a:pt x="135" y="6316"/>
                    <a:pt x="0" y="13219"/>
                  </a:cubicBezTo>
                  <a:lnTo>
                    <a:pt x="3691" y="13221"/>
                  </a:lnTo>
                  <a:cubicBezTo>
                    <a:pt x="3820" y="8353"/>
                    <a:pt x="7476" y="4374"/>
                    <a:pt x="12203" y="3721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5" name="Google Shape;2125;p40"/>
            <p:cNvSpPr/>
            <p:nvPr/>
          </p:nvSpPr>
          <p:spPr>
            <a:xfrm>
              <a:off x="2002700" y="1177775"/>
              <a:ext cx="676425" cy="676325"/>
            </a:xfrm>
            <a:custGeom>
              <a:rect b="b" l="l" r="r" t="t"/>
              <a:pathLst>
                <a:path extrusionOk="0" h="27053" w="27057">
                  <a:moveTo>
                    <a:pt x="14609" y="3698"/>
                  </a:moveTo>
                  <a:cubicBezTo>
                    <a:pt x="19537" y="4261"/>
                    <a:pt x="23366" y="8434"/>
                    <a:pt x="23363" y="13502"/>
                  </a:cubicBezTo>
                  <a:cubicBezTo>
                    <a:pt x="23362" y="18954"/>
                    <a:pt x="18930" y="23370"/>
                    <a:pt x="13467" y="23367"/>
                  </a:cubicBezTo>
                  <a:cubicBezTo>
                    <a:pt x="8574" y="23366"/>
                    <a:pt x="4526" y="19816"/>
                    <a:pt x="3731" y="15161"/>
                  </a:cubicBezTo>
                  <a:lnTo>
                    <a:pt x="1" y="15159"/>
                  </a:lnTo>
                  <a:cubicBezTo>
                    <a:pt x="824" y="21858"/>
                    <a:pt x="6529" y="27046"/>
                    <a:pt x="13465" y="27049"/>
                  </a:cubicBezTo>
                  <a:cubicBezTo>
                    <a:pt x="20965" y="27053"/>
                    <a:pt x="27050" y="20988"/>
                    <a:pt x="27053" y="13504"/>
                  </a:cubicBezTo>
                  <a:cubicBezTo>
                    <a:pt x="27057" y="6404"/>
                    <a:pt x="21580" y="579"/>
                    <a:pt x="14609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6" name="Google Shape;2126;p40"/>
            <p:cNvSpPr/>
            <p:nvPr/>
          </p:nvSpPr>
          <p:spPr>
            <a:xfrm>
              <a:off x="1921250" y="1097225"/>
              <a:ext cx="839300" cy="837375"/>
            </a:xfrm>
            <a:custGeom>
              <a:rect b="b" l="l" r="r" t="t"/>
              <a:pathLst>
                <a:path extrusionOk="0" h="33495" w="33572">
                  <a:moveTo>
                    <a:pt x="16795" y="330"/>
                  </a:moveTo>
                  <a:cubicBezTo>
                    <a:pt x="25866" y="335"/>
                    <a:pt x="33245" y="7705"/>
                    <a:pt x="33240" y="16755"/>
                  </a:cubicBezTo>
                  <a:cubicBezTo>
                    <a:pt x="33236" y="25807"/>
                    <a:pt x="25856" y="33165"/>
                    <a:pt x="16786" y="33165"/>
                  </a:cubicBezTo>
                  <a:lnTo>
                    <a:pt x="16778" y="33165"/>
                  </a:lnTo>
                  <a:cubicBezTo>
                    <a:pt x="7706" y="33161"/>
                    <a:pt x="328" y="25792"/>
                    <a:pt x="332" y="16740"/>
                  </a:cubicBezTo>
                  <a:cubicBezTo>
                    <a:pt x="339" y="7689"/>
                    <a:pt x="7720" y="330"/>
                    <a:pt x="16787" y="330"/>
                  </a:cubicBezTo>
                  <a:close/>
                  <a:moveTo>
                    <a:pt x="16787" y="1"/>
                  </a:moveTo>
                  <a:cubicBezTo>
                    <a:pt x="7540" y="1"/>
                    <a:pt x="11" y="7509"/>
                    <a:pt x="4" y="16740"/>
                  </a:cubicBezTo>
                  <a:cubicBezTo>
                    <a:pt x="0" y="25973"/>
                    <a:pt x="7524" y="33489"/>
                    <a:pt x="16778" y="33494"/>
                  </a:cubicBezTo>
                  <a:lnTo>
                    <a:pt x="16786" y="33494"/>
                  </a:lnTo>
                  <a:cubicBezTo>
                    <a:pt x="26036" y="33494"/>
                    <a:pt x="33565" y="25988"/>
                    <a:pt x="33568" y="16755"/>
                  </a:cubicBezTo>
                  <a:cubicBezTo>
                    <a:pt x="33572" y="7522"/>
                    <a:pt x="26046" y="6"/>
                    <a:pt x="16795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7" name="Google Shape;2127;p40"/>
            <p:cNvSpPr/>
            <p:nvPr/>
          </p:nvSpPr>
          <p:spPr>
            <a:xfrm>
              <a:off x="3180075" y="912950"/>
              <a:ext cx="1841075" cy="1043550"/>
            </a:xfrm>
            <a:custGeom>
              <a:rect b="b" l="l" r="r" t="t"/>
              <a:pathLst>
                <a:path extrusionOk="0" h="41742" w="73643">
                  <a:moveTo>
                    <a:pt x="1" y="0"/>
                  </a:moveTo>
                  <a:lnTo>
                    <a:pt x="1" y="41742"/>
                  </a:lnTo>
                  <a:lnTo>
                    <a:pt x="73643" y="41742"/>
                  </a:lnTo>
                  <a:lnTo>
                    <a:pt x="73643" y="0"/>
                  </a:lnTo>
                  <a:close/>
                </a:path>
              </a:pathLst>
            </a:custGeom>
            <a:solidFill>
              <a:srgbClr val="10ECFF">
                <a:alpha val="146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8" name="Google Shape;2128;p40"/>
            <p:cNvSpPr/>
            <p:nvPr/>
          </p:nvSpPr>
          <p:spPr>
            <a:xfrm>
              <a:off x="3318375" y="1791625"/>
              <a:ext cx="1535525" cy="8225"/>
            </a:xfrm>
            <a:custGeom>
              <a:rect b="b" l="l" r="r" t="t"/>
              <a:pathLst>
                <a:path extrusionOk="0" h="329" w="61421">
                  <a:moveTo>
                    <a:pt x="0" y="1"/>
                  </a:moveTo>
                  <a:lnTo>
                    <a:pt x="0" y="329"/>
                  </a:lnTo>
                  <a:lnTo>
                    <a:pt x="61420" y="329"/>
                  </a:lnTo>
                  <a:lnTo>
                    <a:pt x="614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9" name="Google Shape;2129;p40"/>
            <p:cNvSpPr/>
            <p:nvPr/>
          </p:nvSpPr>
          <p:spPr>
            <a:xfrm>
              <a:off x="3343275" y="1073750"/>
              <a:ext cx="8200" cy="16450"/>
            </a:xfrm>
            <a:custGeom>
              <a:rect b="b" l="l" r="r" t="t"/>
              <a:pathLst>
                <a:path extrusionOk="0" h="658" w="328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0" name="Google Shape;2130;p40"/>
            <p:cNvSpPr/>
            <p:nvPr/>
          </p:nvSpPr>
          <p:spPr>
            <a:xfrm>
              <a:off x="334327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1" name="Google Shape;2131;p40"/>
            <p:cNvSpPr/>
            <p:nvPr/>
          </p:nvSpPr>
          <p:spPr>
            <a:xfrm>
              <a:off x="3343275" y="1746025"/>
              <a:ext cx="8200" cy="16475"/>
            </a:xfrm>
            <a:custGeom>
              <a:rect b="b" l="l" r="r" t="t"/>
              <a:pathLst>
                <a:path extrusionOk="0" h="659" w="328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2" name="Google Shape;2132;p40"/>
            <p:cNvSpPr/>
            <p:nvPr/>
          </p:nvSpPr>
          <p:spPr>
            <a:xfrm>
              <a:off x="3650325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3" name="Google Shape;2133;p40"/>
            <p:cNvSpPr/>
            <p:nvPr/>
          </p:nvSpPr>
          <p:spPr>
            <a:xfrm>
              <a:off x="365030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4" name="Google Shape;2134;p40"/>
            <p:cNvSpPr/>
            <p:nvPr/>
          </p:nvSpPr>
          <p:spPr>
            <a:xfrm>
              <a:off x="3650325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5" name="Google Shape;2135;p40"/>
            <p:cNvSpPr/>
            <p:nvPr/>
          </p:nvSpPr>
          <p:spPr>
            <a:xfrm>
              <a:off x="3957450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0" y="0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6" name="Google Shape;2136;p40"/>
            <p:cNvSpPr/>
            <p:nvPr/>
          </p:nvSpPr>
          <p:spPr>
            <a:xfrm>
              <a:off x="39574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7" name="Google Shape;2137;p40"/>
            <p:cNvSpPr/>
            <p:nvPr/>
          </p:nvSpPr>
          <p:spPr>
            <a:xfrm>
              <a:off x="3957450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0" y="1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8" name="Google Shape;2138;p40"/>
            <p:cNvSpPr/>
            <p:nvPr/>
          </p:nvSpPr>
          <p:spPr>
            <a:xfrm>
              <a:off x="4264525" y="1073750"/>
              <a:ext cx="8275" cy="16450"/>
            </a:xfrm>
            <a:custGeom>
              <a:rect b="b" l="l" r="r" t="t"/>
              <a:pathLst>
                <a:path extrusionOk="0" h="658" w="331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9" name="Google Shape;2139;p40"/>
            <p:cNvSpPr/>
            <p:nvPr/>
          </p:nvSpPr>
          <p:spPr>
            <a:xfrm>
              <a:off x="4264525" y="1124700"/>
              <a:ext cx="8275" cy="586825"/>
            </a:xfrm>
            <a:custGeom>
              <a:rect b="b" l="l" r="r" t="t"/>
              <a:pathLst>
                <a:path extrusionOk="0" h="23473" w="331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0" name="Google Shape;2140;p40"/>
            <p:cNvSpPr/>
            <p:nvPr/>
          </p:nvSpPr>
          <p:spPr>
            <a:xfrm>
              <a:off x="4264525" y="1746025"/>
              <a:ext cx="8275" cy="16475"/>
            </a:xfrm>
            <a:custGeom>
              <a:rect b="b" l="l" r="r" t="t"/>
              <a:pathLst>
                <a:path extrusionOk="0" h="659" w="331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1" name="Google Shape;2141;p40"/>
            <p:cNvSpPr/>
            <p:nvPr/>
          </p:nvSpPr>
          <p:spPr>
            <a:xfrm>
              <a:off x="4571625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2" name="Google Shape;2142;p40"/>
            <p:cNvSpPr/>
            <p:nvPr/>
          </p:nvSpPr>
          <p:spPr>
            <a:xfrm>
              <a:off x="457162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3" name="Google Shape;2143;p40"/>
            <p:cNvSpPr/>
            <p:nvPr/>
          </p:nvSpPr>
          <p:spPr>
            <a:xfrm>
              <a:off x="4571625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4" name="Google Shape;2144;p40"/>
            <p:cNvSpPr/>
            <p:nvPr/>
          </p:nvSpPr>
          <p:spPr>
            <a:xfrm>
              <a:off x="4878750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1" y="0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5" name="Google Shape;2145;p40"/>
            <p:cNvSpPr/>
            <p:nvPr/>
          </p:nvSpPr>
          <p:spPr>
            <a:xfrm>
              <a:off x="48787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6" name="Google Shape;2146;p40"/>
            <p:cNvSpPr/>
            <p:nvPr/>
          </p:nvSpPr>
          <p:spPr>
            <a:xfrm>
              <a:off x="4878750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1" y="1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7" name="Google Shape;2147;p40"/>
            <p:cNvSpPr/>
            <p:nvPr/>
          </p:nvSpPr>
          <p:spPr>
            <a:xfrm>
              <a:off x="3344350" y="1199075"/>
              <a:ext cx="1482275" cy="454450"/>
            </a:xfrm>
            <a:custGeom>
              <a:rect b="b" l="l" r="r" t="t"/>
              <a:pathLst>
                <a:path extrusionOk="0" h="18178" w="59291">
                  <a:moveTo>
                    <a:pt x="53808" y="0"/>
                  </a:moveTo>
                  <a:cubicBezTo>
                    <a:pt x="52947" y="0"/>
                    <a:pt x="52248" y="699"/>
                    <a:pt x="52248" y="1560"/>
                  </a:cubicBezTo>
                  <a:cubicBezTo>
                    <a:pt x="52248" y="1956"/>
                    <a:pt x="52401" y="2313"/>
                    <a:pt x="52644" y="2589"/>
                  </a:cubicBezTo>
                  <a:lnTo>
                    <a:pt x="40726" y="15153"/>
                  </a:lnTo>
                  <a:cubicBezTo>
                    <a:pt x="40465" y="14659"/>
                    <a:pt x="39951" y="14318"/>
                    <a:pt x="39352" y="14318"/>
                  </a:cubicBezTo>
                  <a:cubicBezTo>
                    <a:pt x="38850" y="14320"/>
                    <a:pt x="38380" y="14563"/>
                    <a:pt x="38088" y="14972"/>
                  </a:cubicBezTo>
                  <a:lnTo>
                    <a:pt x="33667" y="10299"/>
                  </a:lnTo>
                  <a:cubicBezTo>
                    <a:pt x="33910" y="10023"/>
                    <a:pt x="34063" y="9666"/>
                    <a:pt x="34063" y="9270"/>
                  </a:cubicBezTo>
                  <a:cubicBezTo>
                    <a:pt x="34064" y="8383"/>
                    <a:pt x="33338" y="7708"/>
                    <a:pt x="32506" y="7708"/>
                  </a:cubicBezTo>
                  <a:cubicBezTo>
                    <a:pt x="32358" y="7708"/>
                    <a:pt x="32206" y="7730"/>
                    <a:pt x="32055" y="7775"/>
                  </a:cubicBezTo>
                  <a:cubicBezTo>
                    <a:pt x="31053" y="8077"/>
                    <a:pt x="30627" y="9260"/>
                    <a:pt x="31204" y="10131"/>
                  </a:cubicBezTo>
                  <a:lnTo>
                    <a:pt x="24816" y="15228"/>
                  </a:lnTo>
                  <a:cubicBezTo>
                    <a:pt x="24586" y="14722"/>
                    <a:pt x="24102" y="14378"/>
                    <a:pt x="23550" y="14326"/>
                  </a:cubicBezTo>
                  <a:cubicBezTo>
                    <a:pt x="23500" y="14321"/>
                    <a:pt x="23450" y="14319"/>
                    <a:pt x="23400" y="14319"/>
                  </a:cubicBezTo>
                  <a:cubicBezTo>
                    <a:pt x="22901" y="14319"/>
                    <a:pt x="22428" y="14560"/>
                    <a:pt x="22136" y="14973"/>
                  </a:cubicBezTo>
                  <a:lnTo>
                    <a:pt x="14617" y="5127"/>
                  </a:lnTo>
                  <a:cubicBezTo>
                    <a:pt x="15085" y="4836"/>
                    <a:pt x="15363" y="4317"/>
                    <a:pt x="15349" y="3766"/>
                  </a:cubicBezTo>
                  <a:cubicBezTo>
                    <a:pt x="15334" y="3214"/>
                    <a:pt x="15030" y="2713"/>
                    <a:pt x="14547" y="2445"/>
                  </a:cubicBezTo>
                  <a:cubicBezTo>
                    <a:pt x="14312" y="2314"/>
                    <a:pt x="14052" y="2249"/>
                    <a:pt x="13792" y="2249"/>
                  </a:cubicBezTo>
                  <a:cubicBezTo>
                    <a:pt x="13519" y="2249"/>
                    <a:pt x="13245" y="2322"/>
                    <a:pt x="13001" y="2466"/>
                  </a:cubicBezTo>
                  <a:cubicBezTo>
                    <a:pt x="12527" y="2745"/>
                    <a:pt x="12235" y="3256"/>
                    <a:pt x="12235" y="3808"/>
                  </a:cubicBezTo>
                  <a:cubicBezTo>
                    <a:pt x="12235" y="4182"/>
                    <a:pt x="12373" y="4522"/>
                    <a:pt x="12593" y="4791"/>
                  </a:cubicBezTo>
                  <a:lnTo>
                    <a:pt x="2697" y="13924"/>
                  </a:lnTo>
                  <a:cubicBezTo>
                    <a:pt x="2417" y="13675"/>
                    <a:pt x="2055" y="13538"/>
                    <a:pt x="1682" y="13537"/>
                  </a:cubicBezTo>
                  <a:cubicBezTo>
                    <a:pt x="1051" y="13537"/>
                    <a:pt x="482" y="13917"/>
                    <a:pt x="242" y="14500"/>
                  </a:cubicBezTo>
                  <a:cubicBezTo>
                    <a:pt x="0" y="15083"/>
                    <a:pt x="135" y="15753"/>
                    <a:pt x="580" y="16198"/>
                  </a:cubicBezTo>
                  <a:cubicBezTo>
                    <a:pt x="878" y="16496"/>
                    <a:pt x="1276" y="16654"/>
                    <a:pt x="1682" y="16654"/>
                  </a:cubicBezTo>
                  <a:cubicBezTo>
                    <a:pt x="1883" y="16654"/>
                    <a:pt x="2086" y="16616"/>
                    <a:pt x="2279" y="16535"/>
                  </a:cubicBezTo>
                  <a:cubicBezTo>
                    <a:pt x="2861" y="16295"/>
                    <a:pt x="3240" y="15727"/>
                    <a:pt x="3240" y="15096"/>
                  </a:cubicBezTo>
                  <a:cubicBezTo>
                    <a:pt x="3240" y="14726"/>
                    <a:pt x="3104" y="14390"/>
                    <a:pt x="2889" y="14122"/>
                  </a:cubicBezTo>
                  <a:lnTo>
                    <a:pt x="12785" y="4989"/>
                  </a:lnTo>
                  <a:cubicBezTo>
                    <a:pt x="13060" y="5221"/>
                    <a:pt x="13409" y="5367"/>
                    <a:pt x="13795" y="5367"/>
                  </a:cubicBezTo>
                  <a:cubicBezTo>
                    <a:pt x="13991" y="5367"/>
                    <a:pt x="14186" y="5328"/>
                    <a:pt x="14368" y="5255"/>
                  </a:cubicBezTo>
                  <a:lnTo>
                    <a:pt x="21988" y="15230"/>
                  </a:lnTo>
                  <a:cubicBezTo>
                    <a:pt x="21894" y="15434"/>
                    <a:pt x="21845" y="15655"/>
                    <a:pt x="21845" y="15878"/>
                  </a:cubicBezTo>
                  <a:cubicBezTo>
                    <a:pt x="21829" y="16760"/>
                    <a:pt x="22543" y="17467"/>
                    <a:pt x="23401" y="17467"/>
                  </a:cubicBezTo>
                  <a:cubicBezTo>
                    <a:pt x="23464" y="17467"/>
                    <a:pt x="23528" y="17463"/>
                    <a:pt x="23593" y="17455"/>
                  </a:cubicBezTo>
                  <a:cubicBezTo>
                    <a:pt x="24533" y="17340"/>
                    <a:pt x="25155" y="16419"/>
                    <a:pt x="24910" y="15505"/>
                  </a:cubicBezTo>
                  <a:lnTo>
                    <a:pt x="31378" y="10344"/>
                  </a:lnTo>
                  <a:cubicBezTo>
                    <a:pt x="31680" y="10664"/>
                    <a:pt x="32089" y="10828"/>
                    <a:pt x="32500" y="10828"/>
                  </a:cubicBezTo>
                  <a:cubicBezTo>
                    <a:pt x="32840" y="10828"/>
                    <a:pt x="33182" y="10715"/>
                    <a:pt x="33466" y="10486"/>
                  </a:cubicBezTo>
                  <a:lnTo>
                    <a:pt x="37945" y="15220"/>
                  </a:lnTo>
                  <a:cubicBezTo>
                    <a:pt x="37463" y="16213"/>
                    <a:pt x="38134" y="17379"/>
                    <a:pt x="39235" y="17460"/>
                  </a:cubicBezTo>
                  <a:cubicBezTo>
                    <a:pt x="39274" y="17463"/>
                    <a:pt x="39312" y="17465"/>
                    <a:pt x="39350" y="17465"/>
                  </a:cubicBezTo>
                  <a:cubicBezTo>
                    <a:pt x="39825" y="17465"/>
                    <a:pt x="40278" y="17249"/>
                    <a:pt x="40576" y="16872"/>
                  </a:cubicBezTo>
                  <a:cubicBezTo>
                    <a:pt x="40897" y="16466"/>
                    <a:pt x="40997" y="15927"/>
                    <a:pt x="40841" y="15433"/>
                  </a:cubicBezTo>
                  <a:lnTo>
                    <a:pt x="52844" y="2777"/>
                  </a:lnTo>
                  <a:cubicBezTo>
                    <a:pt x="53110" y="2987"/>
                    <a:pt x="53442" y="3119"/>
                    <a:pt x="53808" y="3119"/>
                  </a:cubicBezTo>
                  <a:cubicBezTo>
                    <a:pt x="53892" y="3118"/>
                    <a:pt x="53974" y="3109"/>
                    <a:pt x="54056" y="3093"/>
                  </a:cubicBezTo>
                  <a:lnTo>
                    <a:pt x="57145" y="15190"/>
                  </a:lnTo>
                  <a:cubicBezTo>
                    <a:pt x="56394" y="15467"/>
                    <a:pt x="55979" y="16271"/>
                    <a:pt x="56191" y="17044"/>
                  </a:cubicBezTo>
                  <a:cubicBezTo>
                    <a:pt x="56377" y="17723"/>
                    <a:pt x="56994" y="18177"/>
                    <a:pt x="57676" y="18177"/>
                  </a:cubicBezTo>
                  <a:cubicBezTo>
                    <a:pt x="57769" y="18177"/>
                    <a:pt x="57863" y="18169"/>
                    <a:pt x="57957" y="18152"/>
                  </a:cubicBezTo>
                  <a:cubicBezTo>
                    <a:pt x="58745" y="18006"/>
                    <a:pt x="59290" y="17284"/>
                    <a:pt x="59213" y="16487"/>
                  </a:cubicBezTo>
                  <a:cubicBezTo>
                    <a:pt x="59137" y="15697"/>
                    <a:pt x="58472" y="15094"/>
                    <a:pt x="57679" y="15094"/>
                  </a:cubicBezTo>
                  <a:cubicBezTo>
                    <a:pt x="57673" y="15094"/>
                    <a:pt x="57667" y="15094"/>
                    <a:pt x="57661" y="15094"/>
                  </a:cubicBezTo>
                  <a:lnTo>
                    <a:pt x="57662" y="15096"/>
                  </a:lnTo>
                  <a:cubicBezTo>
                    <a:pt x="57579" y="15097"/>
                    <a:pt x="57495" y="15106"/>
                    <a:pt x="57414" y="15122"/>
                  </a:cubicBezTo>
                  <a:lnTo>
                    <a:pt x="54324" y="3025"/>
                  </a:lnTo>
                  <a:cubicBezTo>
                    <a:pt x="54930" y="2812"/>
                    <a:pt x="55368" y="2240"/>
                    <a:pt x="55368" y="1560"/>
                  </a:cubicBezTo>
                  <a:cubicBezTo>
                    <a:pt x="55368" y="699"/>
                    <a:pt x="54669" y="0"/>
                    <a:pt x="53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8" name="Google Shape;2148;p40"/>
            <p:cNvSpPr/>
            <p:nvPr/>
          </p:nvSpPr>
          <p:spPr>
            <a:xfrm>
              <a:off x="3441650" y="2091700"/>
              <a:ext cx="1458550" cy="679900"/>
            </a:xfrm>
            <a:custGeom>
              <a:rect b="b" l="l" r="r" t="t"/>
              <a:pathLst>
                <a:path extrusionOk="0" h="27196" w="58342">
                  <a:moveTo>
                    <a:pt x="0" y="1"/>
                  </a:moveTo>
                  <a:lnTo>
                    <a:pt x="0" y="27195"/>
                  </a:lnTo>
                  <a:lnTo>
                    <a:pt x="58342" y="27195"/>
                  </a:lnTo>
                  <a:lnTo>
                    <a:pt x="58342" y="1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9" name="Google Shape;2149;p40"/>
            <p:cNvSpPr/>
            <p:nvPr/>
          </p:nvSpPr>
          <p:spPr>
            <a:xfrm>
              <a:off x="3544850" y="2196750"/>
              <a:ext cx="1252300" cy="76000"/>
            </a:xfrm>
            <a:custGeom>
              <a:rect b="b" l="l" r="r" t="t"/>
              <a:pathLst>
                <a:path extrusionOk="0" h="3040" w="50092">
                  <a:moveTo>
                    <a:pt x="3" y="0"/>
                  </a:moveTo>
                  <a:lnTo>
                    <a:pt x="1" y="3014"/>
                  </a:lnTo>
                  <a:lnTo>
                    <a:pt x="50088" y="3039"/>
                  </a:lnTo>
                  <a:lnTo>
                    <a:pt x="50092" y="2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0" name="Google Shape;2150;p40"/>
            <p:cNvSpPr/>
            <p:nvPr/>
          </p:nvSpPr>
          <p:spPr>
            <a:xfrm>
              <a:off x="3544800" y="2393575"/>
              <a:ext cx="1252200" cy="76050"/>
            </a:xfrm>
            <a:custGeom>
              <a:rect b="b" l="l" r="r" t="t"/>
              <a:pathLst>
                <a:path extrusionOk="0" h="3042" w="50088">
                  <a:moveTo>
                    <a:pt x="0" y="0"/>
                  </a:moveTo>
                  <a:lnTo>
                    <a:pt x="0" y="3017"/>
                  </a:lnTo>
                  <a:lnTo>
                    <a:pt x="50086" y="3042"/>
                  </a:lnTo>
                  <a:lnTo>
                    <a:pt x="5008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1" name="Google Shape;2151;p40"/>
            <p:cNvSpPr/>
            <p:nvPr/>
          </p:nvSpPr>
          <p:spPr>
            <a:xfrm>
              <a:off x="3544700" y="2590450"/>
              <a:ext cx="1252200" cy="76100"/>
            </a:xfrm>
            <a:custGeom>
              <a:rect b="b" l="l" r="r" t="t"/>
              <a:pathLst>
                <a:path extrusionOk="0" h="3044" w="50088">
                  <a:moveTo>
                    <a:pt x="0" y="1"/>
                  </a:moveTo>
                  <a:lnTo>
                    <a:pt x="0" y="3019"/>
                  </a:lnTo>
                  <a:lnTo>
                    <a:pt x="50086" y="3044"/>
                  </a:lnTo>
                  <a:lnTo>
                    <a:pt x="50087" y="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2" name="Google Shape;2152;p40"/>
            <p:cNvSpPr/>
            <p:nvPr/>
          </p:nvSpPr>
          <p:spPr>
            <a:xfrm>
              <a:off x="2818500" y="3387800"/>
              <a:ext cx="630100" cy="49625"/>
            </a:xfrm>
            <a:custGeom>
              <a:rect b="b" l="l" r="r" t="t"/>
              <a:pathLst>
                <a:path extrusionOk="0" h="1985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3" name="Google Shape;2153;p40"/>
            <p:cNvSpPr/>
            <p:nvPr/>
          </p:nvSpPr>
          <p:spPr>
            <a:xfrm>
              <a:off x="2818450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4" name="Google Shape;2154;p40"/>
            <p:cNvSpPr/>
            <p:nvPr/>
          </p:nvSpPr>
          <p:spPr>
            <a:xfrm>
              <a:off x="2818375" y="3646500"/>
              <a:ext cx="630075" cy="49900"/>
            </a:xfrm>
            <a:custGeom>
              <a:rect b="b" l="l" r="r" t="t"/>
              <a:pathLst>
                <a:path extrusionOk="0" h="1996" w="25203">
                  <a:moveTo>
                    <a:pt x="2" y="0"/>
                  </a:moveTo>
                  <a:lnTo>
                    <a:pt x="1" y="1984"/>
                  </a:lnTo>
                  <a:lnTo>
                    <a:pt x="25202" y="1995"/>
                  </a:lnTo>
                  <a:lnTo>
                    <a:pt x="25203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5" name="Google Shape;2155;p40"/>
            <p:cNvSpPr/>
            <p:nvPr/>
          </p:nvSpPr>
          <p:spPr>
            <a:xfrm>
              <a:off x="3540850" y="3387800"/>
              <a:ext cx="630075" cy="49625"/>
            </a:xfrm>
            <a:custGeom>
              <a:rect b="b" l="l" r="r" t="t"/>
              <a:pathLst>
                <a:path extrusionOk="0" h="1985" w="25203">
                  <a:moveTo>
                    <a:pt x="0" y="1"/>
                  </a:moveTo>
                  <a:lnTo>
                    <a:pt x="0" y="1984"/>
                  </a:lnTo>
                  <a:lnTo>
                    <a:pt x="25202" y="1984"/>
                  </a:lnTo>
                  <a:lnTo>
                    <a:pt x="25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6" name="Google Shape;2156;p40"/>
            <p:cNvSpPr/>
            <p:nvPr/>
          </p:nvSpPr>
          <p:spPr>
            <a:xfrm>
              <a:off x="3540775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7" name="Google Shape;2157;p40"/>
            <p:cNvSpPr/>
            <p:nvPr/>
          </p:nvSpPr>
          <p:spPr>
            <a:xfrm>
              <a:off x="3540700" y="3646625"/>
              <a:ext cx="630100" cy="49600"/>
            </a:xfrm>
            <a:custGeom>
              <a:rect b="b" l="l" r="r" t="t"/>
              <a:pathLst>
                <a:path extrusionOk="0" h="1984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8" name="Google Shape;2158;p40"/>
            <p:cNvSpPr/>
            <p:nvPr/>
          </p:nvSpPr>
          <p:spPr>
            <a:xfrm>
              <a:off x="2998350" y="3001775"/>
              <a:ext cx="270300" cy="270300"/>
            </a:xfrm>
            <a:custGeom>
              <a:rect b="b" l="l" r="r" t="t"/>
              <a:pathLst>
                <a:path extrusionOk="0" h="10812" w="10812">
                  <a:moveTo>
                    <a:pt x="5405" y="0"/>
                  </a:moveTo>
                  <a:cubicBezTo>
                    <a:pt x="2419" y="0"/>
                    <a:pt x="0" y="2419"/>
                    <a:pt x="0" y="5405"/>
                  </a:cubicBezTo>
                  <a:cubicBezTo>
                    <a:pt x="0" y="8392"/>
                    <a:pt x="2420" y="10812"/>
                    <a:pt x="5405" y="10812"/>
                  </a:cubicBezTo>
                  <a:cubicBezTo>
                    <a:pt x="8391" y="10812"/>
                    <a:pt x="10812" y="8391"/>
                    <a:pt x="10812" y="5405"/>
                  </a:cubicBezTo>
                  <a:cubicBezTo>
                    <a:pt x="10812" y="2420"/>
                    <a:pt x="8392" y="0"/>
                    <a:pt x="5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9" name="Google Shape;2159;p40"/>
            <p:cNvSpPr/>
            <p:nvPr/>
          </p:nvSpPr>
          <p:spPr>
            <a:xfrm>
              <a:off x="3720675" y="3001750"/>
              <a:ext cx="270300" cy="270325"/>
            </a:xfrm>
            <a:custGeom>
              <a:rect b="b" l="l" r="r" t="t"/>
              <a:pathLst>
                <a:path extrusionOk="0" h="10813" w="10812">
                  <a:moveTo>
                    <a:pt x="5406" y="0"/>
                  </a:moveTo>
                  <a:cubicBezTo>
                    <a:pt x="2420" y="0"/>
                    <a:pt x="1" y="2421"/>
                    <a:pt x="1" y="5406"/>
                  </a:cubicBezTo>
                  <a:cubicBezTo>
                    <a:pt x="1" y="8392"/>
                    <a:pt x="2420" y="10813"/>
                    <a:pt x="5406" y="10813"/>
                  </a:cubicBezTo>
                  <a:cubicBezTo>
                    <a:pt x="8391" y="10813"/>
                    <a:pt x="10812" y="8392"/>
                    <a:pt x="10812" y="5406"/>
                  </a:cubicBezTo>
                  <a:cubicBezTo>
                    <a:pt x="10812" y="2421"/>
                    <a:pt x="8391" y="0"/>
                    <a:pt x="5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0" name="Google Shape;2160;p40"/>
            <p:cNvSpPr/>
            <p:nvPr/>
          </p:nvSpPr>
          <p:spPr>
            <a:xfrm>
              <a:off x="4338250" y="4892200"/>
              <a:ext cx="1688375" cy="583775"/>
            </a:xfrm>
            <a:custGeom>
              <a:rect b="b" l="l" r="r" t="t"/>
              <a:pathLst>
                <a:path extrusionOk="0" h="23351" w="67535">
                  <a:moveTo>
                    <a:pt x="672" y="2986"/>
                  </a:moveTo>
                  <a:lnTo>
                    <a:pt x="1" y="23350"/>
                  </a:lnTo>
                  <a:lnTo>
                    <a:pt x="67535" y="23350"/>
                  </a:lnTo>
                  <a:lnTo>
                    <a:pt x="34621" y="1572"/>
                  </a:lnTo>
                  <a:lnTo>
                    <a:pt x="19028" y="1"/>
                  </a:lnTo>
                  <a:lnTo>
                    <a:pt x="26104" y="8880"/>
                  </a:lnTo>
                  <a:lnTo>
                    <a:pt x="12062" y="34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1" name="Google Shape;2161;p40"/>
            <p:cNvSpPr/>
            <p:nvPr/>
          </p:nvSpPr>
          <p:spPr>
            <a:xfrm>
              <a:off x="4577275" y="4776800"/>
              <a:ext cx="148850" cy="238475"/>
            </a:xfrm>
            <a:custGeom>
              <a:rect b="b" l="l" r="r" t="t"/>
              <a:pathLst>
                <a:path extrusionOk="0" h="9539" w="5954">
                  <a:moveTo>
                    <a:pt x="5467" y="914"/>
                  </a:moveTo>
                  <a:cubicBezTo>
                    <a:pt x="5506" y="725"/>
                    <a:pt x="5430" y="482"/>
                    <a:pt x="5212" y="435"/>
                  </a:cubicBezTo>
                  <a:cubicBezTo>
                    <a:pt x="4896" y="365"/>
                    <a:pt x="4575" y="333"/>
                    <a:pt x="4260" y="314"/>
                  </a:cubicBezTo>
                  <a:cubicBezTo>
                    <a:pt x="4240" y="287"/>
                    <a:pt x="4228" y="260"/>
                    <a:pt x="4209" y="232"/>
                  </a:cubicBezTo>
                  <a:cubicBezTo>
                    <a:pt x="4046" y="1"/>
                    <a:pt x="3663" y="82"/>
                    <a:pt x="3528" y="295"/>
                  </a:cubicBezTo>
                  <a:cubicBezTo>
                    <a:pt x="2491" y="305"/>
                    <a:pt x="1456" y="432"/>
                    <a:pt x="415" y="318"/>
                  </a:cubicBezTo>
                  <a:cubicBezTo>
                    <a:pt x="202" y="292"/>
                    <a:pt x="1" y="533"/>
                    <a:pt x="63" y="739"/>
                  </a:cubicBezTo>
                  <a:cubicBezTo>
                    <a:pt x="740" y="3003"/>
                    <a:pt x="494" y="5087"/>
                    <a:pt x="182" y="7383"/>
                  </a:cubicBezTo>
                  <a:cubicBezTo>
                    <a:pt x="164" y="7507"/>
                    <a:pt x="262" y="7588"/>
                    <a:pt x="365" y="7602"/>
                  </a:cubicBezTo>
                  <a:cubicBezTo>
                    <a:pt x="383" y="7679"/>
                    <a:pt x="407" y="7754"/>
                    <a:pt x="434" y="7828"/>
                  </a:cubicBezTo>
                  <a:cubicBezTo>
                    <a:pt x="559" y="8146"/>
                    <a:pt x="751" y="8433"/>
                    <a:pt x="1000" y="8666"/>
                  </a:cubicBezTo>
                  <a:cubicBezTo>
                    <a:pt x="1256" y="9116"/>
                    <a:pt x="1644" y="9408"/>
                    <a:pt x="2173" y="9306"/>
                  </a:cubicBezTo>
                  <a:cubicBezTo>
                    <a:pt x="2614" y="9434"/>
                    <a:pt x="3088" y="9494"/>
                    <a:pt x="3549" y="9510"/>
                  </a:cubicBezTo>
                  <a:cubicBezTo>
                    <a:pt x="4465" y="9538"/>
                    <a:pt x="5791" y="9127"/>
                    <a:pt x="5842" y="8020"/>
                  </a:cubicBezTo>
                  <a:cubicBezTo>
                    <a:pt x="5953" y="5620"/>
                    <a:pt x="4946" y="3373"/>
                    <a:pt x="5467" y="914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2" name="Google Shape;2162;p40"/>
            <p:cNvSpPr/>
            <p:nvPr/>
          </p:nvSpPr>
          <p:spPr>
            <a:xfrm>
              <a:off x="4348150" y="4883800"/>
              <a:ext cx="406550" cy="233550"/>
            </a:xfrm>
            <a:custGeom>
              <a:rect b="b" l="l" r="r" t="t"/>
              <a:pathLst>
                <a:path extrusionOk="0" h="9342" w="16262">
                  <a:moveTo>
                    <a:pt x="15855" y="8144"/>
                  </a:moveTo>
                  <a:cubicBezTo>
                    <a:pt x="16261" y="6895"/>
                    <a:pt x="15195" y="4651"/>
                    <a:pt x="15268" y="3289"/>
                  </a:cubicBezTo>
                  <a:cubicBezTo>
                    <a:pt x="15198" y="3266"/>
                    <a:pt x="15122" y="3255"/>
                    <a:pt x="15050" y="3289"/>
                  </a:cubicBezTo>
                  <a:cubicBezTo>
                    <a:pt x="13599" y="5271"/>
                    <a:pt x="9504" y="5388"/>
                    <a:pt x="9505" y="2336"/>
                  </a:cubicBezTo>
                  <a:cubicBezTo>
                    <a:pt x="9271" y="2085"/>
                    <a:pt x="9006" y="1889"/>
                    <a:pt x="8616" y="1723"/>
                  </a:cubicBezTo>
                  <a:cubicBezTo>
                    <a:pt x="7309" y="1168"/>
                    <a:pt x="5680" y="810"/>
                    <a:pt x="4305" y="432"/>
                  </a:cubicBezTo>
                  <a:cubicBezTo>
                    <a:pt x="2742" y="1"/>
                    <a:pt x="1" y="522"/>
                    <a:pt x="103" y="1966"/>
                  </a:cubicBezTo>
                  <a:cubicBezTo>
                    <a:pt x="83" y="2509"/>
                    <a:pt x="291" y="3130"/>
                    <a:pt x="723" y="3620"/>
                  </a:cubicBezTo>
                  <a:cubicBezTo>
                    <a:pt x="2439" y="5577"/>
                    <a:pt x="4464" y="6672"/>
                    <a:pt x="6947" y="7374"/>
                  </a:cubicBezTo>
                  <a:cubicBezTo>
                    <a:pt x="9126" y="7994"/>
                    <a:pt x="12697" y="9341"/>
                    <a:pt x="14375" y="8971"/>
                  </a:cubicBezTo>
                  <a:cubicBezTo>
                    <a:pt x="14411" y="8964"/>
                    <a:pt x="15822" y="8167"/>
                    <a:pt x="15855" y="8144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3" name="Google Shape;2163;p40"/>
            <p:cNvSpPr/>
            <p:nvPr/>
          </p:nvSpPr>
          <p:spPr>
            <a:xfrm>
              <a:off x="4349025" y="4892200"/>
              <a:ext cx="59050" cy="102975"/>
            </a:xfrm>
            <a:custGeom>
              <a:rect b="b" l="l" r="r" t="t"/>
              <a:pathLst>
                <a:path extrusionOk="0" h="4119" w="2362">
                  <a:moveTo>
                    <a:pt x="2362" y="1"/>
                  </a:moveTo>
                  <a:lnTo>
                    <a:pt x="2362" y="1"/>
                  </a:lnTo>
                  <a:cubicBezTo>
                    <a:pt x="1132" y="150"/>
                    <a:pt x="1" y="698"/>
                    <a:pt x="68" y="1635"/>
                  </a:cubicBezTo>
                  <a:cubicBezTo>
                    <a:pt x="48" y="2176"/>
                    <a:pt x="256" y="2798"/>
                    <a:pt x="688" y="3287"/>
                  </a:cubicBezTo>
                  <a:cubicBezTo>
                    <a:pt x="951" y="3586"/>
                    <a:pt x="1221" y="3859"/>
                    <a:pt x="1498" y="4119"/>
                  </a:cubicBezTo>
                  <a:cubicBezTo>
                    <a:pt x="1118" y="3447"/>
                    <a:pt x="938" y="2713"/>
                    <a:pt x="961" y="2047"/>
                  </a:cubicBezTo>
                  <a:cubicBezTo>
                    <a:pt x="897" y="1154"/>
                    <a:pt x="1476" y="474"/>
                    <a:pt x="2362" y="1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4" name="Google Shape;2164;p40"/>
            <p:cNvSpPr/>
            <p:nvPr/>
          </p:nvSpPr>
          <p:spPr>
            <a:xfrm>
              <a:off x="5011400" y="4670025"/>
              <a:ext cx="191525" cy="242575"/>
            </a:xfrm>
            <a:custGeom>
              <a:rect b="b" l="l" r="r" t="t"/>
              <a:pathLst>
                <a:path extrusionOk="0" h="9703" w="7661">
                  <a:moveTo>
                    <a:pt x="5399" y="550"/>
                  </a:moveTo>
                  <a:cubicBezTo>
                    <a:pt x="5392" y="354"/>
                    <a:pt x="5261" y="137"/>
                    <a:pt x="5039" y="143"/>
                  </a:cubicBezTo>
                  <a:cubicBezTo>
                    <a:pt x="4713" y="153"/>
                    <a:pt x="4395" y="200"/>
                    <a:pt x="4084" y="252"/>
                  </a:cubicBezTo>
                  <a:cubicBezTo>
                    <a:pt x="4060" y="235"/>
                    <a:pt x="4041" y="203"/>
                    <a:pt x="4018" y="184"/>
                  </a:cubicBezTo>
                  <a:cubicBezTo>
                    <a:pt x="3801" y="1"/>
                    <a:pt x="3447" y="172"/>
                    <a:pt x="3368" y="410"/>
                  </a:cubicBezTo>
                  <a:cubicBezTo>
                    <a:pt x="2368" y="667"/>
                    <a:pt x="1390" y="1034"/>
                    <a:pt x="352" y="1173"/>
                  </a:cubicBezTo>
                  <a:cubicBezTo>
                    <a:pt x="137" y="1196"/>
                    <a:pt x="0" y="1477"/>
                    <a:pt x="111" y="1667"/>
                  </a:cubicBezTo>
                  <a:cubicBezTo>
                    <a:pt x="1303" y="3705"/>
                    <a:pt x="1556" y="5781"/>
                    <a:pt x="1797" y="8092"/>
                  </a:cubicBezTo>
                  <a:cubicBezTo>
                    <a:pt x="1810" y="8215"/>
                    <a:pt x="1922" y="8271"/>
                    <a:pt x="2027" y="8259"/>
                  </a:cubicBezTo>
                  <a:cubicBezTo>
                    <a:pt x="2063" y="8330"/>
                    <a:pt x="2105" y="8398"/>
                    <a:pt x="2151" y="8463"/>
                  </a:cubicBezTo>
                  <a:cubicBezTo>
                    <a:pt x="2344" y="8744"/>
                    <a:pt x="2599" y="8975"/>
                    <a:pt x="2898" y="9140"/>
                  </a:cubicBezTo>
                  <a:cubicBezTo>
                    <a:pt x="3249" y="9515"/>
                    <a:pt x="3698" y="9703"/>
                    <a:pt x="4188" y="9485"/>
                  </a:cubicBezTo>
                  <a:cubicBezTo>
                    <a:pt x="4647" y="9504"/>
                    <a:pt x="5122" y="9450"/>
                    <a:pt x="5571" y="9354"/>
                  </a:cubicBezTo>
                  <a:cubicBezTo>
                    <a:pt x="6469" y="9165"/>
                    <a:pt x="7660" y="8450"/>
                    <a:pt x="7446" y="7362"/>
                  </a:cubicBezTo>
                  <a:cubicBezTo>
                    <a:pt x="6986" y="5005"/>
                    <a:pt x="5478" y="3061"/>
                    <a:pt x="5399" y="550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5" name="Google Shape;2165;p40"/>
            <p:cNvSpPr/>
            <p:nvPr/>
          </p:nvSpPr>
          <p:spPr>
            <a:xfrm>
              <a:off x="4803250" y="4834850"/>
              <a:ext cx="309325" cy="161375"/>
            </a:xfrm>
            <a:custGeom>
              <a:rect b="b" l="l" r="r" t="t"/>
              <a:pathLst>
                <a:path extrusionOk="0" h="6455" w="12373">
                  <a:moveTo>
                    <a:pt x="3371" y="0"/>
                  </a:moveTo>
                  <a:cubicBezTo>
                    <a:pt x="1825" y="0"/>
                    <a:pt x="1" y="261"/>
                    <a:pt x="248" y="2500"/>
                  </a:cubicBezTo>
                  <a:cubicBezTo>
                    <a:pt x="363" y="3034"/>
                    <a:pt x="2178" y="3991"/>
                    <a:pt x="2768" y="4264"/>
                  </a:cubicBezTo>
                  <a:cubicBezTo>
                    <a:pt x="5628" y="5586"/>
                    <a:pt x="9293" y="6455"/>
                    <a:pt x="11916" y="6455"/>
                  </a:cubicBezTo>
                  <a:cubicBezTo>
                    <a:pt x="12072" y="6455"/>
                    <a:pt x="12224" y="6452"/>
                    <a:pt x="12372" y="6445"/>
                  </a:cubicBezTo>
                  <a:cubicBezTo>
                    <a:pt x="9788" y="6357"/>
                    <a:pt x="6367" y="5513"/>
                    <a:pt x="3662" y="4264"/>
                  </a:cubicBezTo>
                  <a:cubicBezTo>
                    <a:pt x="3072" y="3992"/>
                    <a:pt x="1254" y="3036"/>
                    <a:pt x="1142" y="2500"/>
                  </a:cubicBezTo>
                  <a:cubicBezTo>
                    <a:pt x="916" y="454"/>
                    <a:pt x="2422" y="59"/>
                    <a:pt x="3863" y="7"/>
                  </a:cubicBezTo>
                  <a:cubicBezTo>
                    <a:pt x="3705" y="3"/>
                    <a:pt x="3540" y="0"/>
                    <a:pt x="3371" y="0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6" name="Google Shape;2166;p40"/>
            <p:cNvSpPr/>
            <p:nvPr/>
          </p:nvSpPr>
          <p:spPr>
            <a:xfrm>
              <a:off x="4820250" y="4830700"/>
              <a:ext cx="399400" cy="175175"/>
            </a:xfrm>
            <a:custGeom>
              <a:rect b="b" l="l" r="r" t="t"/>
              <a:pathLst>
                <a:path extrusionOk="0" h="7007" w="15976">
                  <a:moveTo>
                    <a:pt x="15875" y="4257"/>
                  </a:moveTo>
                  <a:cubicBezTo>
                    <a:pt x="15975" y="2948"/>
                    <a:pt x="15578" y="1706"/>
                    <a:pt x="15328" y="361"/>
                  </a:cubicBezTo>
                  <a:cubicBezTo>
                    <a:pt x="15258" y="356"/>
                    <a:pt x="15178" y="364"/>
                    <a:pt x="15115" y="415"/>
                  </a:cubicBezTo>
                  <a:cubicBezTo>
                    <a:pt x="14172" y="2689"/>
                    <a:pt x="10093" y="3156"/>
                    <a:pt x="9370" y="190"/>
                  </a:cubicBezTo>
                  <a:cubicBezTo>
                    <a:pt x="9086" y="1"/>
                    <a:pt x="8912" y="493"/>
                    <a:pt x="8497" y="421"/>
                  </a:cubicBezTo>
                  <a:cubicBezTo>
                    <a:pt x="7092" y="197"/>
                    <a:pt x="5427" y="236"/>
                    <a:pt x="4001" y="195"/>
                  </a:cubicBezTo>
                  <a:cubicBezTo>
                    <a:pt x="2380" y="150"/>
                    <a:pt x="1" y="147"/>
                    <a:pt x="282" y="2684"/>
                  </a:cubicBezTo>
                  <a:cubicBezTo>
                    <a:pt x="393" y="3219"/>
                    <a:pt x="2209" y="4174"/>
                    <a:pt x="2799" y="4448"/>
                  </a:cubicBezTo>
                  <a:cubicBezTo>
                    <a:pt x="6294" y="6063"/>
                    <a:pt x="10992" y="7006"/>
                    <a:pt x="13522" y="6508"/>
                  </a:cubicBezTo>
                  <a:cubicBezTo>
                    <a:pt x="15059" y="6205"/>
                    <a:pt x="15890" y="5119"/>
                    <a:pt x="15797" y="4351"/>
                  </a:cubicBezTo>
                  <a:cubicBezTo>
                    <a:pt x="15794" y="4311"/>
                    <a:pt x="15847" y="4292"/>
                    <a:pt x="15875" y="4257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7" name="Google Shape;2167;p40"/>
            <p:cNvSpPr/>
            <p:nvPr/>
          </p:nvSpPr>
          <p:spPr>
            <a:xfrm>
              <a:off x="4667175" y="2893575"/>
              <a:ext cx="534275" cy="1901300"/>
            </a:xfrm>
            <a:custGeom>
              <a:rect b="b" l="l" r="r" t="t"/>
              <a:pathLst>
                <a:path extrusionOk="0" h="76052" w="21371">
                  <a:moveTo>
                    <a:pt x="14583" y="75764"/>
                  </a:moveTo>
                  <a:cubicBezTo>
                    <a:pt x="16564" y="75975"/>
                    <a:pt x="18542" y="76051"/>
                    <a:pt x="20425" y="75372"/>
                  </a:cubicBezTo>
                  <a:cubicBezTo>
                    <a:pt x="20649" y="75288"/>
                    <a:pt x="20873" y="75203"/>
                    <a:pt x="21096" y="75117"/>
                  </a:cubicBezTo>
                  <a:cubicBezTo>
                    <a:pt x="21057" y="70134"/>
                    <a:pt x="19967" y="65237"/>
                    <a:pt x="19409" y="60279"/>
                  </a:cubicBezTo>
                  <a:cubicBezTo>
                    <a:pt x="18597" y="53058"/>
                    <a:pt x="16070" y="45480"/>
                    <a:pt x="16809" y="38236"/>
                  </a:cubicBezTo>
                  <a:cubicBezTo>
                    <a:pt x="17480" y="31626"/>
                    <a:pt x="20120" y="25379"/>
                    <a:pt x="20762" y="18723"/>
                  </a:cubicBezTo>
                  <a:cubicBezTo>
                    <a:pt x="21370" y="12383"/>
                    <a:pt x="19545" y="7182"/>
                    <a:pt x="18671" y="1043"/>
                  </a:cubicBezTo>
                  <a:cubicBezTo>
                    <a:pt x="18556" y="216"/>
                    <a:pt x="17625" y="0"/>
                    <a:pt x="16971" y="259"/>
                  </a:cubicBezTo>
                  <a:cubicBezTo>
                    <a:pt x="13717" y="1547"/>
                    <a:pt x="2712" y="1062"/>
                    <a:pt x="2830" y="6188"/>
                  </a:cubicBezTo>
                  <a:cubicBezTo>
                    <a:pt x="1800" y="20435"/>
                    <a:pt x="0" y="35098"/>
                    <a:pt x="4660" y="48883"/>
                  </a:cubicBezTo>
                  <a:cubicBezTo>
                    <a:pt x="6987" y="55766"/>
                    <a:pt x="8528" y="62889"/>
                    <a:pt x="11186" y="69653"/>
                  </a:cubicBezTo>
                  <a:cubicBezTo>
                    <a:pt x="12252" y="72356"/>
                    <a:pt x="13170" y="74306"/>
                    <a:pt x="14583" y="75764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8" name="Google Shape;2168;p40"/>
            <p:cNvSpPr/>
            <p:nvPr/>
          </p:nvSpPr>
          <p:spPr>
            <a:xfrm>
              <a:off x="4667200" y="2900100"/>
              <a:ext cx="451275" cy="1893900"/>
            </a:xfrm>
            <a:custGeom>
              <a:rect b="b" l="l" r="r" t="t"/>
              <a:pathLst>
                <a:path extrusionOk="0" h="75756" w="18051">
                  <a:moveTo>
                    <a:pt x="17524" y="0"/>
                  </a:moveTo>
                  <a:cubicBezTo>
                    <a:pt x="17335" y="0"/>
                    <a:pt x="17145" y="36"/>
                    <a:pt x="16973" y="105"/>
                  </a:cubicBezTo>
                  <a:cubicBezTo>
                    <a:pt x="13719" y="1390"/>
                    <a:pt x="2713" y="907"/>
                    <a:pt x="2830" y="6028"/>
                  </a:cubicBezTo>
                  <a:cubicBezTo>
                    <a:pt x="1802" y="20277"/>
                    <a:pt x="0" y="34943"/>
                    <a:pt x="4661" y="48727"/>
                  </a:cubicBezTo>
                  <a:cubicBezTo>
                    <a:pt x="6988" y="55611"/>
                    <a:pt x="8529" y="62732"/>
                    <a:pt x="11188" y="69498"/>
                  </a:cubicBezTo>
                  <a:cubicBezTo>
                    <a:pt x="12251" y="72200"/>
                    <a:pt x="13169" y="74149"/>
                    <a:pt x="14582" y="75608"/>
                  </a:cubicBezTo>
                  <a:cubicBezTo>
                    <a:pt x="15382" y="75694"/>
                    <a:pt x="16181" y="75756"/>
                    <a:pt x="16974" y="75756"/>
                  </a:cubicBezTo>
                  <a:cubicBezTo>
                    <a:pt x="17167" y="75756"/>
                    <a:pt x="17359" y="75752"/>
                    <a:pt x="17551" y="75744"/>
                  </a:cubicBezTo>
                  <a:cubicBezTo>
                    <a:pt x="16920" y="75726"/>
                    <a:pt x="16287" y="75676"/>
                    <a:pt x="15654" y="75608"/>
                  </a:cubicBezTo>
                  <a:cubicBezTo>
                    <a:pt x="14240" y="74149"/>
                    <a:pt x="13321" y="72200"/>
                    <a:pt x="12258" y="69498"/>
                  </a:cubicBezTo>
                  <a:cubicBezTo>
                    <a:pt x="9599" y="62732"/>
                    <a:pt x="8059" y="55611"/>
                    <a:pt x="5732" y="48727"/>
                  </a:cubicBezTo>
                  <a:cubicBezTo>
                    <a:pt x="1072" y="34943"/>
                    <a:pt x="2872" y="20277"/>
                    <a:pt x="3903" y="6028"/>
                  </a:cubicBezTo>
                  <a:cubicBezTo>
                    <a:pt x="3784" y="907"/>
                    <a:pt x="14790" y="1390"/>
                    <a:pt x="18043" y="105"/>
                  </a:cubicBezTo>
                  <a:cubicBezTo>
                    <a:pt x="18046" y="104"/>
                    <a:pt x="18048" y="102"/>
                    <a:pt x="18051" y="101"/>
                  </a:cubicBezTo>
                  <a:cubicBezTo>
                    <a:pt x="17887" y="33"/>
                    <a:pt x="17706" y="0"/>
                    <a:pt x="17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9" name="Google Shape;2169;p40"/>
            <p:cNvSpPr/>
            <p:nvPr/>
          </p:nvSpPr>
          <p:spPr>
            <a:xfrm>
              <a:off x="4416325" y="2921575"/>
              <a:ext cx="593325" cy="2001075"/>
            </a:xfrm>
            <a:custGeom>
              <a:rect b="b" l="l" r="r" t="t"/>
              <a:pathLst>
                <a:path extrusionOk="0" h="80043" w="23733">
                  <a:moveTo>
                    <a:pt x="22490" y="993"/>
                  </a:moveTo>
                  <a:cubicBezTo>
                    <a:pt x="22396" y="512"/>
                    <a:pt x="21884" y="6"/>
                    <a:pt x="21364" y="49"/>
                  </a:cubicBezTo>
                  <a:cubicBezTo>
                    <a:pt x="18010" y="317"/>
                    <a:pt x="14607" y="89"/>
                    <a:pt x="11245" y="183"/>
                  </a:cubicBezTo>
                  <a:cubicBezTo>
                    <a:pt x="9727" y="228"/>
                    <a:pt x="6878" y="1"/>
                    <a:pt x="5579" y="1238"/>
                  </a:cubicBezTo>
                  <a:cubicBezTo>
                    <a:pt x="4607" y="5725"/>
                    <a:pt x="3780" y="10239"/>
                    <a:pt x="3048" y="14775"/>
                  </a:cubicBezTo>
                  <a:cubicBezTo>
                    <a:pt x="3026" y="14983"/>
                    <a:pt x="3001" y="15196"/>
                    <a:pt x="2978" y="15406"/>
                  </a:cubicBezTo>
                  <a:cubicBezTo>
                    <a:pt x="2643" y="18146"/>
                    <a:pt x="2217" y="20871"/>
                    <a:pt x="1755" y="23591"/>
                  </a:cubicBezTo>
                  <a:cubicBezTo>
                    <a:pt x="1449" y="25905"/>
                    <a:pt x="1163" y="28223"/>
                    <a:pt x="894" y="30547"/>
                  </a:cubicBezTo>
                  <a:cubicBezTo>
                    <a:pt x="567" y="36268"/>
                    <a:pt x="123" y="41975"/>
                    <a:pt x="79" y="47704"/>
                  </a:cubicBezTo>
                  <a:cubicBezTo>
                    <a:pt x="0" y="56353"/>
                    <a:pt x="1673" y="64726"/>
                    <a:pt x="4279" y="72941"/>
                  </a:cubicBezTo>
                  <a:cubicBezTo>
                    <a:pt x="4849" y="74739"/>
                    <a:pt x="5335" y="77596"/>
                    <a:pt x="6466" y="79463"/>
                  </a:cubicBezTo>
                  <a:cubicBezTo>
                    <a:pt x="9062" y="80042"/>
                    <a:pt x="11607" y="79719"/>
                    <a:pt x="14091" y="78934"/>
                  </a:cubicBezTo>
                  <a:cubicBezTo>
                    <a:pt x="14619" y="72545"/>
                    <a:pt x="14518" y="66157"/>
                    <a:pt x="14181" y="59747"/>
                  </a:cubicBezTo>
                  <a:cubicBezTo>
                    <a:pt x="13779" y="52083"/>
                    <a:pt x="12550" y="44714"/>
                    <a:pt x="14578" y="37181"/>
                  </a:cubicBezTo>
                  <a:cubicBezTo>
                    <a:pt x="16227" y="31059"/>
                    <a:pt x="19180" y="25344"/>
                    <a:pt x="21293" y="19378"/>
                  </a:cubicBezTo>
                  <a:cubicBezTo>
                    <a:pt x="23420" y="13377"/>
                    <a:pt x="23733" y="7215"/>
                    <a:pt x="22490" y="993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0" name="Google Shape;2170;p40"/>
            <p:cNvSpPr/>
            <p:nvPr/>
          </p:nvSpPr>
          <p:spPr>
            <a:xfrm>
              <a:off x="4399525" y="2928925"/>
              <a:ext cx="246375" cy="1980450"/>
            </a:xfrm>
            <a:custGeom>
              <a:rect b="b" l="l" r="r" t="t"/>
              <a:pathLst>
                <a:path extrusionOk="0" h="79218" w="9855">
                  <a:moveTo>
                    <a:pt x="7662" y="1"/>
                  </a:moveTo>
                  <a:lnTo>
                    <a:pt x="7662" y="1"/>
                  </a:lnTo>
                  <a:cubicBezTo>
                    <a:pt x="6845" y="141"/>
                    <a:pt x="6090" y="399"/>
                    <a:pt x="5578" y="888"/>
                  </a:cubicBezTo>
                  <a:cubicBezTo>
                    <a:pt x="4607" y="5373"/>
                    <a:pt x="3779" y="9886"/>
                    <a:pt x="3049" y="14423"/>
                  </a:cubicBezTo>
                  <a:cubicBezTo>
                    <a:pt x="3024" y="14631"/>
                    <a:pt x="2999" y="14845"/>
                    <a:pt x="2977" y="15054"/>
                  </a:cubicBezTo>
                  <a:cubicBezTo>
                    <a:pt x="2642" y="17794"/>
                    <a:pt x="2217" y="20518"/>
                    <a:pt x="1755" y="23240"/>
                  </a:cubicBezTo>
                  <a:cubicBezTo>
                    <a:pt x="1451" y="25553"/>
                    <a:pt x="1163" y="27872"/>
                    <a:pt x="894" y="30197"/>
                  </a:cubicBezTo>
                  <a:cubicBezTo>
                    <a:pt x="566" y="35915"/>
                    <a:pt x="122" y="41625"/>
                    <a:pt x="76" y="47351"/>
                  </a:cubicBezTo>
                  <a:cubicBezTo>
                    <a:pt x="1" y="56001"/>
                    <a:pt x="1670" y="64375"/>
                    <a:pt x="4278" y="72592"/>
                  </a:cubicBezTo>
                  <a:cubicBezTo>
                    <a:pt x="4849" y="74389"/>
                    <a:pt x="5016" y="76663"/>
                    <a:pt x="6149" y="78532"/>
                  </a:cubicBezTo>
                  <a:cubicBezTo>
                    <a:pt x="6344" y="78572"/>
                    <a:pt x="6849" y="79182"/>
                    <a:pt x="7040" y="79218"/>
                  </a:cubicBezTo>
                  <a:cubicBezTo>
                    <a:pt x="6746" y="78000"/>
                    <a:pt x="6507" y="76807"/>
                    <a:pt x="6246" y="75874"/>
                  </a:cubicBezTo>
                  <a:cubicBezTo>
                    <a:pt x="3726" y="66789"/>
                    <a:pt x="2141" y="57543"/>
                    <a:pt x="2307" y="48008"/>
                  </a:cubicBezTo>
                  <a:cubicBezTo>
                    <a:pt x="2339" y="46043"/>
                    <a:pt x="1885" y="39515"/>
                    <a:pt x="2665" y="26757"/>
                  </a:cubicBezTo>
                  <a:cubicBezTo>
                    <a:pt x="2957" y="24200"/>
                    <a:pt x="3503" y="20936"/>
                    <a:pt x="3868" y="17920"/>
                  </a:cubicBezTo>
                  <a:cubicBezTo>
                    <a:pt x="3893" y="17687"/>
                    <a:pt x="9854" y="772"/>
                    <a:pt x="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1" name="Google Shape;2171;p40"/>
            <p:cNvSpPr/>
            <p:nvPr/>
          </p:nvSpPr>
          <p:spPr>
            <a:xfrm>
              <a:off x="4011250" y="1071500"/>
              <a:ext cx="589200" cy="1163800"/>
            </a:xfrm>
            <a:custGeom>
              <a:rect b="b" l="l" r="r" t="t"/>
              <a:pathLst>
                <a:path extrusionOk="0" h="46552" w="23568">
                  <a:moveTo>
                    <a:pt x="20465" y="38458"/>
                  </a:moveTo>
                  <a:cubicBezTo>
                    <a:pt x="18509" y="36704"/>
                    <a:pt x="16638" y="35221"/>
                    <a:pt x="14953" y="33147"/>
                  </a:cubicBezTo>
                  <a:cubicBezTo>
                    <a:pt x="14861" y="33034"/>
                    <a:pt x="14777" y="32911"/>
                    <a:pt x="14688" y="32796"/>
                  </a:cubicBezTo>
                  <a:cubicBezTo>
                    <a:pt x="13163" y="30464"/>
                    <a:pt x="11719" y="28075"/>
                    <a:pt x="10568" y="25453"/>
                  </a:cubicBezTo>
                  <a:cubicBezTo>
                    <a:pt x="8494" y="20740"/>
                    <a:pt x="4395" y="8724"/>
                    <a:pt x="4731" y="5693"/>
                  </a:cubicBezTo>
                  <a:cubicBezTo>
                    <a:pt x="4689" y="4655"/>
                    <a:pt x="4950" y="3790"/>
                    <a:pt x="5046" y="2669"/>
                  </a:cubicBezTo>
                  <a:cubicBezTo>
                    <a:pt x="5131" y="1708"/>
                    <a:pt x="5069" y="0"/>
                    <a:pt x="4425" y="580"/>
                  </a:cubicBezTo>
                  <a:cubicBezTo>
                    <a:pt x="4074" y="896"/>
                    <a:pt x="3678" y="3436"/>
                    <a:pt x="3056" y="4159"/>
                  </a:cubicBezTo>
                  <a:cubicBezTo>
                    <a:pt x="2625" y="4659"/>
                    <a:pt x="2582" y="4627"/>
                    <a:pt x="1926" y="4753"/>
                  </a:cubicBezTo>
                  <a:cubicBezTo>
                    <a:pt x="1439" y="4847"/>
                    <a:pt x="949" y="5052"/>
                    <a:pt x="623" y="5250"/>
                  </a:cubicBezTo>
                  <a:cubicBezTo>
                    <a:pt x="571" y="5357"/>
                    <a:pt x="216" y="6185"/>
                    <a:pt x="212" y="6313"/>
                  </a:cubicBezTo>
                  <a:cubicBezTo>
                    <a:pt x="153" y="8170"/>
                    <a:pt x="0" y="8694"/>
                    <a:pt x="1416" y="10014"/>
                  </a:cubicBezTo>
                  <a:cubicBezTo>
                    <a:pt x="2310" y="10848"/>
                    <a:pt x="2166" y="10218"/>
                    <a:pt x="2510" y="12646"/>
                  </a:cubicBezTo>
                  <a:cubicBezTo>
                    <a:pt x="3223" y="17693"/>
                    <a:pt x="4189" y="28180"/>
                    <a:pt x="6927" y="32552"/>
                  </a:cubicBezTo>
                  <a:cubicBezTo>
                    <a:pt x="8389" y="34884"/>
                    <a:pt x="11941" y="40487"/>
                    <a:pt x="14275" y="42431"/>
                  </a:cubicBezTo>
                  <a:cubicBezTo>
                    <a:pt x="14868" y="43125"/>
                    <a:pt x="15197" y="43271"/>
                    <a:pt x="15854" y="43819"/>
                  </a:cubicBezTo>
                  <a:cubicBezTo>
                    <a:pt x="16668" y="44865"/>
                    <a:pt x="17485" y="45063"/>
                    <a:pt x="18416" y="46036"/>
                  </a:cubicBezTo>
                  <a:cubicBezTo>
                    <a:pt x="18913" y="46552"/>
                    <a:pt x="19899" y="46528"/>
                    <a:pt x="20259" y="45848"/>
                  </a:cubicBezTo>
                  <a:cubicBezTo>
                    <a:pt x="21957" y="42635"/>
                    <a:pt x="23568" y="41242"/>
                    <a:pt x="20465" y="384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2" name="Google Shape;2172;p40"/>
            <p:cNvSpPr/>
            <p:nvPr/>
          </p:nvSpPr>
          <p:spPr>
            <a:xfrm>
              <a:off x="4011200" y="1083100"/>
              <a:ext cx="494600" cy="1148200"/>
            </a:xfrm>
            <a:custGeom>
              <a:rect b="b" l="l" r="r" t="t"/>
              <a:pathLst>
                <a:path extrusionOk="0" h="45928" w="19784">
                  <a:moveTo>
                    <a:pt x="4663" y="1"/>
                  </a:moveTo>
                  <a:cubicBezTo>
                    <a:pt x="4595" y="1"/>
                    <a:pt x="4517" y="37"/>
                    <a:pt x="4427" y="118"/>
                  </a:cubicBezTo>
                  <a:cubicBezTo>
                    <a:pt x="4076" y="434"/>
                    <a:pt x="3680" y="2974"/>
                    <a:pt x="3057" y="3696"/>
                  </a:cubicBezTo>
                  <a:cubicBezTo>
                    <a:pt x="2627" y="4198"/>
                    <a:pt x="2584" y="4165"/>
                    <a:pt x="1927" y="4292"/>
                  </a:cubicBezTo>
                  <a:cubicBezTo>
                    <a:pt x="1441" y="4386"/>
                    <a:pt x="949" y="4590"/>
                    <a:pt x="624" y="4788"/>
                  </a:cubicBezTo>
                  <a:cubicBezTo>
                    <a:pt x="572" y="4895"/>
                    <a:pt x="218" y="5722"/>
                    <a:pt x="214" y="5852"/>
                  </a:cubicBezTo>
                  <a:cubicBezTo>
                    <a:pt x="155" y="7708"/>
                    <a:pt x="1" y="8232"/>
                    <a:pt x="1418" y="9553"/>
                  </a:cubicBezTo>
                  <a:cubicBezTo>
                    <a:pt x="2312" y="10385"/>
                    <a:pt x="2168" y="9757"/>
                    <a:pt x="2511" y="12184"/>
                  </a:cubicBezTo>
                  <a:cubicBezTo>
                    <a:pt x="3225" y="17231"/>
                    <a:pt x="4189" y="27717"/>
                    <a:pt x="6929" y="32090"/>
                  </a:cubicBezTo>
                  <a:cubicBezTo>
                    <a:pt x="8390" y="34422"/>
                    <a:pt x="11942" y="40024"/>
                    <a:pt x="14277" y="41970"/>
                  </a:cubicBezTo>
                  <a:cubicBezTo>
                    <a:pt x="14869" y="42665"/>
                    <a:pt x="15199" y="42811"/>
                    <a:pt x="15856" y="43357"/>
                  </a:cubicBezTo>
                  <a:cubicBezTo>
                    <a:pt x="16669" y="44404"/>
                    <a:pt x="17486" y="44602"/>
                    <a:pt x="18418" y="45574"/>
                  </a:cubicBezTo>
                  <a:cubicBezTo>
                    <a:pt x="18643" y="45807"/>
                    <a:pt x="18965" y="45928"/>
                    <a:pt x="19286" y="45928"/>
                  </a:cubicBezTo>
                  <a:cubicBezTo>
                    <a:pt x="19457" y="45928"/>
                    <a:pt x="19629" y="45893"/>
                    <a:pt x="19784" y="45823"/>
                  </a:cubicBezTo>
                  <a:cubicBezTo>
                    <a:pt x="19645" y="45761"/>
                    <a:pt x="19516" y="45683"/>
                    <a:pt x="19411" y="45574"/>
                  </a:cubicBezTo>
                  <a:cubicBezTo>
                    <a:pt x="18480" y="44602"/>
                    <a:pt x="17663" y="44404"/>
                    <a:pt x="16848" y="43357"/>
                  </a:cubicBezTo>
                  <a:cubicBezTo>
                    <a:pt x="16193" y="42811"/>
                    <a:pt x="15862" y="42666"/>
                    <a:pt x="15270" y="41970"/>
                  </a:cubicBezTo>
                  <a:cubicBezTo>
                    <a:pt x="12934" y="40024"/>
                    <a:pt x="9383" y="34422"/>
                    <a:pt x="7922" y="32090"/>
                  </a:cubicBezTo>
                  <a:cubicBezTo>
                    <a:pt x="5182" y="27719"/>
                    <a:pt x="4219" y="17231"/>
                    <a:pt x="3504" y="12184"/>
                  </a:cubicBezTo>
                  <a:cubicBezTo>
                    <a:pt x="3163" y="9757"/>
                    <a:pt x="3304" y="10385"/>
                    <a:pt x="2413" y="9553"/>
                  </a:cubicBezTo>
                  <a:cubicBezTo>
                    <a:pt x="994" y="8232"/>
                    <a:pt x="1148" y="7708"/>
                    <a:pt x="1207" y="5852"/>
                  </a:cubicBezTo>
                  <a:cubicBezTo>
                    <a:pt x="1212" y="5722"/>
                    <a:pt x="1565" y="4895"/>
                    <a:pt x="1617" y="4788"/>
                  </a:cubicBezTo>
                  <a:cubicBezTo>
                    <a:pt x="1944" y="4590"/>
                    <a:pt x="2434" y="4386"/>
                    <a:pt x="2918" y="4292"/>
                  </a:cubicBezTo>
                  <a:cubicBezTo>
                    <a:pt x="3577" y="4164"/>
                    <a:pt x="3620" y="4198"/>
                    <a:pt x="4051" y="3696"/>
                  </a:cubicBezTo>
                  <a:cubicBezTo>
                    <a:pt x="4472" y="3209"/>
                    <a:pt x="4789" y="1889"/>
                    <a:pt x="5060" y="988"/>
                  </a:cubicBezTo>
                  <a:cubicBezTo>
                    <a:pt x="5017" y="449"/>
                    <a:pt x="4903" y="1"/>
                    <a:pt x="4663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3" name="Google Shape;2173;p40"/>
            <p:cNvSpPr/>
            <p:nvPr/>
          </p:nvSpPr>
          <p:spPr>
            <a:xfrm>
              <a:off x="4590125" y="1470550"/>
              <a:ext cx="364650" cy="597725"/>
            </a:xfrm>
            <a:custGeom>
              <a:rect b="b" l="l" r="r" t="t"/>
              <a:pathLst>
                <a:path extrusionOk="0" h="23909" w="14586">
                  <a:moveTo>
                    <a:pt x="11610" y="14112"/>
                  </a:moveTo>
                  <a:cubicBezTo>
                    <a:pt x="12940" y="11058"/>
                    <a:pt x="14586" y="7472"/>
                    <a:pt x="14191" y="4808"/>
                  </a:cubicBezTo>
                  <a:cubicBezTo>
                    <a:pt x="14203" y="4570"/>
                    <a:pt x="14208" y="4328"/>
                    <a:pt x="14181" y="4075"/>
                  </a:cubicBezTo>
                  <a:cubicBezTo>
                    <a:pt x="13995" y="1923"/>
                    <a:pt x="12003" y="318"/>
                    <a:pt x="10063" y="320"/>
                  </a:cubicBezTo>
                  <a:cubicBezTo>
                    <a:pt x="9041" y="1"/>
                    <a:pt x="7942" y="215"/>
                    <a:pt x="6874" y="738"/>
                  </a:cubicBezTo>
                  <a:cubicBezTo>
                    <a:pt x="6710" y="925"/>
                    <a:pt x="4498" y="675"/>
                    <a:pt x="4322" y="854"/>
                  </a:cubicBezTo>
                  <a:cubicBezTo>
                    <a:pt x="3124" y="2972"/>
                    <a:pt x="2532" y="4021"/>
                    <a:pt x="1246" y="6097"/>
                  </a:cubicBezTo>
                  <a:cubicBezTo>
                    <a:pt x="519" y="7400"/>
                    <a:pt x="0" y="10083"/>
                    <a:pt x="55" y="11130"/>
                  </a:cubicBezTo>
                  <a:cubicBezTo>
                    <a:pt x="82" y="11633"/>
                    <a:pt x="593" y="12644"/>
                    <a:pt x="898" y="13015"/>
                  </a:cubicBezTo>
                  <a:cubicBezTo>
                    <a:pt x="1819" y="14139"/>
                    <a:pt x="2441" y="14357"/>
                    <a:pt x="3883" y="14142"/>
                  </a:cubicBezTo>
                  <a:cubicBezTo>
                    <a:pt x="4323" y="14076"/>
                    <a:pt x="3610" y="20862"/>
                    <a:pt x="3916" y="21751"/>
                  </a:cubicBezTo>
                  <a:cubicBezTo>
                    <a:pt x="4656" y="23909"/>
                    <a:pt x="8939" y="23093"/>
                    <a:pt x="10673" y="22772"/>
                  </a:cubicBezTo>
                  <a:cubicBezTo>
                    <a:pt x="10789" y="22751"/>
                    <a:pt x="10901" y="22709"/>
                    <a:pt x="11006" y="22650"/>
                  </a:cubicBezTo>
                  <a:cubicBezTo>
                    <a:pt x="11096" y="22650"/>
                    <a:pt x="11182" y="22661"/>
                    <a:pt x="11276" y="22654"/>
                  </a:cubicBezTo>
                  <a:cubicBezTo>
                    <a:pt x="11921" y="22631"/>
                    <a:pt x="12597" y="22053"/>
                    <a:pt x="12375" y="21337"/>
                  </a:cubicBezTo>
                  <a:cubicBezTo>
                    <a:pt x="11697" y="19140"/>
                    <a:pt x="11543" y="16536"/>
                    <a:pt x="11610" y="14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4" name="Google Shape;2174;p40"/>
            <p:cNvSpPr/>
            <p:nvPr/>
          </p:nvSpPr>
          <p:spPr>
            <a:xfrm>
              <a:off x="4589750" y="1490150"/>
              <a:ext cx="308200" cy="560225"/>
            </a:xfrm>
            <a:custGeom>
              <a:rect b="b" l="l" r="r" t="t"/>
              <a:pathLst>
                <a:path extrusionOk="0" h="22409" w="12328">
                  <a:moveTo>
                    <a:pt x="4939" y="1"/>
                  </a:moveTo>
                  <a:cubicBezTo>
                    <a:pt x="4622" y="1"/>
                    <a:pt x="4379" y="15"/>
                    <a:pt x="4324" y="70"/>
                  </a:cubicBezTo>
                  <a:cubicBezTo>
                    <a:pt x="3126" y="2188"/>
                    <a:pt x="2535" y="3236"/>
                    <a:pt x="1247" y="5312"/>
                  </a:cubicBezTo>
                  <a:cubicBezTo>
                    <a:pt x="521" y="6616"/>
                    <a:pt x="1" y="9299"/>
                    <a:pt x="56" y="10346"/>
                  </a:cubicBezTo>
                  <a:cubicBezTo>
                    <a:pt x="82" y="10849"/>
                    <a:pt x="594" y="11860"/>
                    <a:pt x="900" y="12231"/>
                  </a:cubicBezTo>
                  <a:cubicBezTo>
                    <a:pt x="1616" y="13106"/>
                    <a:pt x="2152" y="13432"/>
                    <a:pt x="3035" y="13432"/>
                  </a:cubicBezTo>
                  <a:cubicBezTo>
                    <a:pt x="3286" y="13432"/>
                    <a:pt x="3565" y="13406"/>
                    <a:pt x="3884" y="13358"/>
                  </a:cubicBezTo>
                  <a:cubicBezTo>
                    <a:pt x="3886" y="13358"/>
                    <a:pt x="3888" y="13358"/>
                    <a:pt x="3890" y="13358"/>
                  </a:cubicBezTo>
                  <a:cubicBezTo>
                    <a:pt x="4316" y="13358"/>
                    <a:pt x="3612" y="20082"/>
                    <a:pt x="3916" y="20967"/>
                  </a:cubicBezTo>
                  <a:cubicBezTo>
                    <a:pt x="4302" y="22092"/>
                    <a:pt x="5651" y="22409"/>
                    <a:pt x="7100" y="22409"/>
                  </a:cubicBezTo>
                  <a:cubicBezTo>
                    <a:pt x="8430" y="22409"/>
                    <a:pt x="9844" y="22142"/>
                    <a:pt x="10673" y="21988"/>
                  </a:cubicBezTo>
                  <a:cubicBezTo>
                    <a:pt x="10791" y="21966"/>
                    <a:pt x="10903" y="21925"/>
                    <a:pt x="11007" y="21866"/>
                  </a:cubicBezTo>
                  <a:cubicBezTo>
                    <a:pt x="11077" y="21866"/>
                    <a:pt x="11145" y="21872"/>
                    <a:pt x="11216" y="21872"/>
                  </a:cubicBezTo>
                  <a:cubicBezTo>
                    <a:pt x="11236" y="21872"/>
                    <a:pt x="11256" y="21871"/>
                    <a:pt x="11277" y="21870"/>
                  </a:cubicBezTo>
                  <a:cubicBezTo>
                    <a:pt x="11708" y="21855"/>
                    <a:pt x="12147" y="21587"/>
                    <a:pt x="12327" y="21200"/>
                  </a:cubicBezTo>
                  <a:lnTo>
                    <a:pt x="12327" y="21200"/>
                  </a:lnTo>
                  <a:cubicBezTo>
                    <a:pt x="12308" y="21203"/>
                    <a:pt x="12290" y="21209"/>
                    <a:pt x="12270" y="21209"/>
                  </a:cubicBezTo>
                  <a:cubicBezTo>
                    <a:pt x="12249" y="21210"/>
                    <a:pt x="12229" y="21211"/>
                    <a:pt x="12208" y="21211"/>
                  </a:cubicBezTo>
                  <a:cubicBezTo>
                    <a:pt x="12137" y="21211"/>
                    <a:pt x="12070" y="21205"/>
                    <a:pt x="12000" y="21205"/>
                  </a:cubicBezTo>
                  <a:cubicBezTo>
                    <a:pt x="11895" y="21264"/>
                    <a:pt x="11783" y="21306"/>
                    <a:pt x="11665" y="21327"/>
                  </a:cubicBezTo>
                  <a:cubicBezTo>
                    <a:pt x="10836" y="21481"/>
                    <a:pt x="9421" y="21748"/>
                    <a:pt x="8091" y="21748"/>
                  </a:cubicBezTo>
                  <a:cubicBezTo>
                    <a:pt x="6643" y="21748"/>
                    <a:pt x="5295" y="21431"/>
                    <a:pt x="4909" y="20306"/>
                  </a:cubicBezTo>
                  <a:cubicBezTo>
                    <a:pt x="4604" y="19421"/>
                    <a:pt x="5309" y="12696"/>
                    <a:pt x="4883" y="12696"/>
                  </a:cubicBezTo>
                  <a:cubicBezTo>
                    <a:pt x="4881" y="12696"/>
                    <a:pt x="4879" y="12696"/>
                    <a:pt x="4877" y="12696"/>
                  </a:cubicBezTo>
                  <a:cubicBezTo>
                    <a:pt x="4557" y="12744"/>
                    <a:pt x="4277" y="12770"/>
                    <a:pt x="4026" y="12770"/>
                  </a:cubicBezTo>
                  <a:cubicBezTo>
                    <a:pt x="3144" y="12770"/>
                    <a:pt x="2608" y="12444"/>
                    <a:pt x="1893" y="11569"/>
                  </a:cubicBezTo>
                  <a:cubicBezTo>
                    <a:pt x="1587" y="11198"/>
                    <a:pt x="1076" y="10188"/>
                    <a:pt x="1049" y="9683"/>
                  </a:cubicBezTo>
                  <a:cubicBezTo>
                    <a:pt x="992" y="8638"/>
                    <a:pt x="1512" y="5955"/>
                    <a:pt x="2240" y="4651"/>
                  </a:cubicBezTo>
                  <a:cubicBezTo>
                    <a:pt x="3400" y="2780"/>
                    <a:pt x="4000" y="1736"/>
                    <a:pt x="4982" y="1"/>
                  </a:cubicBezTo>
                  <a:cubicBezTo>
                    <a:pt x="4968" y="1"/>
                    <a:pt x="4953" y="1"/>
                    <a:pt x="4939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5" name="Google Shape;2175;p40"/>
            <p:cNvSpPr/>
            <p:nvPr/>
          </p:nvSpPr>
          <p:spPr>
            <a:xfrm>
              <a:off x="4668400" y="1406450"/>
              <a:ext cx="404725" cy="425150"/>
            </a:xfrm>
            <a:custGeom>
              <a:rect b="b" l="l" r="r" t="t"/>
              <a:pathLst>
                <a:path extrusionOk="0" h="17006" w="16189">
                  <a:moveTo>
                    <a:pt x="15594" y="6876"/>
                  </a:moveTo>
                  <a:cubicBezTo>
                    <a:pt x="15300" y="4829"/>
                    <a:pt x="14112" y="2647"/>
                    <a:pt x="12052" y="1912"/>
                  </a:cubicBezTo>
                  <a:cubicBezTo>
                    <a:pt x="10724" y="1437"/>
                    <a:pt x="9413" y="1358"/>
                    <a:pt x="8013" y="1291"/>
                  </a:cubicBezTo>
                  <a:cubicBezTo>
                    <a:pt x="5824" y="1189"/>
                    <a:pt x="3254" y="0"/>
                    <a:pt x="2137" y="1035"/>
                  </a:cubicBezTo>
                  <a:cubicBezTo>
                    <a:pt x="971" y="2113"/>
                    <a:pt x="1" y="3789"/>
                    <a:pt x="1399" y="4670"/>
                  </a:cubicBezTo>
                  <a:cubicBezTo>
                    <a:pt x="2210" y="5182"/>
                    <a:pt x="3032" y="5346"/>
                    <a:pt x="3575" y="5277"/>
                  </a:cubicBezTo>
                  <a:cubicBezTo>
                    <a:pt x="5523" y="5025"/>
                    <a:pt x="7125" y="5297"/>
                    <a:pt x="7981" y="7095"/>
                  </a:cubicBezTo>
                  <a:cubicBezTo>
                    <a:pt x="8322" y="7808"/>
                    <a:pt x="8123" y="8635"/>
                    <a:pt x="7868" y="9398"/>
                  </a:cubicBezTo>
                  <a:cubicBezTo>
                    <a:pt x="7269" y="10026"/>
                    <a:pt x="6599" y="10667"/>
                    <a:pt x="6418" y="11541"/>
                  </a:cubicBezTo>
                  <a:cubicBezTo>
                    <a:pt x="6451" y="11531"/>
                    <a:pt x="6480" y="11516"/>
                    <a:pt x="6518" y="11513"/>
                  </a:cubicBezTo>
                  <a:cubicBezTo>
                    <a:pt x="7168" y="11466"/>
                    <a:pt x="7786" y="10993"/>
                    <a:pt x="8483" y="11042"/>
                  </a:cubicBezTo>
                  <a:cubicBezTo>
                    <a:pt x="9119" y="11086"/>
                    <a:pt x="9662" y="11592"/>
                    <a:pt x="9434" y="12284"/>
                  </a:cubicBezTo>
                  <a:cubicBezTo>
                    <a:pt x="9188" y="13026"/>
                    <a:pt x="8480" y="13355"/>
                    <a:pt x="7774" y="13691"/>
                  </a:cubicBezTo>
                  <a:cubicBezTo>
                    <a:pt x="7755" y="13741"/>
                    <a:pt x="7735" y="13794"/>
                    <a:pt x="7721" y="13840"/>
                  </a:cubicBezTo>
                  <a:cubicBezTo>
                    <a:pt x="7469" y="14570"/>
                    <a:pt x="7882" y="17006"/>
                    <a:pt x="8479" y="16675"/>
                  </a:cubicBezTo>
                  <a:cubicBezTo>
                    <a:pt x="13492" y="13898"/>
                    <a:pt x="16188" y="11004"/>
                    <a:pt x="15594" y="68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6" name="Google Shape;2176;p40"/>
            <p:cNvSpPr/>
            <p:nvPr/>
          </p:nvSpPr>
          <p:spPr>
            <a:xfrm>
              <a:off x="4331750" y="1928400"/>
              <a:ext cx="821850" cy="1134575"/>
            </a:xfrm>
            <a:custGeom>
              <a:rect b="b" l="l" r="r" t="t"/>
              <a:pathLst>
                <a:path extrusionOk="0" h="45383" w="32874">
                  <a:moveTo>
                    <a:pt x="32718" y="40187"/>
                  </a:moveTo>
                  <a:cubicBezTo>
                    <a:pt x="30134" y="32221"/>
                    <a:pt x="30929" y="23959"/>
                    <a:pt x="31213" y="15745"/>
                  </a:cubicBezTo>
                  <a:cubicBezTo>
                    <a:pt x="31380" y="10980"/>
                    <a:pt x="29253" y="4208"/>
                    <a:pt x="24507" y="2215"/>
                  </a:cubicBezTo>
                  <a:cubicBezTo>
                    <a:pt x="24262" y="2114"/>
                    <a:pt x="24045" y="2102"/>
                    <a:pt x="23860" y="2155"/>
                  </a:cubicBezTo>
                  <a:cubicBezTo>
                    <a:pt x="22913" y="1926"/>
                    <a:pt x="20264" y="3505"/>
                    <a:pt x="19594" y="3673"/>
                  </a:cubicBezTo>
                  <a:cubicBezTo>
                    <a:pt x="18793" y="3874"/>
                    <a:pt x="17269" y="3929"/>
                    <a:pt x="16247" y="3636"/>
                  </a:cubicBezTo>
                  <a:cubicBezTo>
                    <a:pt x="15522" y="3428"/>
                    <a:pt x="14690" y="2349"/>
                    <a:pt x="14214" y="2066"/>
                  </a:cubicBezTo>
                  <a:cubicBezTo>
                    <a:pt x="12162" y="848"/>
                    <a:pt x="8452" y="2294"/>
                    <a:pt x="6567" y="536"/>
                  </a:cubicBezTo>
                  <a:cubicBezTo>
                    <a:pt x="5988" y="0"/>
                    <a:pt x="5173" y="212"/>
                    <a:pt x="4886" y="933"/>
                  </a:cubicBezTo>
                  <a:cubicBezTo>
                    <a:pt x="3965" y="3208"/>
                    <a:pt x="1058" y="6768"/>
                    <a:pt x="312" y="8108"/>
                  </a:cubicBezTo>
                  <a:cubicBezTo>
                    <a:pt x="1" y="8467"/>
                    <a:pt x="1174" y="8829"/>
                    <a:pt x="1592" y="9187"/>
                  </a:cubicBezTo>
                  <a:cubicBezTo>
                    <a:pt x="6235" y="13145"/>
                    <a:pt x="7946" y="18115"/>
                    <a:pt x="7976" y="24117"/>
                  </a:cubicBezTo>
                  <a:cubicBezTo>
                    <a:pt x="8006" y="30164"/>
                    <a:pt x="8462" y="36197"/>
                    <a:pt x="8324" y="42250"/>
                  </a:cubicBezTo>
                  <a:cubicBezTo>
                    <a:pt x="8313" y="42716"/>
                    <a:pt x="8607" y="43167"/>
                    <a:pt x="9068" y="43299"/>
                  </a:cubicBezTo>
                  <a:cubicBezTo>
                    <a:pt x="16344" y="45383"/>
                    <a:pt x="25484" y="45313"/>
                    <a:pt x="32160" y="41406"/>
                  </a:cubicBezTo>
                  <a:cubicBezTo>
                    <a:pt x="32553" y="41174"/>
                    <a:pt x="32873" y="40662"/>
                    <a:pt x="32718" y="40187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7" name="Google Shape;2177;p40"/>
            <p:cNvSpPr/>
            <p:nvPr/>
          </p:nvSpPr>
          <p:spPr>
            <a:xfrm>
              <a:off x="4331750" y="2085925"/>
              <a:ext cx="335800" cy="946325"/>
            </a:xfrm>
            <a:custGeom>
              <a:rect b="b" l="l" r="r" t="t"/>
              <a:pathLst>
                <a:path extrusionOk="0" h="37853" w="13432">
                  <a:moveTo>
                    <a:pt x="1520" y="0"/>
                  </a:moveTo>
                  <a:cubicBezTo>
                    <a:pt x="458" y="1563"/>
                    <a:pt x="736" y="1060"/>
                    <a:pt x="312" y="1826"/>
                  </a:cubicBezTo>
                  <a:cubicBezTo>
                    <a:pt x="1" y="2185"/>
                    <a:pt x="1174" y="2547"/>
                    <a:pt x="1592" y="2906"/>
                  </a:cubicBezTo>
                  <a:cubicBezTo>
                    <a:pt x="6235" y="6862"/>
                    <a:pt x="7946" y="11833"/>
                    <a:pt x="7976" y="17835"/>
                  </a:cubicBezTo>
                  <a:cubicBezTo>
                    <a:pt x="8004" y="23884"/>
                    <a:pt x="8460" y="29916"/>
                    <a:pt x="8323" y="35968"/>
                  </a:cubicBezTo>
                  <a:cubicBezTo>
                    <a:pt x="8311" y="36435"/>
                    <a:pt x="8605" y="36885"/>
                    <a:pt x="9066" y="37019"/>
                  </a:cubicBezTo>
                  <a:cubicBezTo>
                    <a:pt x="9560" y="37160"/>
                    <a:pt x="12326" y="37728"/>
                    <a:pt x="12837" y="37852"/>
                  </a:cubicBezTo>
                  <a:cubicBezTo>
                    <a:pt x="13431" y="34311"/>
                    <a:pt x="9496" y="26231"/>
                    <a:pt x="9404" y="22851"/>
                  </a:cubicBezTo>
                  <a:cubicBezTo>
                    <a:pt x="9311" y="19471"/>
                    <a:pt x="11730" y="18705"/>
                    <a:pt x="11730" y="17787"/>
                  </a:cubicBezTo>
                  <a:cubicBezTo>
                    <a:pt x="11730" y="17787"/>
                    <a:pt x="8758" y="14523"/>
                    <a:pt x="8277" y="12227"/>
                  </a:cubicBezTo>
                  <a:cubicBezTo>
                    <a:pt x="7393" y="7996"/>
                    <a:pt x="7205" y="5570"/>
                    <a:pt x="4195" y="2399"/>
                  </a:cubicBezTo>
                  <a:cubicBezTo>
                    <a:pt x="3989" y="2181"/>
                    <a:pt x="1825" y="219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78" name="Google Shape;2178;p40"/>
          <p:cNvSpPr/>
          <p:nvPr/>
        </p:nvSpPr>
        <p:spPr>
          <a:xfrm>
            <a:off x="475400" y="1246475"/>
            <a:ext cx="5008500" cy="3409800"/>
          </a:xfrm>
          <a:prstGeom prst="roundRect">
            <a:avLst>
              <a:gd fmla="val 10857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2179" name="Google Shape;2179;p40"/>
          <p:cNvSpPr txBox="1"/>
          <p:nvPr/>
        </p:nvSpPr>
        <p:spPr>
          <a:xfrm>
            <a:off x="533900" y="1398350"/>
            <a:ext cx="4889100" cy="3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fs = require(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'fs'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function 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loadAndDisplayContacts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1" lang="en" sz="10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existsSync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(filename)) {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data = </a:t>
            </a:r>
            <a:r>
              <a:rPr b="1" i="1" lang="en" sz="10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readFileSync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(filename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'utf8'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split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data.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forEach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((contact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index) =&gt; {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[ name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email ] = contact.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split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','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  addEntry(name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email)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})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} 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i="1" lang="en" sz="10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console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"File Doesn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\'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t Exist. Creating new file."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i="1" lang="en" sz="10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fs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writeFile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(filename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6A8759"/>
                </a:solidFill>
                <a:latin typeface="Courier New"/>
                <a:ea typeface="Courier New"/>
                <a:cs typeface="Courier New"/>
                <a:sym typeface="Courier New"/>
              </a:rPr>
              <a:t>''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(err) =&gt; {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" sz="1000">
                <a:solidFill>
                  <a:srgbClr val="CC7832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(err)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b="1" i="1" lang="en" sz="1000">
                <a:solidFill>
                  <a:srgbClr val="9876AA"/>
                </a:solidFill>
                <a:latin typeface="Courier New"/>
                <a:ea typeface="Courier New"/>
                <a:cs typeface="Courier New"/>
                <a:sym typeface="Courier New"/>
              </a:rPr>
              <a:t>console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000">
                <a:solidFill>
                  <a:srgbClr val="FFC66D"/>
                </a:solidFill>
                <a:latin typeface="Courier New"/>
                <a:ea typeface="Courier New"/>
                <a:cs typeface="Courier New"/>
                <a:sym typeface="Courier New"/>
              </a:rPr>
              <a:t>log</a:t>
            </a: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(err)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  })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9B7C6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A9B7C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CC783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3" name="Shape 2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" name="Google Shape;2184;p41"/>
          <p:cNvSpPr txBox="1"/>
          <p:nvPr>
            <p:ph idx="1" type="subTitle"/>
          </p:nvPr>
        </p:nvSpPr>
        <p:spPr>
          <a:xfrm>
            <a:off x="182750" y="1659900"/>
            <a:ext cx="2430600" cy="42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module:</a:t>
            </a:r>
            <a:endParaRPr/>
          </a:p>
        </p:txBody>
      </p:sp>
      <p:sp>
        <p:nvSpPr>
          <p:cNvPr id="2185" name="Google Shape;2185;p41"/>
          <p:cNvSpPr txBox="1"/>
          <p:nvPr>
            <p:ph idx="2" type="body"/>
          </p:nvPr>
        </p:nvSpPr>
        <p:spPr>
          <a:xfrm>
            <a:off x="182750" y="2157600"/>
            <a:ext cx="2430600" cy="21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os.userInfo([options])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os.platform()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os.homedir()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os.arch()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os.EOL</a:t>
            </a:r>
            <a:endParaRPr/>
          </a:p>
        </p:txBody>
      </p:sp>
      <p:sp>
        <p:nvSpPr>
          <p:cNvPr id="2186" name="Google Shape;2186;p41"/>
          <p:cNvSpPr txBox="1"/>
          <p:nvPr>
            <p:ph type="title"/>
          </p:nvPr>
        </p:nvSpPr>
        <p:spPr>
          <a:xfrm>
            <a:off x="639950" y="550275"/>
            <a:ext cx="41166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Native Node Libraries</a:t>
            </a:r>
            <a:endParaRPr/>
          </a:p>
        </p:txBody>
      </p:sp>
      <p:grpSp>
        <p:nvGrpSpPr>
          <p:cNvPr id="2187" name="Google Shape;2187;p41"/>
          <p:cNvGrpSpPr/>
          <p:nvPr/>
        </p:nvGrpSpPr>
        <p:grpSpPr>
          <a:xfrm>
            <a:off x="5483853" y="800518"/>
            <a:ext cx="4574553" cy="4472641"/>
            <a:chOff x="1141900" y="258850"/>
            <a:chExt cx="5336000" cy="5217125"/>
          </a:xfrm>
        </p:grpSpPr>
        <p:sp>
          <p:nvSpPr>
            <p:cNvPr id="2188" name="Google Shape;2188;p41"/>
            <p:cNvSpPr/>
            <p:nvPr/>
          </p:nvSpPr>
          <p:spPr>
            <a:xfrm>
              <a:off x="1141900" y="4194400"/>
              <a:ext cx="5336000" cy="1281575"/>
            </a:xfrm>
            <a:custGeom>
              <a:rect b="b" l="l" r="r" t="t"/>
              <a:pathLst>
                <a:path extrusionOk="0" h="51263" w="213440">
                  <a:moveTo>
                    <a:pt x="56252" y="1"/>
                  </a:moveTo>
                  <a:lnTo>
                    <a:pt x="0" y="51262"/>
                  </a:lnTo>
                  <a:lnTo>
                    <a:pt x="213439" y="51262"/>
                  </a:lnTo>
                  <a:lnTo>
                    <a:pt x="134420" y="4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  <a:alpha val="36160"/>
                  </a:srgbClr>
                </a:gs>
                <a:gs pos="66000">
                  <a:srgbClr val="E354F7">
                    <a:alpha val="16078"/>
                    <a:alpha val="36160"/>
                  </a:srgbClr>
                </a:gs>
                <a:gs pos="100000">
                  <a:srgbClr val="10ECFF">
                    <a:alpha val="25490"/>
                    <a:alpha val="3616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9" name="Google Shape;2189;p41"/>
            <p:cNvSpPr/>
            <p:nvPr/>
          </p:nvSpPr>
          <p:spPr>
            <a:xfrm>
              <a:off x="2572500" y="258850"/>
              <a:ext cx="1933725" cy="3996200"/>
            </a:xfrm>
            <a:custGeom>
              <a:rect b="b" l="l" r="r" t="t"/>
              <a:pathLst>
                <a:path extrusionOk="0" h="159848" w="77349">
                  <a:moveTo>
                    <a:pt x="68508" y="159845"/>
                  </a:moveTo>
                  <a:lnTo>
                    <a:pt x="8762" y="159818"/>
                  </a:lnTo>
                  <a:cubicBezTo>
                    <a:pt x="3922" y="159814"/>
                    <a:pt x="0" y="155881"/>
                    <a:pt x="3" y="151031"/>
                  </a:cubicBezTo>
                  <a:lnTo>
                    <a:pt x="75" y="8779"/>
                  </a:lnTo>
                  <a:cubicBezTo>
                    <a:pt x="77" y="3929"/>
                    <a:pt x="4003" y="1"/>
                    <a:pt x="8841" y="2"/>
                  </a:cubicBezTo>
                  <a:lnTo>
                    <a:pt x="68587" y="33"/>
                  </a:lnTo>
                  <a:cubicBezTo>
                    <a:pt x="73427" y="35"/>
                    <a:pt x="77349" y="3968"/>
                    <a:pt x="77346" y="8819"/>
                  </a:cubicBezTo>
                  <a:lnTo>
                    <a:pt x="77274" y="151069"/>
                  </a:lnTo>
                  <a:cubicBezTo>
                    <a:pt x="77272" y="155920"/>
                    <a:pt x="73347" y="159848"/>
                    <a:pt x="68508" y="1598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0" name="Google Shape;2190;p41"/>
            <p:cNvSpPr/>
            <p:nvPr/>
          </p:nvSpPr>
          <p:spPr>
            <a:xfrm>
              <a:off x="2663200" y="694475"/>
              <a:ext cx="1755825" cy="3121800"/>
            </a:xfrm>
            <a:custGeom>
              <a:rect b="b" l="l" r="r" t="t"/>
              <a:pathLst>
                <a:path extrusionOk="0" h="124872" w="70233">
                  <a:moveTo>
                    <a:pt x="70171" y="124871"/>
                  </a:moveTo>
                  <a:lnTo>
                    <a:pt x="1" y="124837"/>
                  </a:lnTo>
                  <a:lnTo>
                    <a:pt x="62" y="0"/>
                  </a:lnTo>
                  <a:lnTo>
                    <a:pt x="70232" y="3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1" name="Google Shape;2191;p41"/>
            <p:cNvSpPr/>
            <p:nvPr/>
          </p:nvSpPr>
          <p:spPr>
            <a:xfrm>
              <a:off x="1732575" y="912950"/>
              <a:ext cx="1265775" cy="2044125"/>
            </a:xfrm>
            <a:custGeom>
              <a:rect b="b" l="l" r="r" t="t"/>
              <a:pathLst>
                <a:path extrusionOk="0" h="81765" w="50631">
                  <a:moveTo>
                    <a:pt x="1" y="0"/>
                  </a:moveTo>
                  <a:lnTo>
                    <a:pt x="1" y="81765"/>
                  </a:lnTo>
                  <a:lnTo>
                    <a:pt x="50630" y="81765"/>
                  </a:lnTo>
                  <a:lnTo>
                    <a:pt x="50630" y="0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2" name="Google Shape;2192;p41"/>
            <p:cNvSpPr/>
            <p:nvPr/>
          </p:nvSpPr>
          <p:spPr>
            <a:xfrm>
              <a:off x="2002775" y="2100325"/>
              <a:ext cx="305125" cy="330500"/>
            </a:xfrm>
            <a:custGeom>
              <a:rect b="b" l="l" r="r" t="t"/>
              <a:pathLst>
                <a:path extrusionOk="0" h="13220" w="12205">
                  <a:moveTo>
                    <a:pt x="12204" y="0"/>
                  </a:moveTo>
                  <a:lnTo>
                    <a:pt x="12204" y="0"/>
                  </a:lnTo>
                  <a:cubicBezTo>
                    <a:pt x="5433" y="673"/>
                    <a:pt x="135" y="6316"/>
                    <a:pt x="0" y="13217"/>
                  </a:cubicBezTo>
                  <a:lnTo>
                    <a:pt x="3691" y="13220"/>
                  </a:lnTo>
                  <a:cubicBezTo>
                    <a:pt x="3820" y="8353"/>
                    <a:pt x="7476" y="4375"/>
                    <a:pt x="12203" y="3720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3" name="Google Shape;2193;p41"/>
            <p:cNvSpPr/>
            <p:nvPr/>
          </p:nvSpPr>
          <p:spPr>
            <a:xfrm>
              <a:off x="2002700" y="2093500"/>
              <a:ext cx="676425" cy="676225"/>
            </a:xfrm>
            <a:custGeom>
              <a:rect b="b" l="l" r="r" t="t"/>
              <a:pathLst>
                <a:path extrusionOk="0" h="27049" w="27057">
                  <a:moveTo>
                    <a:pt x="14609" y="0"/>
                  </a:moveTo>
                  <a:lnTo>
                    <a:pt x="14609" y="3698"/>
                  </a:lnTo>
                  <a:cubicBezTo>
                    <a:pt x="19537" y="4261"/>
                    <a:pt x="23366" y="8433"/>
                    <a:pt x="23363" y="13502"/>
                  </a:cubicBezTo>
                  <a:cubicBezTo>
                    <a:pt x="23362" y="18951"/>
                    <a:pt x="18934" y="23367"/>
                    <a:pt x="13474" y="23367"/>
                  </a:cubicBezTo>
                  <a:cubicBezTo>
                    <a:pt x="13471" y="23367"/>
                    <a:pt x="13469" y="23367"/>
                    <a:pt x="13467" y="23367"/>
                  </a:cubicBezTo>
                  <a:cubicBezTo>
                    <a:pt x="8574" y="23364"/>
                    <a:pt x="4526" y="19815"/>
                    <a:pt x="3731" y="15161"/>
                  </a:cubicBezTo>
                  <a:lnTo>
                    <a:pt x="1" y="15160"/>
                  </a:lnTo>
                  <a:lnTo>
                    <a:pt x="1" y="15160"/>
                  </a:lnTo>
                  <a:cubicBezTo>
                    <a:pt x="824" y="21857"/>
                    <a:pt x="6529" y="27045"/>
                    <a:pt x="13465" y="27049"/>
                  </a:cubicBezTo>
                  <a:cubicBezTo>
                    <a:pt x="13468" y="27049"/>
                    <a:pt x="13470" y="27049"/>
                    <a:pt x="13473" y="27049"/>
                  </a:cubicBezTo>
                  <a:cubicBezTo>
                    <a:pt x="20969" y="27049"/>
                    <a:pt x="27050" y="20987"/>
                    <a:pt x="27053" y="13503"/>
                  </a:cubicBezTo>
                  <a:cubicBezTo>
                    <a:pt x="27057" y="6401"/>
                    <a:pt x="21580" y="579"/>
                    <a:pt x="14609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4" name="Google Shape;2194;p41"/>
            <p:cNvSpPr/>
            <p:nvPr/>
          </p:nvSpPr>
          <p:spPr>
            <a:xfrm>
              <a:off x="1921300" y="2012975"/>
              <a:ext cx="839250" cy="837300"/>
            </a:xfrm>
            <a:custGeom>
              <a:rect b="b" l="l" r="r" t="t"/>
              <a:pathLst>
                <a:path extrusionOk="0" h="33492" w="33570">
                  <a:moveTo>
                    <a:pt x="16792" y="330"/>
                  </a:moveTo>
                  <a:cubicBezTo>
                    <a:pt x="25863" y="334"/>
                    <a:pt x="33241" y="7703"/>
                    <a:pt x="33237" y="16755"/>
                  </a:cubicBezTo>
                  <a:cubicBezTo>
                    <a:pt x="33235" y="21140"/>
                    <a:pt x="31520" y="25265"/>
                    <a:pt x="28412" y="28361"/>
                  </a:cubicBezTo>
                  <a:cubicBezTo>
                    <a:pt x="25305" y="31459"/>
                    <a:pt x="21176" y="33164"/>
                    <a:pt x="16784" y="33164"/>
                  </a:cubicBezTo>
                  <a:lnTo>
                    <a:pt x="16775" y="33164"/>
                  </a:lnTo>
                  <a:cubicBezTo>
                    <a:pt x="12380" y="33161"/>
                    <a:pt x="8250" y="31452"/>
                    <a:pt x="5145" y="28349"/>
                  </a:cubicBezTo>
                  <a:cubicBezTo>
                    <a:pt x="2038" y="25246"/>
                    <a:pt x="329" y="21123"/>
                    <a:pt x="330" y="16738"/>
                  </a:cubicBezTo>
                  <a:cubicBezTo>
                    <a:pt x="337" y="7690"/>
                    <a:pt x="7717" y="330"/>
                    <a:pt x="16785" y="330"/>
                  </a:cubicBezTo>
                  <a:close/>
                  <a:moveTo>
                    <a:pt x="16785" y="1"/>
                  </a:moveTo>
                  <a:cubicBezTo>
                    <a:pt x="7538" y="1"/>
                    <a:pt x="9" y="7508"/>
                    <a:pt x="2" y="16738"/>
                  </a:cubicBezTo>
                  <a:cubicBezTo>
                    <a:pt x="1" y="21212"/>
                    <a:pt x="1744" y="25417"/>
                    <a:pt x="4912" y="28582"/>
                  </a:cubicBezTo>
                  <a:cubicBezTo>
                    <a:pt x="8080" y="31746"/>
                    <a:pt x="12294" y="33490"/>
                    <a:pt x="16776" y="33492"/>
                  </a:cubicBezTo>
                  <a:lnTo>
                    <a:pt x="16785" y="33492"/>
                  </a:lnTo>
                  <a:cubicBezTo>
                    <a:pt x="21264" y="33492"/>
                    <a:pt x="25477" y="31753"/>
                    <a:pt x="28646" y="28594"/>
                  </a:cubicBezTo>
                  <a:cubicBezTo>
                    <a:pt x="31817" y="25432"/>
                    <a:pt x="33565" y="21229"/>
                    <a:pt x="33566" y="16755"/>
                  </a:cubicBezTo>
                  <a:cubicBezTo>
                    <a:pt x="33570" y="7521"/>
                    <a:pt x="26044" y="5"/>
                    <a:pt x="1679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5" name="Google Shape;2195;p41"/>
            <p:cNvSpPr/>
            <p:nvPr/>
          </p:nvSpPr>
          <p:spPr>
            <a:xfrm>
              <a:off x="2002775" y="1184575"/>
              <a:ext cx="305125" cy="330525"/>
            </a:xfrm>
            <a:custGeom>
              <a:rect b="b" l="l" r="r" t="t"/>
              <a:pathLst>
                <a:path extrusionOk="0" h="13221" w="12205">
                  <a:moveTo>
                    <a:pt x="12204" y="0"/>
                  </a:moveTo>
                  <a:cubicBezTo>
                    <a:pt x="5433" y="676"/>
                    <a:pt x="135" y="6316"/>
                    <a:pt x="0" y="13219"/>
                  </a:cubicBezTo>
                  <a:lnTo>
                    <a:pt x="3691" y="13221"/>
                  </a:lnTo>
                  <a:cubicBezTo>
                    <a:pt x="3820" y="8353"/>
                    <a:pt x="7476" y="4374"/>
                    <a:pt x="12203" y="3721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6" name="Google Shape;2196;p41"/>
            <p:cNvSpPr/>
            <p:nvPr/>
          </p:nvSpPr>
          <p:spPr>
            <a:xfrm>
              <a:off x="2002700" y="1177775"/>
              <a:ext cx="676425" cy="676325"/>
            </a:xfrm>
            <a:custGeom>
              <a:rect b="b" l="l" r="r" t="t"/>
              <a:pathLst>
                <a:path extrusionOk="0" h="27053" w="27057">
                  <a:moveTo>
                    <a:pt x="14609" y="3698"/>
                  </a:moveTo>
                  <a:cubicBezTo>
                    <a:pt x="19537" y="4261"/>
                    <a:pt x="23366" y="8434"/>
                    <a:pt x="23363" y="13502"/>
                  </a:cubicBezTo>
                  <a:cubicBezTo>
                    <a:pt x="23362" y="18954"/>
                    <a:pt x="18930" y="23370"/>
                    <a:pt x="13467" y="23367"/>
                  </a:cubicBezTo>
                  <a:cubicBezTo>
                    <a:pt x="8574" y="23366"/>
                    <a:pt x="4526" y="19816"/>
                    <a:pt x="3731" y="15161"/>
                  </a:cubicBezTo>
                  <a:lnTo>
                    <a:pt x="1" y="15159"/>
                  </a:lnTo>
                  <a:cubicBezTo>
                    <a:pt x="824" y="21858"/>
                    <a:pt x="6529" y="27046"/>
                    <a:pt x="13465" y="27049"/>
                  </a:cubicBezTo>
                  <a:cubicBezTo>
                    <a:pt x="20965" y="27053"/>
                    <a:pt x="27050" y="20988"/>
                    <a:pt x="27053" y="13504"/>
                  </a:cubicBezTo>
                  <a:cubicBezTo>
                    <a:pt x="27057" y="6404"/>
                    <a:pt x="21580" y="579"/>
                    <a:pt x="14609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7" name="Google Shape;2197;p41"/>
            <p:cNvSpPr/>
            <p:nvPr/>
          </p:nvSpPr>
          <p:spPr>
            <a:xfrm>
              <a:off x="1921250" y="1097225"/>
              <a:ext cx="839300" cy="837375"/>
            </a:xfrm>
            <a:custGeom>
              <a:rect b="b" l="l" r="r" t="t"/>
              <a:pathLst>
                <a:path extrusionOk="0" h="33495" w="33572">
                  <a:moveTo>
                    <a:pt x="16795" y="330"/>
                  </a:moveTo>
                  <a:cubicBezTo>
                    <a:pt x="25866" y="335"/>
                    <a:pt x="33245" y="7705"/>
                    <a:pt x="33240" y="16755"/>
                  </a:cubicBezTo>
                  <a:cubicBezTo>
                    <a:pt x="33236" y="25807"/>
                    <a:pt x="25856" y="33165"/>
                    <a:pt x="16786" y="33165"/>
                  </a:cubicBezTo>
                  <a:lnTo>
                    <a:pt x="16778" y="33165"/>
                  </a:lnTo>
                  <a:cubicBezTo>
                    <a:pt x="7706" y="33161"/>
                    <a:pt x="328" y="25792"/>
                    <a:pt x="332" y="16740"/>
                  </a:cubicBezTo>
                  <a:cubicBezTo>
                    <a:pt x="339" y="7689"/>
                    <a:pt x="7720" y="330"/>
                    <a:pt x="16787" y="330"/>
                  </a:cubicBezTo>
                  <a:close/>
                  <a:moveTo>
                    <a:pt x="16787" y="1"/>
                  </a:moveTo>
                  <a:cubicBezTo>
                    <a:pt x="7540" y="1"/>
                    <a:pt x="11" y="7509"/>
                    <a:pt x="4" y="16740"/>
                  </a:cubicBezTo>
                  <a:cubicBezTo>
                    <a:pt x="0" y="25973"/>
                    <a:pt x="7524" y="33489"/>
                    <a:pt x="16778" y="33494"/>
                  </a:cubicBezTo>
                  <a:lnTo>
                    <a:pt x="16786" y="33494"/>
                  </a:lnTo>
                  <a:cubicBezTo>
                    <a:pt x="26036" y="33494"/>
                    <a:pt x="33565" y="25988"/>
                    <a:pt x="33568" y="16755"/>
                  </a:cubicBezTo>
                  <a:cubicBezTo>
                    <a:pt x="33572" y="7522"/>
                    <a:pt x="26046" y="6"/>
                    <a:pt x="16795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8" name="Google Shape;2198;p41"/>
            <p:cNvSpPr/>
            <p:nvPr/>
          </p:nvSpPr>
          <p:spPr>
            <a:xfrm>
              <a:off x="3180075" y="912950"/>
              <a:ext cx="1841075" cy="1043550"/>
            </a:xfrm>
            <a:custGeom>
              <a:rect b="b" l="l" r="r" t="t"/>
              <a:pathLst>
                <a:path extrusionOk="0" h="41742" w="73643">
                  <a:moveTo>
                    <a:pt x="1" y="0"/>
                  </a:moveTo>
                  <a:lnTo>
                    <a:pt x="1" y="41742"/>
                  </a:lnTo>
                  <a:lnTo>
                    <a:pt x="73643" y="41742"/>
                  </a:lnTo>
                  <a:lnTo>
                    <a:pt x="73643" y="0"/>
                  </a:lnTo>
                  <a:close/>
                </a:path>
              </a:pathLst>
            </a:custGeom>
            <a:solidFill>
              <a:srgbClr val="10ECFF">
                <a:alpha val="146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9" name="Google Shape;2199;p41"/>
            <p:cNvSpPr/>
            <p:nvPr/>
          </p:nvSpPr>
          <p:spPr>
            <a:xfrm>
              <a:off x="3318375" y="1791625"/>
              <a:ext cx="1535525" cy="8225"/>
            </a:xfrm>
            <a:custGeom>
              <a:rect b="b" l="l" r="r" t="t"/>
              <a:pathLst>
                <a:path extrusionOk="0" h="329" w="61421">
                  <a:moveTo>
                    <a:pt x="0" y="1"/>
                  </a:moveTo>
                  <a:lnTo>
                    <a:pt x="0" y="329"/>
                  </a:lnTo>
                  <a:lnTo>
                    <a:pt x="61420" y="329"/>
                  </a:lnTo>
                  <a:lnTo>
                    <a:pt x="614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0" name="Google Shape;2200;p41"/>
            <p:cNvSpPr/>
            <p:nvPr/>
          </p:nvSpPr>
          <p:spPr>
            <a:xfrm>
              <a:off x="3343275" y="1073750"/>
              <a:ext cx="8200" cy="16450"/>
            </a:xfrm>
            <a:custGeom>
              <a:rect b="b" l="l" r="r" t="t"/>
              <a:pathLst>
                <a:path extrusionOk="0" h="658" w="328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1" name="Google Shape;2201;p41"/>
            <p:cNvSpPr/>
            <p:nvPr/>
          </p:nvSpPr>
          <p:spPr>
            <a:xfrm>
              <a:off x="334327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2" name="Google Shape;2202;p41"/>
            <p:cNvSpPr/>
            <p:nvPr/>
          </p:nvSpPr>
          <p:spPr>
            <a:xfrm>
              <a:off x="3343275" y="1746025"/>
              <a:ext cx="8200" cy="16475"/>
            </a:xfrm>
            <a:custGeom>
              <a:rect b="b" l="l" r="r" t="t"/>
              <a:pathLst>
                <a:path extrusionOk="0" h="659" w="328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3" name="Google Shape;2203;p41"/>
            <p:cNvSpPr/>
            <p:nvPr/>
          </p:nvSpPr>
          <p:spPr>
            <a:xfrm>
              <a:off x="3650325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4" name="Google Shape;2204;p41"/>
            <p:cNvSpPr/>
            <p:nvPr/>
          </p:nvSpPr>
          <p:spPr>
            <a:xfrm>
              <a:off x="365030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5" name="Google Shape;2205;p41"/>
            <p:cNvSpPr/>
            <p:nvPr/>
          </p:nvSpPr>
          <p:spPr>
            <a:xfrm>
              <a:off x="3650325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6" name="Google Shape;2206;p41"/>
            <p:cNvSpPr/>
            <p:nvPr/>
          </p:nvSpPr>
          <p:spPr>
            <a:xfrm>
              <a:off x="3957450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0" y="0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7" name="Google Shape;2207;p41"/>
            <p:cNvSpPr/>
            <p:nvPr/>
          </p:nvSpPr>
          <p:spPr>
            <a:xfrm>
              <a:off x="39574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8" name="Google Shape;2208;p41"/>
            <p:cNvSpPr/>
            <p:nvPr/>
          </p:nvSpPr>
          <p:spPr>
            <a:xfrm>
              <a:off x="3957450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0" y="1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9" name="Google Shape;2209;p41"/>
            <p:cNvSpPr/>
            <p:nvPr/>
          </p:nvSpPr>
          <p:spPr>
            <a:xfrm>
              <a:off x="4264525" y="1073750"/>
              <a:ext cx="8275" cy="16450"/>
            </a:xfrm>
            <a:custGeom>
              <a:rect b="b" l="l" r="r" t="t"/>
              <a:pathLst>
                <a:path extrusionOk="0" h="658" w="331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0" name="Google Shape;2210;p41"/>
            <p:cNvSpPr/>
            <p:nvPr/>
          </p:nvSpPr>
          <p:spPr>
            <a:xfrm>
              <a:off x="4264525" y="1124700"/>
              <a:ext cx="8275" cy="586825"/>
            </a:xfrm>
            <a:custGeom>
              <a:rect b="b" l="l" r="r" t="t"/>
              <a:pathLst>
                <a:path extrusionOk="0" h="23473" w="331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1" name="Google Shape;2211;p41"/>
            <p:cNvSpPr/>
            <p:nvPr/>
          </p:nvSpPr>
          <p:spPr>
            <a:xfrm>
              <a:off x="4264525" y="1746025"/>
              <a:ext cx="8275" cy="16475"/>
            </a:xfrm>
            <a:custGeom>
              <a:rect b="b" l="l" r="r" t="t"/>
              <a:pathLst>
                <a:path extrusionOk="0" h="659" w="331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2" name="Google Shape;2212;p41"/>
            <p:cNvSpPr/>
            <p:nvPr/>
          </p:nvSpPr>
          <p:spPr>
            <a:xfrm>
              <a:off x="4571625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3" name="Google Shape;2213;p41"/>
            <p:cNvSpPr/>
            <p:nvPr/>
          </p:nvSpPr>
          <p:spPr>
            <a:xfrm>
              <a:off x="457162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4" name="Google Shape;2214;p41"/>
            <p:cNvSpPr/>
            <p:nvPr/>
          </p:nvSpPr>
          <p:spPr>
            <a:xfrm>
              <a:off x="4571625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5" name="Google Shape;2215;p41"/>
            <p:cNvSpPr/>
            <p:nvPr/>
          </p:nvSpPr>
          <p:spPr>
            <a:xfrm>
              <a:off x="4878750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1" y="0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6" name="Google Shape;2216;p41"/>
            <p:cNvSpPr/>
            <p:nvPr/>
          </p:nvSpPr>
          <p:spPr>
            <a:xfrm>
              <a:off x="48787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7" name="Google Shape;2217;p41"/>
            <p:cNvSpPr/>
            <p:nvPr/>
          </p:nvSpPr>
          <p:spPr>
            <a:xfrm>
              <a:off x="4878750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1" y="1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8" name="Google Shape;2218;p41"/>
            <p:cNvSpPr/>
            <p:nvPr/>
          </p:nvSpPr>
          <p:spPr>
            <a:xfrm>
              <a:off x="3344350" y="1199075"/>
              <a:ext cx="1482275" cy="454450"/>
            </a:xfrm>
            <a:custGeom>
              <a:rect b="b" l="l" r="r" t="t"/>
              <a:pathLst>
                <a:path extrusionOk="0" h="18178" w="59291">
                  <a:moveTo>
                    <a:pt x="53808" y="0"/>
                  </a:moveTo>
                  <a:cubicBezTo>
                    <a:pt x="52947" y="0"/>
                    <a:pt x="52248" y="699"/>
                    <a:pt x="52248" y="1560"/>
                  </a:cubicBezTo>
                  <a:cubicBezTo>
                    <a:pt x="52248" y="1956"/>
                    <a:pt x="52401" y="2313"/>
                    <a:pt x="52644" y="2589"/>
                  </a:cubicBezTo>
                  <a:lnTo>
                    <a:pt x="40726" y="15153"/>
                  </a:lnTo>
                  <a:cubicBezTo>
                    <a:pt x="40465" y="14659"/>
                    <a:pt x="39951" y="14318"/>
                    <a:pt x="39352" y="14318"/>
                  </a:cubicBezTo>
                  <a:cubicBezTo>
                    <a:pt x="38850" y="14320"/>
                    <a:pt x="38380" y="14563"/>
                    <a:pt x="38088" y="14972"/>
                  </a:cubicBezTo>
                  <a:lnTo>
                    <a:pt x="33667" y="10299"/>
                  </a:lnTo>
                  <a:cubicBezTo>
                    <a:pt x="33910" y="10023"/>
                    <a:pt x="34063" y="9666"/>
                    <a:pt x="34063" y="9270"/>
                  </a:cubicBezTo>
                  <a:cubicBezTo>
                    <a:pt x="34064" y="8383"/>
                    <a:pt x="33338" y="7708"/>
                    <a:pt x="32506" y="7708"/>
                  </a:cubicBezTo>
                  <a:cubicBezTo>
                    <a:pt x="32358" y="7708"/>
                    <a:pt x="32206" y="7730"/>
                    <a:pt x="32055" y="7775"/>
                  </a:cubicBezTo>
                  <a:cubicBezTo>
                    <a:pt x="31053" y="8077"/>
                    <a:pt x="30627" y="9260"/>
                    <a:pt x="31204" y="10131"/>
                  </a:cubicBezTo>
                  <a:lnTo>
                    <a:pt x="24816" y="15228"/>
                  </a:lnTo>
                  <a:cubicBezTo>
                    <a:pt x="24586" y="14722"/>
                    <a:pt x="24102" y="14378"/>
                    <a:pt x="23550" y="14326"/>
                  </a:cubicBezTo>
                  <a:cubicBezTo>
                    <a:pt x="23500" y="14321"/>
                    <a:pt x="23450" y="14319"/>
                    <a:pt x="23400" y="14319"/>
                  </a:cubicBezTo>
                  <a:cubicBezTo>
                    <a:pt x="22901" y="14319"/>
                    <a:pt x="22428" y="14560"/>
                    <a:pt x="22136" y="14973"/>
                  </a:cubicBezTo>
                  <a:lnTo>
                    <a:pt x="14617" y="5127"/>
                  </a:lnTo>
                  <a:cubicBezTo>
                    <a:pt x="15085" y="4836"/>
                    <a:pt x="15363" y="4317"/>
                    <a:pt x="15349" y="3766"/>
                  </a:cubicBezTo>
                  <a:cubicBezTo>
                    <a:pt x="15334" y="3214"/>
                    <a:pt x="15030" y="2713"/>
                    <a:pt x="14547" y="2445"/>
                  </a:cubicBezTo>
                  <a:cubicBezTo>
                    <a:pt x="14312" y="2314"/>
                    <a:pt x="14052" y="2249"/>
                    <a:pt x="13792" y="2249"/>
                  </a:cubicBezTo>
                  <a:cubicBezTo>
                    <a:pt x="13519" y="2249"/>
                    <a:pt x="13245" y="2322"/>
                    <a:pt x="13001" y="2466"/>
                  </a:cubicBezTo>
                  <a:cubicBezTo>
                    <a:pt x="12527" y="2745"/>
                    <a:pt x="12235" y="3256"/>
                    <a:pt x="12235" y="3808"/>
                  </a:cubicBezTo>
                  <a:cubicBezTo>
                    <a:pt x="12235" y="4182"/>
                    <a:pt x="12373" y="4522"/>
                    <a:pt x="12593" y="4791"/>
                  </a:cubicBezTo>
                  <a:lnTo>
                    <a:pt x="2697" y="13924"/>
                  </a:lnTo>
                  <a:cubicBezTo>
                    <a:pt x="2417" y="13675"/>
                    <a:pt x="2055" y="13538"/>
                    <a:pt x="1682" y="13537"/>
                  </a:cubicBezTo>
                  <a:cubicBezTo>
                    <a:pt x="1051" y="13537"/>
                    <a:pt x="482" y="13917"/>
                    <a:pt x="242" y="14500"/>
                  </a:cubicBezTo>
                  <a:cubicBezTo>
                    <a:pt x="0" y="15083"/>
                    <a:pt x="135" y="15753"/>
                    <a:pt x="580" y="16198"/>
                  </a:cubicBezTo>
                  <a:cubicBezTo>
                    <a:pt x="878" y="16496"/>
                    <a:pt x="1276" y="16654"/>
                    <a:pt x="1682" y="16654"/>
                  </a:cubicBezTo>
                  <a:cubicBezTo>
                    <a:pt x="1883" y="16654"/>
                    <a:pt x="2086" y="16616"/>
                    <a:pt x="2279" y="16535"/>
                  </a:cubicBezTo>
                  <a:cubicBezTo>
                    <a:pt x="2861" y="16295"/>
                    <a:pt x="3240" y="15727"/>
                    <a:pt x="3240" y="15096"/>
                  </a:cubicBezTo>
                  <a:cubicBezTo>
                    <a:pt x="3240" y="14726"/>
                    <a:pt x="3104" y="14390"/>
                    <a:pt x="2889" y="14122"/>
                  </a:cubicBezTo>
                  <a:lnTo>
                    <a:pt x="12785" y="4989"/>
                  </a:lnTo>
                  <a:cubicBezTo>
                    <a:pt x="13060" y="5221"/>
                    <a:pt x="13409" y="5367"/>
                    <a:pt x="13795" y="5367"/>
                  </a:cubicBezTo>
                  <a:cubicBezTo>
                    <a:pt x="13991" y="5367"/>
                    <a:pt x="14186" y="5328"/>
                    <a:pt x="14368" y="5255"/>
                  </a:cubicBezTo>
                  <a:lnTo>
                    <a:pt x="21988" y="15230"/>
                  </a:lnTo>
                  <a:cubicBezTo>
                    <a:pt x="21894" y="15434"/>
                    <a:pt x="21845" y="15655"/>
                    <a:pt x="21845" y="15878"/>
                  </a:cubicBezTo>
                  <a:cubicBezTo>
                    <a:pt x="21829" y="16760"/>
                    <a:pt x="22543" y="17467"/>
                    <a:pt x="23401" y="17467"/>
                  </a:cubicBezTo>
                  <a:cubicBezTo>
                    <a:pt x="23464" y="17467"/>
                    <a:pt x="23528" y="17463"/>
                    <a:pt x="23593" y="17455"/>
                  </a:cubicBezTo>
                  <a:cubicBezTo>
                    <a:pt x="24533" y="17340"/>
                    <a:pt x="25155" y="16419"/>
                    <a:pt x="24910" y="15505"/>
                  </a:cubicBezTo>
                  <a:lnTo>
                    <a:pt x="31378" y="10344"/>
                  </a:lnTo>
                  <a:cubicBezTo>
                    <a:pt x="31680" y="10664"/>
                    <a:pt x="32089" y="10828"/>
                    <a:pt x="32500" y="10828"/>
                  </a:cubicBezTo>
                  <a:cubicBezTo>
                    <a:pt x="32840" y="10828"/>
                    <a:pt x="33182" y="10715"/>
                    <a:pt x="33466" y="10486"/>
                  </a:cubicBezTo>
                  <a:lnTo>
                    <a:pt x="37945" y="15220"/>
                  </a:lnTo>
                  <a:cubicBezTo>
                    <a:pt x="37463" y="16213"/>
                    <a:pt x="38134" y="17379"/>
                    <a:pt x="39235" y="17460"/>
                  </a:cubicBezTo>
                  <a:cubicBezTo>
                    <a:pt x="39274" y="17463"/>
                    <a:pt x="39312" y="17465"/>
                    <a:pt x="39350" y="17465"/>
                  </a:cubicBezTo>
                  <a:cubicBezTo>
                    <a:pt x="39825" y="17465"/>
                    <a:pt x="40278" y="17249"/>
                    <a:pt x="40576" y="16872"/>
                  </a:cubicBezTo>
                  <a:cubicBezTo>
                    <a:pt x="40897" y="16466"/>
                    <a:pt x="40997" y="15927"/>
                    <a:pt x="40841" y="15433"/>
                  </a:cubicBezTo>
                  <a:lnTo>
                    <a:pt x="52844" y="2777"/>
                  </a:lnTo>
                  <a:cubicBezTo>
                    <a:pt x="53110" y="2987"/>
                    <a:pt x="53442" y="3119"/>
                    <a:pt x="53808" y="3119"/>
                  </a:cubicBezTo>
                  <a:cubicBezTo>
                    <a:pt x="53892" y="3118"/>
                    <a:pt x="53974" y="3109"/>
                    <a:pt x="54056" y="3093"/>
                  </a:cubicBezTo>
                  <a:lnTo>
                    <a:pt x="57145" y="15190"/>
                  </a:lnTo>
                  <a:cubicBezTo>
                    <a:pt x="56394" y="15467"/>
                    <a:pt x="55979" y="16271"/>
                    <a:pt x="56191" y="17044"/>
                  </a:cubicBezTo>
                  <a:cubicBezTo>
                    <a:pt x="56377" y="17723"/>
                    <a:pt x="56994" y="18177"/>
                    <a:pt x="57676" y="18177"/>
                  </a:cubicBezTo>
                  <a:cubicBezTo>
                    <a:pt x="57769" y="18177"/>
                    <a:pt x="57863" y="18169"/>
                    <a:pt x="57957" y="18152"/>
                  </a:cubicBezTo>
                  <a:cubicBezTo>
                    <a:pt x="58745" y="18006"/>
                    <a:pt x="59290" y="17284"/>
                    <a:pt x="59213" y="16487"/>
                  </a:cubicBezTo>
                  <a:cubicBezTo>
                    <a:pt x="59137" y="15697"/>
                    <a:pt x="58472" y="15094"/>
                    <a:pt x="57679" y="15094"/>
                  </a:cubicBezTo>
                  <a:cubicBezTo>
                    <a:pt x="57673" y="15094"/>
                    <a:pt x="57667" y="15094"/>
                    <a:pt x="57661" y="15094"/>
                  </a:cubicBezTo>
                  <a:lnTo>
                    <a:pt x="57662" y="15096"/>
                  </a:lnTo>
                  <a:cubicBezTo>
                    <a:pt x="57579" y="15097"/>
                    <a:pt x="57495" y="15106"/>
                    <a:pt x="57414" y="15122"/>
                  </a:cubicBezTo>
                  <a:lnTo>
                    <a:pt x="54324" y="3025"/>
                  </a:lnTo>
                  <a:cubicBezTo>
                    <a:pt x="54930" y="2812"/>
                    <a:pt x="55368" y="2240"/>
                    <a:pt x="55368" y="1560"/>
                  </a:cubicBezTo>
                  <a:cubicBezTo>
                    <a:pt x="55368" y="699"/>
                    <a:pt x="54669" y="0"/>
                    <a:pt x="53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9" name="Google Shape;2219;p41"/>
            <p:cNvSpPr/>
            <p:nvPr/>
          </p:nvSpPr>
          <p:spPr>
            <a:xfrm>
              <a:off x="3441650" y="2091700"/>
              <a:ext cx="1458550" cy="679900"/>
            </a:xfrm>
            <a:custGeom>
              <a:rect b="b" l="l" r="r" t="t"/>
              <a:pathLst>
                <a:path extrusionOk="0" h="27196" w="58342">
                  <a:moveTo>
                    <a:pt x="0" y="1"/>
                  </a:moveTo>
                  <a:lnTo>
                    <a:pt x="0" y="27195"/>
                  </a:lnTo>
                  <a:lnTo>
                    <a:pt x="58342" y="27195"/>
                  </a:lnTo>
                  <a:lnTo>
                    <a:pt x="58342" y="1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0" name="Google Shape;2220;p41"/>
            <p:cNvSpPr/>
            <p:nvPr/>
          </p:nvSpPr>
          <p:spPr>
            <a:xfrm>
              <a:off x="3544850" y="2196750"/>
              <a:ext cx="1252300" cy="76000"/>
            </a:xfrm>
            <a:custGeom>
              <a:rect b="b" l="l" r="r" t="t"/>
              <a:pathLst>
                <a:path extrusionOk="0" h="3040" w="50092">
                  <a:moveTo>
                    <a:pt x="3" y="0"/>
                  </a:moveTo>
                  <a:lnTo>
                    <a:pt x="1" y="3014"/>
                  </a:lnTo>
                  <a:lnTo>
                    <a:pt x="50088" y="3039"/>
                  </a:lnTo>
                  <a:lnTo>
                    <a:pt x="50092" y="2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1" name="Google Shape;2221;p41"/>
            <p:cNvSpPr/>
            <p:nvPr/>
          </p:nvSpPr>
          <p:spPr>
            <a:xfrm>
              <a:off x="3544800" y="2393575"/>
              <a:ext cx="1252200" cy="76050"/>
            </a:xfrm>
            <a:custGeom>
              <a:rect b="b" l="l" r="r" t="t"/>
              <a:pathLst>
                <a:path extrusionOk="0" h="3042" w="50088">
                  <a:moveTo>
                    <a:pt x="0" y="0"/>
                  </a:moveTo>
                  <a:lnTo>
                    <a:pt x="0" y="3017"/>
                  </a:lnTo>
                  <a:lnTo>
                    <a:pt x="50086" y="3042"/>
                  </a:lnTo>
                  <a:lnTo>
                    <a:pt x="5008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2" name="Google Shape;2222;p41"/>
            <p:cNvSpPr/>
            <p:nvPr/>
          </p:nvSpPr>
          <p:spPr>
            <a:xfrm>
              <a:off x="3544700" y="2590450"/>
              <a:ext cx="1252200" cy="76100"/>
            </a:xfrm>
            <a:custGeom>
              <a:rect b="b" l="l" r="r" t="t"/>
              <a:pathLst>
                <a:path extrusionOk="0" h="3044" w="50088">
                  <a:moveTo>
                    <a:pt x="0" y="1"/>
                  </a:moveTo>
                  <a:lnTo>
                    <a:pt x="0" y="3019"/>
                  </a:lnTo>
                  <a:lnTo>
                    <a:pt x="50086" y="3044"/>
                  </a:lnTo>
                  <a:lnTo>
                    <a:pt x="50087" y="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3" name="Google Shape;2223;p41"/>
            <p:cNvSpPr/>
            <p:nvPr/>
          </p:nvSpPr>
          <p:spPr>
            <a:xfrm>
              <a:off x="2818500" y="3387800"/>
              <a:ext cx="630100" cy="49625"/>
            </a:xfrm>
            <a:custGeom>
              <a:rect b="b" l="l" r="r" t="t"/>
              <a:pathLst>
                <a:path extrusionOk="0" h="1985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4" name="Google Shape;2224;p41"/>
            <p:cNvSpPr/>
            <p:nvPr/>
          </p:nvSpPr>
          <p:spPr>
            <a:xfrm>
              <a:off x="2818450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5" name="Google Shape;2225;p41"/>
            <p:cNvSpPr/>
            <p:nvPr/>
          </p:nvSpPr>
          <p:spPr>
            <a:xfrm>
              <a:off x="2818375" y="3646500"/>
              <a:ext cx="630075" cy="49900"/>
            </a:xfrm>
            <a:custGeom>
              <a:rect b="b" l="l" r="r" t="t"/>
              <a:pathLst>
                <a:path extrusionOk="0" h="1996" w="25203">
                  <a:moveTo>
                    <a:pt x="2" y="0"/>
                  </a:moveTo>
                  <a:lnTo>
                    <a:pt x="1" y="1984"/>
                  </a:lnTo>
                  <a:lnTo>
                    <a:pt x="25202" y="1995"/>
                  </a:lnTo>
                  <a:lnTo>
                    <a:pt x="25203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6" name="Google Shape;2226;p41"/>
            <p:cNvSpPr/>
            <p:nvPr/>
          </p:nvSpPr>
          <p:spPr>
            <a:xfrm>
              <a:off x="3540850" y="3387800"/>
              <a:ext cx="630075" cy="49625"/>
            </a:xfrm>
            <a:custGeom>
              <a:rect b="b" l="l" r="r" t="t"/>
              <a:pathLst>
                <a:path extrusionOk="0" h="1985" w="25203">
                  <a:moveTo>
                    <a:pt x="0" y="1"/>
                  </a:moveTo>
                  <a:lnTo>
                    <a:pt x="0" y="1984"/>
                  </a:lnTo>
                  <a:lnTo>
                    <a:pt x="25202" y="1984"/>
                  </a:lnTo>
                  <a:lnTo>
                    <a:pt x="25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7" name="Google Shape;2227;p41"/>
            <p:cNvSpPr/>
            <p:nvPr/>
          </p:nvSpPr>
          <p:spPr>
            <a:xfrm>
              <a:off x="3540775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8" name="Google Shape;2228;p41"/>
            <p:cNvSpPr/>
            <p:nvPr/>
          </p:nvSpPr>
          <p:spPr>
            <a:xfrm>
              <a:off x="3540700" y="3646625"/>
              <a:ext cx="630100" cy="49600"/>
            </a:xfrm>
            <a:custGeom>
              <a:rect b="b" l="l" r="r" t="t"/>
              <a:pathLst>
                <a:path extrusionOk="0" h="1984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9" name="Google Shape;2229;p41"/>
            <p:cNvSpPr/>
            <p:nvPr/>
          </p:nvSpPr>
          <p:spPr>
            <a:xfrm>
              <a:off x="2998350" y="3001775"/>
              <a:ext cx="270300" cy="270300"/>
            </a:xfrm>
            <a:custGeom>
              <a:rect b="b" l="l" r="r" t="t"/>
              <a:pathLst>
                <a:path extrusionOk="0" h="10812" w="10812">
                  <a:moveTo>
                    <a:pt x="5405" y="0"/>
                  </a:moveTo>
                  <a:cubicBezTo>
                    <a:pt x="2419" y="0"/>
                    <a:pt x="0" y="2419"/>
                    <a:pt x="0" y="5405"/>
                  </a:cubicBezTo>
                  <a:cubicBezTo>
                    <a:pt x="0" y="8392"/>
                    <a:pt x="2420" y="10812"/>
                    <a:pt x="5405" y="10812"/>
                  </a:cubicBezTo>
                  <a:cubicBezTo>
                    <a:pt x="8391" y="10812"/>
                    <a:pt x="10812" y="8391"/>
                    <a:pt x="10812" y="5405"/>
                  </a:cubicBezTo>
                  <a:cubicBezTo>
                    <a:pt x="10812" y="2420"/>
                    <a:pt x="8392" y="0"/>
                    <a:pt x="5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0" name="Google Shape;2230;p41"/>
            <p:cNvSpPr/>
            <p:nvPr/>
          </p:nvSpPr>
          <p:spPr>
            <a:xfrm>
              <a:off x="3720675" y="3001750"/>
              <a:ext cx="270300" cy="270325"/>
            </a:xfrm>
            <a:custGeom>
              <a:rect b="b" l="l" r="r" t="t"/>
              <a:pathLst>
                <a:path extrusionOk="0" h="10813" w="10812">
                  <a:moveTo>
                    <a:pt x="5406" y="0"/>
                  </a:moveTo>
                  <a:cubicBezTo>
                    <a:pt x="2420" y="0"/>
                    <a:pt x="1" y="2421"/>
                    <a:pt x="1" y="5406"/>
                  </a:cubicBezTo>
                  <a:cubicBezTo>
                    <a:pt x="1" y="8392"/>
                    <a:pt x="2420" y="10813"/>
                    <a:pt x="5406" y="10813"/>
                  </a:cubicBezTo>
                  <a:cubicBezTo>
                    <a:pt x="8391" y="10813"/>
                    <a:pt x="10812" y="8392"/>
                    <a:pt x="10812" y="5406"/>
                  </a:cubicBezTo>
                  <a:cubicBezTo>
                    <a:pt x="10812" y="2421"/>
                    <a:pt x="8391" y="0"/>
                    <a:pt x="5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1" name="Google Shape;2231;p41"/>
            <p:cNvSpPr/>
            <p:nvPr/>
          </p:nvSpPr>
          <p:spPr>
            <a:xfrm>
              <a:off x="4338250" y="4892200"/>
              <a:ext cx="1688375" cy="583775"/>
            </a:xfrm>
            <a:custGeom>
              <a:rect b="b" l="l" r="r" t="t"/>
              <a:pathLst>
                <a:path extrusionOk="0" h="23351" w="67535">
                  <a:moveTo>
                    <a:pt x="672" y="2986"/>
                  </a:moveTo>
                  <a:lnTo>
                    <a:pt x="1" y="23350"/>
                  </a:lnTo>
                  <a:lnTo>
                    <a:pt x="67535" y="23350"/>
                  </a:lnTo>
                  <a:lnTo>
                    <a:pt x="34621" y="1572"/>
                  </a:lnTo>
                  <a:lnTo>
                    <a:pt x="19028" y="1"/>
                  </a:lnTo>
                  <a:lnTo>
                    <a:pt x="26104" y="8880"/>
                  </a:lnTo>
                  <a:lnTo>
                    <a:pt x="12062" y="34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2" name="Google Shape;2232;p41"/>
            <p:cNvSpPr/>
            <p:nvPr/>
          </p:nvSpPr>
          <p:spPr>
            <a:xfrm>
              <a:off x="4577275" y="4776800"/>
              <a:ext cx="148850" cy="238475"/>
            </a:xfrm>
            <a:custGeom>
              <a:rect b="b" l="l" r="r" t="t"/>
              <a:pathLst>
                <a:path extrusionOk="0" h="9539" w="5954">
                  <a:moveTo>
                    <a:pt x="5467" y="914"/>
                  </a:moveTo>
                  <a:cubicBezTo>
                    <a:pt x="5506" y="725"/>
                    <a:pt x="5430" y="482"/>
                    <a:pt x="5212" y="435"/>
                  </a:cubicBezTo>
                  <a:cubicBezTo>
                    <a:pt x="4896" y="365"/>
                    <a:pt x="4575" y="333"/>
                    <a:pt x="4260" y="314"/>
                  </a:cubicBezTo>
                  <a:cubicBezTo>
                    <a:pt x="4240" y="287"/>
                    <a:pt x="4228" y="260"/>
                    <a:pt x="4209" y="232"/>
                  </a:cubicBezTo>
                  <a:cubicBezTo>
                    <a:pt x="4046" y="1"/>
                    <a:pt x="3663" y="82"/>
                    <a:pt x="3528" y="295"/>
                  </a:cubicBezTo>
                  <a:cubicBezTo>
                    <a:pt x="2491" y="305"/>
                    <a:pt x="1456" y="432"/>
                    <a:pt x="415" y="318"/>
                  </a:cubicBezTo>
                  <a:cubicBezTo>
                    <a:pt x="202" y="292"/>
                    <a:pt x="1" y="533"/>
                    <a:pt x="63" y="739"/>
                  </a:cubicBezTo>
                  <a:cubicBezTo>
                    <a:pt x="740" y="3003"/>
                    <a:pt x="494" y="5087"/>
                    <a:pt x="182" y="7383"/>
                  </a:cubicBezTo>
                  <a:cubicBezTo>
                    <a:pt x="164" y="7507"/>
                    <a:pt x="262" y="7588"/>
                    <a:pt x="365" y="7602"/>
                  </a:cubicBezTo>
                  <a:cubicBezTo>
                    <a:pt x="383" y="7679"/>
                    <a:pt x="407" y="7754"/>
                    <a:pt x="434" y="7828"/>
                  </a:cubicBezTo>
                  <a:cubicBezTo>
                    <a:pt x="559" y="8146"/>
                    <a:pt x="751" y="8433"/>
                    <a:pt x="1000" y="8666"/>
                  </a:cubicBezTo>
                  <a:cubicBezTo>
                    <a:pt x="1256" y="9116"/>
                    <a:pt x="1644" y="9408"/>
                    <a:pt x="2173" y="9306"/>
                  </a:cubicBezTo>
                  <a:cubicBezTo>
                    <a:pt x="2614" y="9434"/>
                    <a:pt x="3088" y="9494"/>
                    <a:pt x="3549" y="9510"/>
                  </a:cubicBezTo>
                  <a:cubicBezTo>
                    <a:pt x="4465" y="9538"/>
                    <a:pt x="5791" y="9127"/>
                    <a:pt x="5842" y="8020"/>
                  </a:cubicBezTo>
                  <a:cubicBezTo>
                    <a:pt x="5953" y="5620"/>
                    <a:pt x="4946" y="3373"/>
                    <a:pt x="5467" y="914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3" name="Google Shape;2233;p41"/>
            <p:cNvSpPr/>
            <p:nvPr/>
          </p:nvSpPr>
          <p:spPr>
            <a:xfrm>
              <a:off x="4348150" y="4883800"/>
              <a:ext cx="406550" cy="233550"/>
            </a:xfrm>
            <a:custGeom>
              <a:rect b="b" l="l" r="r" t="t"/>
              <a:pathLst>
                <a:path extrusionOk="0" h="9342" w="16262">
                  <a:moveTo>
                    <a:pt x="15855" y="8144"/>
                  </a:moveTo>
                  <a:cubicBezTo>
                    <a:pt x="16261" y="6895"/>
                    <a:pt x="15195" y="4651"/>
                    <a:pt x="15268" y="3289"/>
                  </a:cubicBezTo>
                  <a:cubicBezTo>
                    <a:pt x="15198" y="3266"/>
                    <a:pt x="15122" y="3255"/>
                    <a:pt x="15050" y="3289"/>
                  </a:cubicBezTo>
                  <a:cubicBezTo>
                    <a:pt x="13599" y="5271"/>
                    <a:pt x="9504" y="5388"/>
                    <a:pt x="9505" y="2336"/>
                  </a:cubicBezTo>
                  <a:cubicBezTo>
                    <a:pt x="9271" y="2085"/>
                    <a:pt x="9006" y="1889"/>
                    <a:pt x="8616" y="1723"/>
                  </a:cubicBezTo>
                  <a:cubicBezTo>
                    <a:pt x="7309" y="1168"/>
                    <a:pt x="5680" y="810"/>
                    <a:pt x="4305" y="432"/>
                  </a:cubicBezTo>
                  <a:cubicBezTo>
                    <a:pt x="2742" y="1"/>
                    <a:pt x="1" y="522"/>
                    <a:pt x="103" y="1966"/>
                  </a:cubicBezTo>
                  <a:cubicBezTo>
                    <a:pt x="83" y="2509"/>
                    <a:pt x="291" y="3130"/>
                    <a:pt x="723" y="3620"/>
                  </a:cubicBezTo>
                  <a:cubicBezTo>
                    <a:pt x="2439" y="5577"/>
                    <a:pt x="4464" y="6672"/>
                    <a:pt x="6947" y="7374"/>
                  </a:cubicBezTo>
                  <a:cubicBezTo>
                    <a:pt x="9126" y="7994"/>
                    <a:pt x="12697" y="9341"/>
                    <a:pt x="14375" y="8971"/>
                  </a:cubicBezTo>
                  <a:cubicBezTo>
                    <a:pt x="14411" y="8964"/>
                    <a:pt x="15822" y="8167"/>
                    <a:pt x="15855" y="8144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4" name="Google Shape;2234;p41"/>
            <p:cNvSpPr/>
            <p:nvPr/>
          </p:nvSpPr>
          <p:spPr>
            <a:xfrm>
              <a:off x="4349025" y="4892200"/>
              <a:ext cx="59050" cy="102975"/>
            </a:xfrm>
            <a:custGeom>
              <a:rect b="b" l="l" r="r" t="t"/>
              <a:pathLst>
                <a:path extrusionOk="0" h="4119" w="2362">
                  <a:moveTo>
                    <a:pt x="2362" y="1"/>
                  </a:moveTo>
                  <a:lnTo>
                    <a:pt x="2362" y="1"/>
                  </a:lnTo>
                  <a:cubicBezTo>
                    <a:pt x="1132" y="150"/>
                    <a:pt x="1" y="698"/>
                    <a:pt x="68" y="1635"/>
                  </a:cubicBezTo>
                  <a:cubicBezTo>
                    <a:pt x="48" y="2176"/>
                    <a:pt x="256" y="2798"/>
                    <a:pt x="688" y="3287"/>
                  </a:cubicBezTo>
                  <a:cubicBezTo>
                    <a:pt x="951" y="3586"/>
                    <a:pt x="1221" y="3859"/>
                    <a:pt x="1498" y="4119"/>
                  </a:cubicBezTo>
                  <a:cubicBezTo>
                    <a:pt x="1118" y="3447"/>
                    <a:pt x="938" y="2713"/>
                    <a:pt x="961" y="2047"/>
                  </a:cubicBezTo>
                  <a:cubicBezTo>
                    <a:pt x="897" y="1154"/>
                    <a:pt x="1476" y="474"/>
                    <a:pt x="2362" y="1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5" name="Google Shape;2235;p41"/>
            <p:cNvSpPr/>
            <p:nvPr/>
          </p:nvSpPr>
          <p:spPr>
            <a:xfrm>
              <a:off x="5011400" y="4670025"/>
              <a:ext cx="191525" cy="242575"/>
            </a:xfrm>
            <a:custGeom>
              <a:rect b="b" l="l" r="r" t="t"/>
              <a:pathLst>
                <a:path extrusionOk="0" h="9703" w="7661">
                  <a:moveTo>
                    <a:pt x="5399" y="550"/>
                  </a:moveTo>
                  <a:cubicBezTo>
                    <a:pt x="5392" y="354"/>
                    <a:pt x="5261" y="137"/>
                    <a:pt x="5039" y="143"/>
                  </a:cubicBezTo>
                  <a:cubicBezTo>
                    <a:pt x="4713" y="153"/>
                    <a:pt x="4395" y="200"/>
                    <a:pt x="4084" y="252"/>
                  </a:cubicBezTo>
                  <a:cubicBezTo>
                    <a:pt x="4060" y="235"/>
                    <a:pt x="4041" y="203"/>
                    <a:pt x="4018" y="184"/>
                  </a:cubicBezTo>
                  <a:cubicBezTo>
                    <a:pt x="3801" y="1"/>
                    <a:pt x="3447" y="172"/>
                    <a:pt x="3368" y="410"/>
                  </a:cubicBezTo>
                  <a:cubicBezTo>
                    <a:pt x="2368" y="667"/>
                    <a:pt x="1390" y="1034"/>
                    <a:pt x="352" y="1173"/>
                  </a:cubicBezTo>
                  <a:cubicBezTo>
                    <a:pt x="137" y="1196"/>
                    <a:pt x="0" y="1477"/>
                    <a:pt x="111" y="1667"/>
                  </a:cubicBezTo>
                  <a:cubicBezTo>
                    <a:pt x="1303" y="3705"/>
                    <a:pt x="1556" y="5781"/>
                    <a:pt x="1797" y="8092"/>
                  </a:cubicBezTo>
                  <a:cubicBezTo>
                    <a:pt x="1810" y="8215"/>
                    <a:pt x="1922" y="8271"/>
                    <a:pt x="2027" y="8259"/>
                  </a:cubicBezTo>
                  <a:cubicBezTo>
                    <a:pt x="2063" y="8330"/>
                    <a:pt x="2105" y="8398"/>
                    <a:pt x="2151" y="8463"/>
                  </a:cubicBezTo>
                  <a:cubicBezTo>
                    <a:pt x="2344" y="8744"/>
                    <a:pt x="2599" y="8975"/>
                    <a:pt x="2898" y="9140"/>
                  </a:cubicBezTo>
                  <a:cubicBezTo>
                    <a:pt x="3249" y="9515"/>
                    <a:pt x="3698" y="9703"/>
                    <a:pt x="4188" y="9485"/>
                  </a:cubicBezTo>
                  <a:cubicBezTo>
                    <a:pt x="4647" y="9504"/>
                    <a:pt x="5122" y="9450"/>
                    <a:pt x="5571" y="9354"/>
                  </a:cubicBezTo>
                  <a:cubicBezTo>
                    <a:pt x="6469" y="9165"/>
                    <a:pt x="7660" y="8450"/>
                    <a:pt x="7446" y="7362"/>
                  </a:cubicBezTo>
                  <a:cubicBezTo>
                    <a:pt x="6986" y="5005"/>
                    <a:pt x="5478" y="3061"/>
                    <a:pt x="5399" y="550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6" name="Google Shape;2236;p41"/>
            <p:cNvSpPr/>
            <p:nvPr/>
          </p:nvSpPr>
          <p:spPr>
            <a:xfrm>
              <a:off x="4803250" y="4834850"/>
              <a:ext cx="309325" cy="161375"/>
            </a:xfrm>
            <a:custGeom>
              <a:rect b="b" l="l" r="r" t="t"/>
              <a:pathLst>
                <a:path extrusionOk="0" h="6455" w="12373">
                  <a:moveTo>
                    <a:pt x="3371" y="0"/>
                  </a:moveTo>
                  <a:cubicBezTo>
                    <a:pt x="1825" y="0"/>
                    <a:pt x="1" y="261"/>
                    <a:pt x="248" y="2500"/>
                  </a:cubicBezTo>
                  <a:cubicBezTo>
                    <a:pt x="363" y="3034"/>
                    <a:pt x="2178" y="3991"/>
                    <a:pt x="2768" y="4264"/>
                  </a:cubicBezTo>
                  <a:cubicBezTo>
                    <a:pt x="5628" y="5586"/>
                    <a:pt x="9293" y="6455"/>
                    <a:pt x="11916" y="6455"/>
                  </a:cubicBezTo>
                  <a:cubicBezTo>
                    <a:pt x="12072" y="6455"/>
                    <a:pt x="12224" y="6452"/>
                    <a:pt x="12372" y="6445"/>
                  </a:cubicBezTo>
                  <a:cubicBezTo>
                    <a:pt x="9788" y="6357"/>
                    <a:pt x="6367" y="5513"/>
                    <a:pt x="3662" y="4264"/>
                  </a:cubicBezTo>
                  <a:cubicBezTo>
                    <a:pt x="3072" y="3992"/>
                    <a:pt x="1254" y="3036"/>
                    <a:pt x="1142" y="2500"/>
                  </a:cubicBezTo>
                  <a:cubicBezTo>
                    <a:pt x="916" y="454"/>
                    <a:pt x="2422" y="59"/>
                    <a:pt x="3863" y="7"/>
                  </a:cubicBezTo>
                  <a:cubicBezTo>
                    <a:pt x="3705" y="3"/>
                    <a:pt x="3540" y="0"/>
                    <a:pt x="3371" y="0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7" name="Google Shape;2237;p41"/>
            <p:cNvSpPr/>
            <p:nvPr/>
          </p:nvSpPr>
          <p:spPr>
            <a:xfrm>
              <a:off x="4820250" y="4830700"/>
              <a:ext cx="399400" cy="175175"/>
            </a:xfrm>
            <a:custGeom>
              <a:rect b="b" l="l" r="r" t="t"/>
              <a:pathLst>
                <a:path extrusionOk="0" h="7007" w="15976">
                  <a:moveTo>
                    <a:pt x="15875" y="4257"/>
                  </a:moveTo>
                  <a:cubicBezTo>
                    <a:pt x="15975" y="2948"/>
                    <a:pt x="15578" y="1706"/>
                    <a:pt x="15328" y="361"/>
                  </a:cubicBezTo>
                  <a:cubicBezTo>
                    <a:pt x="15258" y="356"/>
                    <a:pt x="15178" y="364"/>
                    <a:pt x="15115" y="415"/>
                  </a:cubicBezTo>
                  <a:cubicBezTo>
                    <a:pt x="14172" y="2689"/>
                    <a:pt x="10093" y="3156"/>
                    <a:pt x="9370" y="190"/>
                  </a:cubicBezTo>
                  <a:cubicBezTo>
                    <a:pt x="9086" y="1"/>
                    <a:pt x="8912" y="493"/>
                    <a:pt x="8497" y="421"/>
                  </a:cubicBezTo>
                  <a:cubicBezTo>
                    <a:pt x="7092" y="197"/>
                    <a:pt x="5427" y="236"/>
                    <a:pt x="4001" y="195"/>
                  </a:cubicBezTo>
                  <a:cubicBezTo>
                    <a:pt x="2380" y="150"/>
                    <a:pt x="1" y="147"/>
                    <a:pt x="282" y="2684"/>
                  </a:cubicBezTo>
                  <a:cubicBezTo>
                    <a:pt x="393" y="3219"/>
                    <a:pt x="2209" y="4174"/>
                    <a:pt x="2799" y="4448"/>
                  </a:cubicBezTo>
                  <a:cubicBezTo>
                    <a:pt x="6294" y="6063"/>
                    <a:pt x="10992" y="7006"/>
                    <a:pt x="13522" y="6508"/>
                  </a:cubicBezTo>
                  <a:cubicBezTo>
                    <a:pt x="15059" y="6205"/>
                    <a:pt x="15890" y="5119"/>
                    <a:pt x="15797" y="4351"/>
                  </a:cubicBezTo>
                  <a:cubicBezTo>
                    <a:pt x="15794" y="4311"/>
                    <a:pt x="15847" y="4292"/>
                    <a:pt x="15875" y="4257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8" name="Google Shape;2238;p41"/>
            <p:cNvSpPr/>
            <p:nvPr/>
          </p:nvSpPr>
          <p:spPr>
            <a:xfrm>
              <a:off x="4667175" y="2893575"/>
              <a:ext cx="534275" cy="1901300"/>
            </a:xfrm>
            <a:custGeom>
              <a:rect b="b" l="l" r="r" t="t"/>
              <a:pathLst>
                <a:path extrusionOk="0" h="76052" w="21371">
                  <a:moveTo>
                    <a:pt x="14583" y="75764"/>
                  </a:moveTo>
                  <a:cubicBezTo>
                    <a:pt x="16564" y="75975"/>
                    <a:pt x="18542" y="76051"/>
                    <a:pt x="20425" y="75372"/>
                  </a:cubicBezTo>
                  <a:cubicBezTo>
                    <a:pt x="20649" y="75288"/>
                    <a:pt x="20873" y="75203"/>
                    <a:pt x="21096" y="75117"/>
                  </a:cubicBezTo>
                  <a:cubicBezTo>
                    <a:pt x="21057" y="70134"/>
                    <a:pt x="19967" y="65237"/>
                    <a:pt x="19409" y="60279"/>
                  </a:cubicBezTo>
                  <a:cubicBezTo>
                    <a:pt x="18597" y="53058"/>
                    <a:pt x="16070" y="45480"/>
                    <a:pt x="16809" y="38236"/>
                  </a:cubicBezTo>
                  <a:cubicBezTo>
                    <a:pt x="17480" y="31626"/>
                    <a:pt x="20120" y="25379"/>
                    <a:pt x="20762" y="18723"/>
                  </a:cubicBezTo>
                  <a:cubicBezTo>
                    <a:pt x="21370" y="12383"/>
                    <a:pt x="19545" y="7182"/>
                    <a:pt x="18671" y="1043"/>
                  </a:cubicBezTo>
                  <a:cubicBezTo>
                    <a:pt x="18556" y="216"/>
                    <a:pt x="17625" y="0"/>
                    <a:pt x="16971" y="259"/>
                  </a:cubicBezTo>
                  <a:cubicBezTo>
                    <a:pt x="13717" y="1547"/>
                    <a:pt x="2712" y="1062"/>
                    <a:pt x="2830" y="6188"/>
                  </a:cubicBezTo>
                  <a:cubicBezTo>
                    <a:pt x="1800" y="20435"/>
                    <a:pt x="0" y="35098"/>
                    <a:pt x="4660" y="48883"/>
                  </a:cubicBezTo>
                  <a:cubicBezTo>
                    <a:pt x="6987" y="55766"/>
                    <a:pt x="8528" y="62889"/>
                    <a:pt x="11186" y="69653"/>
                  </a:cubicBezTo>
                  <a:cubicBezTo>
                    <a:pt x="12252" y="72356"/>
                    <a:pt x="13170" y="74306"/>
                    <a:pt x="14583" y="75764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9" name="Google Shape;2239;p41"/>
            <p:cNvSpPr/>
            <p:nvPr/>
          </p:nvSpPr>
          <p:spPr>
            <a:xfrm>
              <a:off x="4667200" y="2900100"/>
              <a:ext cx="451275" cy="1893900"/>
            </a:xfrm>
            <a:custGeom>
              <a:rect b="b" l="l" r="r" t="t"/>
              <a:pathLst>
                <a:path extrusionOk="0" h="75756" w="18051">
                  <a:moveTo>
                    <a:pt x="17524" y="0"/>
                  </a:moveTo>
                  <a:cubicBezTo>
                    <a:pt x="17335" y="0"/>
                    <a:pt x="17145" y="36"/>
                    <a:pt x="16973" y="105"/>
                  </a:cubicBezTo>
                  <a:cubicBezTo>
                    <a:pt x="13719" y="1390"/>
                    <a:pt x="2713" y="907"/>
                    <a:pt x="2830" y="6028"/>
                  </a:cubicBezTo>
                  <a:cubicBezTo>
                    <a:pt x="1802" y="20277"/>
                    <a:pt x="0" y="34943"/>
                    <a:pt x="4661" y="48727"/>
                  </a:cubicBezTo>
                  <a:cubicBezTo>
                    <a:pt x="6988" y="55611"/>
                    <a:pt x="8529" y="62732"/>
                    <a:pt x="11188" y="69498"/>
                  </a:cubicBezTo>
                  <a:cubicBezTo>
                    <a:pt x="12251" y="72200"/>
                    <a:pt x="13169" y="74149"/>
                    <a:pt x="14582" y="75608"/>
                  </a:cubicBezTo>
                  <a:cubicBezTo>
                    <a:pt x="15382" y="75694"/>
                    <a:pt x="16181" y="75756"/>
                    <a:pt x="16974" y="75756"/>
                  </a:cubicBezTo>
                  <a:cubicBezTo>
                    <a:pt x="17167" y="75756"/>
                    <a:pt x="17359" y="75752"/>
                    <a:pt x="17551" y="75744"/>
                  </a:cubicBezTo>
                  <a:cubicBezTo>
                    <a:pt x="16920" y="75726"/>
                    <a:pt x="16287" y="75676"/>
                    <a:pt x="15654" y="75608"/>
                  </a:cubicBezTo>
                  <a:cubicBezTo>
                    <a:pt x="14240" y="74149"/>
                    <a:pt x="13321" y="72200"/>
                    <a:pt x="12258" y="69498"/>
                  </a:cubicBezTo>
                  <a:cubicBezTo>
                    <a:pt x="9599" y="62732"/>
                    <a:pt x="8059" y="55611"/>
                    <a:pt x="5732" y="48727"/>
                  </a:cubicBezTo>
                  <a:cubicBezTo>
                    <a:pt x="1072" y="34943"/>
                    <a:pt x="2872" y="20277"/>
                    <a:pt x="3903" y="6028"/>
                  </a:cubicBezTo>
                  <a:cubicBezTo>
                    <a:pt x="3784" y="907"/>
                    <a:pt x="14790" y="1390"/>
                    <a:pt x="18043" y="105"/>
                  </a:cubicBezTo>
                  <a:cubicBezTo>
                    <a:pt x="18046" y="104"/>
                    <a:pt x="18048" y="102"/>
                    <a:pt x="18051" y="101"/>
                  </a:cubicBezTo>
                  <a:cubicBezTo>
                    <a:pt x="17887" y="33"/>
                    <a:pt x="17706" y="0"/>
                    <a:pt x="17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0" name="Google Shape;2240;p41"/>
            <p:cNvSpPr/>
            <p:nvPr/>
          </p:nvSpPr>
          <p:spPr>
            <a:xfrm>
              <a:off x="4416325" y="2921575"/>
              <a:ext cx="593325" cy="2001075"/>
            </a:xfrm>
            <a:custGeom>
              <a:rect b="b" l="l" r="r" t="t"/>
              <a:pathLst>
                <a:path extrusionOk="0" h="80043" w="23733">
                  <a:moveTo>
                    <a:pt x="22490" y="993"/>
                  </a:moveTo>
                  <a:cubicBezTo>
                    <a:pt x="22396" y="512"/>
                    <a:pt x="21884" y="6"/>
                    <a:pt x="21364" y="49"/>
                  </a:cubicBezTo>
                  <a:cubicBezTo>
                    <a:pt x="18010" y="317"/>
                    <a:pt x="14607" y="89"/>
                    <a:pt x="11245" y="183"/>
                  </a:cubicBezTo>
                  <a:cubicBezTo>
                    <a:pt x="9727" y="228"/>
                    <a:pt x="6878" y="1"/>
                    <a:pt x="5579" y="1238"/>
                  </a:cubicBezTo>
                  <a:cubicBezTo>
                    <a:pt x="4607" y="5725"/>
                    <a:pt x="3780" y="10239"/>
                    <a:pt x="3048" y="14775"/>
                  </a:cubicBezTo>
                  <a:cubicBezTo>
                    <a:pt x="3026" y="14983"/>
                    <a:pt x="3001" y="15196"/>
                    <a:pt x="2978" y="15406"/>
                  </a:cubicBezTo>
                  <a:cubicBezTo>
                    <a:pt x="2643" y="18146"/>
                    <a:pt x="2217" y="20871"/>
                    <a:pt x="1755" y="23591"/>
                  </a:cubicBezTo>
                  <a:cubicBezTo>
                    <a:pt x="1449" y="25905"/>
                    <a:pt x="1163" y="28223"/>
                    <a:pt x="894" y="30547"/>
                  </a:cubicBezTo>
                  <a:cubicBezTo>
                    <a:pt x="567" y="36268"/>
                    <a:pt x="123" y="41975"/>
                    <a:pt x="79" y="47704"/>
                  </a:cubicBezTo>
                  <a:cubicBezTo>
                    <a:pt x="0" y="56353"/>
                    <a:pt x="1673" y="64726"/>
                    <a:pt x="4279" y="72941"/>
                  </a:cubicBezTo>
                  <a:cubicBezTo>
                    <a:pt x="4849" y="74739"/>
                    <a:pt x="5335" y="77596"/>
                    <a:pt x="6466" y="79463"/>
                  </a:cubicBezTo>
                  <a:cubicBezTo>
                    <a:pt x="9062" y="80042"/>
                    <a:pt x="11607" y="79719"/>
                    <a:pt x="14091" y="78934"/>
                  </a:cubicBezTo>
                  <a:cubicBezTo>
                    <a:pt x="14619" y="72545"/>
                    <a:pt x="14518" y="66157"/>
                    <a:pt x="14181" y="59747"/>
                  </a:cubicBezTo>
                  <a:cubicBezTo>
                    <a:pt x="13779" y="52083"/>
                    <a:pt x="12550" y="44714"/>
                    <a:pt x="14578" y="37181"/>
                  </a:cubicBezTo>
                  <a:cubicBezTo>
                    <a:pt x="16227" y="31059"/>
                    <a:pt x="19180" y="25344"/>
                    <a:pt x="21293" y="19378"/>
                  </a:cubicBezTo>
                  <a:cubicBezTo>
                    <a:pt x="23420" y="13377"/>
                    <a:pt x="23733" y="7215"/>
                    <a:pt x="22490" y="993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1" name="Google Shape;2241;p41"/>
            <p:cNvSpPr/>
            <p:nvPr/>
          </p:nvSpPr>
          <p:spPr>
            <a:xfrm>
              <a:off x="4399525" y="2928925"/>
              <a:ext cx="246375" cy="1980450"/>
            </a:xfrm>
            <a:custGeom>
              <a:rect b="b" l="l" r="r" t="t"/>
              <a:pathLst>
                <a:path extrusionOk="0" h="79218" w="9855">
                  <a:moveTo>
                    <a:pt x="7662" y="1"/>
                  </a:moveTo>
                  <a:lnTo>
                    <a:pt x="7662" y="1"/>
                  </a:lnTo>
                  <a:cubicBezTo>
                    <a:pt x="6845" y="141"/>
                    <a:pt x="6090" y="399"/>
                    <a:pt x="5578" y="888"/>
                  </a:cubicBezTo>
                  <a:cubicBezTo>
                    <a:pt x="4607" y="5373"/>
                    <a:pt x="3779" y="9886"/>
                    <a:pt x="3049" y="14423"/>
                  </a:cubicBezTo>
                  <a:cubicBezTo>
                    <a:pt x="3024" y="14631"/>
                    <a:pt x="2999" y="14845"/>
                    <a:pt x="2977" y="15054"/>
                  </a:cubicBezTo>
                  <a:cubicBezTo>
                    <a:pt x="2642" y="17794"/>
                    <a:pt x="2217" y="20518"/>
                    <a:pt x="1755" y="23240"/>
                  </a:cubicBezTo>
                  <a:cubicBezTo>
                    <a:pt x="1451" y="25553"/>
                    <a:pt x="1163" y="27872"/>
                    <a:pt x="894" y="30197"/>
                  </a:cubicBezTo>
                  <a:cubicBezTo>
                    <a:pt x="566" y="35915"/>
                    <a:pt x="122" y="41625"/>
                    <a:pt x="76" y="47351"/>
                  </a:cubicBezTo>
                  <a:cubicBezTo>
                    <a:pt x="1" y="56001"/>
                    <a:pt x="1670" y="64375"/>
                    <a:pt x="4278" y="72592"/>
                  </a:cubicBezTo>
                  <a:cubicBezTo>
                    <a:pt x="4849" y="74389"/>
                    <a:pt x="5016" y="76663"/>
                    <a:pt x="6149" y="78532"/>
                  </a:cubicBezTo>
                  <a:cubicBezTo>
                    <a:pt x="6344" y="78572"/>
                    <a:pt x="6849" y="79182"/>
                    <a:pt x="7040" y="79218"/>
                  </a:cubicBezTo>
                  <a:cubicBezTo>
                    <a:pt x="6746" y="78000"/>
                    <a:pt x="6507" y="76807"/>
                    <a:pt x="6246" y="75874"/>
                  </a:cubicBezTo>
                  <a:cubicBezTo>
                    <a:pt x="3726" y="66789"/>
                    <a:pt x="2141" y="57543"/>
                    <a:pt x="2307" y="48008"/>
                  </a:cubicBezTo>
                  <a:cubicBezTo>
                    <a:pt x="2339" y="46043"/>
                    <a:pt x="1885" y="39515"/>
                    <a:pt x="2665" y="26757"/>
                  </a:cubicBezTo>
                  <a:cubicBezTo>
                    <a:pt x="2957" y="24200"/>
                    <a:pt x="3503" y="20936"/>
                    <a:pt x="3868" y="17920"/>
                  </a:cubicBezTo>
                  <a:cubicBezTo>
                    <a:pt x="3893" y="17687"/>
                    <a:pt x="9854" y="772"/>
                    <a:pt x="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2" name="Google Shape;2242;p41"/>
            <p:cNvSpPr/>
            <p:nvPr/>
          </p:nvSpPr>
          <p:spPr>
            <a:xfrm>
              <a:off x="4011250" y="1071500"/>
              <a:ext cx="589200" cy="1163800"/>
            </a:xfrm>
            <a:custGeom>
              <a:rect b="b" l="l" r="r" t="t"/>
              <a:pathLst>
                <a:path extrusionOk="0" h="46552" w="23568">
                  <a:moveTo>
                    <a:pt x="20465" y="38458"/>
                  </a:moveTo>
                  <a:cubicBezTo>
                    <a:pt x="18509" y="36704"/>
                    <a:pt x="16638" y="35221"/>
                    <a:pt x="14953" y="33147"/>
                  </a:cubicBezTo>
                  <a:cubicBezTo>
                    <a:pt x="14861" y="33034"/>
                    <a:pt x="14777" y="32911"/>
                    <a:pt x="14688" y="32796"/>
                  </a:cubicBezTo>
                  <a:cubicBezTo>
                    <a:pt x="13163" y="30464"/>
                    <a:pt x="11719" y="28075"/>
                    <a:pt x="10568" y="25453"/>
                  </a:cubicBezTo>
                  <a:cubicBezTo>
                    <a:pt x="8494" y="20740"/>
                    <a:pt x="4395" y="8724"/>
                    <a:pt x="4731" y="5693"/>
                  </a:cubicBezTo>
                  <a:cubicBezTo>
                    <a:pt x="4689" y="4655"/>
                    <a:pt x="4950" y="3790"/>
                    <a:pt x="5046" y="2669"/>
                  </a:cubicBezTo>
                  <a:cubicBezTo>
                    <a:pt x="5131" y="1708"/>
                    <a:pt x="5069" y="0"/>
                    <a:pt x="4425" y="580"/>
                  </a:cubicBezTo>
                  <a:cubicBezTo>
                    <a:pt x="4074" y="896"/>
                    <a:pt x="3678" y="3436"/>
                    <a:pt x="3056" y="4159"/>
                  </a:cubicBezTo>
                  <a:cubicBezTo>
                    <a:pt x="2625" y="4659"/>
                    <a:pt x="2582" y="4627"/>
                    <a:pt x="1926" y="4753"/>
                  </a:cubicBezTo>
                  <a:cubicBezTo>
                    <a:pt x="1439" y="4847"/>
                    <a:pt x="949" y="5052"/>
                    <a:pt x="623" y="5250"/>
                  </a:cubicBezTo>
                  <a:cubicBezTo>
                    <a:pt x="571" y="5357"/>
                    <a:pt x="216" y="6185"/>
                    <a:pt x="212" y="6313"/>
                  </a:cubicBezTo>
                  <a:cubicBezTo>
                    <a:pt x="153" y="8170"/>
                    <a:pt x="0" y="8694"/>
                    <a:pt x="1416" y="10014"/>
                  </a:cubicBezTo>
                  <a:cubicBezTo>
                    <a:pt x="2310" y="10848"/>
                    <a:pt x="2166" y="10218"/>
                    <a:pt x="2510" y="12646"/>
                  </a:cubicBezTo>
                  <a:cubicBezTo>
                    <a:pt x="3223" y="17693"/>
                    <a:pt x="4189" y="28180"/>
                    <a:pt x="6927" y="32552"/>
                  </a:cubicBezTo>
                  <a:cubicBezTo>
                    <a:pt x="8389" y="34884"/>
                    <a:pt x="11941" y="40487"/>
                    <a:pt x="14275" y="42431"/>
                  </a:cubicBezTo>
                  <a:cubicBezTo>
                    <a:pt x="14868" y="43125"/>
                    <a:pt x="15197" y="43271"/>
                    <a:pt x="15854" y="43819"/>
                  </a:cubicBezTo>
                  <a:cubicBezTo>
                    <a:pt x="16668" y="44865"/>
                    <a:pt x="17485" y="45063"/>
                    <a:pt x="18416" y="46036"/>
                  </a:cubicBezTo>
                  <a:cubicBezTo>
                    <a:pt x="18913" y="46552"/>
                    <a:pt x="19899" y="46528"/>
                    <a:pt x="20259" y="45848"/>
                  </a:cubicBezTo>
                  <a:cubicBezTo>
                    <a:pt x="21957" y="42635"/>
                    <a:pt x="23568" y="41242"/>
                    <a:pt x="20465" y="384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3" name="Google Shape;2243;p41"/>
            <p:cNvSpPr/>
            <p:nvPr/>
          </p:nvSpPr>
          <p:spPr>
            <a:xfrm>
              <a:off x="4011200" y="1083100"/>
              <a:ext cx="494600" cy="1148200"/>
            </a:xfrm>
            <a:custGeom>
              <a:rect b="b" l="l" r="r" t="t"/>
              <a:pathLst>
                <a:path extrusionOk="0" h="45928" w="19784">
                  <a:moveTo>
                    <a:pt x="4663" y="1"/>
                  </a:moveTo>
                  <a:cubicBezTo>
                    <a:pt x="4595" y="1"/>
                    <a:pt x="4517" y="37"/>
                    <a:pt x="4427" y="118"/>
                  </a:cubicBezTo>
                  <a:cubicBezTo>
                    <a:pt x="4076" y="434"/>
                    <a:pt x="3680" y="2974"/>
                    <a:pt x="3057" y="3696"/>
                  </a:cubicBezTo>
                  <a:cubicBezTo>
                    <a:pt x="2627" y="4198"/>
                    <a:pt x="2584" y="4165"/>
                    <a:pt x="1927" y="4292"/>
                  </a:cubicBezTo>
                  <a:cubicBezTo>
                    <a:pt x="1441" y="4386"/>
                    <a:pt x="949" y="4590"/>
                    <a:pt x="624" y="4788"/>
                  </a:cubicBezTo>
                  <a:cubicBezTo>
                    <a:pt x="572" y="4895"/>
                    <a:pt x="218" y="5722"/>
                    <a:pt x="214" y="5852"/>
                  </a:cubicBezTo>
                  <a:cubicBezTo>
                    <a:pt x="155" y="7708"/>
                    <a:pt x="1" y="8232"/>
                    <a:pt x="1418" y="9553"/>
                  </a:cubicBezTo>
                  <a:cubicBezTo>
                    <a:pt x="2312" y="10385"/>
                    <a:pt x="2168" y="9757"/>
                    <a:pt x="2511" y="12184"/>
                  </a:cubicBezTo>
                  <a:cubicBezTo>
                    <a:pt x="3225" y="17231"/>
                    <a:pt x="4189" y="27717"/>
                    <a:pt x="6929" y="32090"/>
                  </a:cubicBezTo>
                  <a:cubicBezTo>
                    <a:pt x="8390" y="34422"/>
                    <a:pt x="11942" y="40024"/>
                    <a:pt x="14277" y="41970"/>
                  </a:cubicBezTo>
                  <a:cubicBezTo>
                    <a:pt x="14869" y="42665"/>
                    <a:pt x="15199" y="42811"/>
                    <a:pt x="15856" y="43357"/>
                  </a:cubicBezTo>
                  <a:cubicBezTo>
                    <a:pt x="16669" y="44404"/>
                    <a:pt x="17486" y="44602"/>
                    <a:pt x="18418" y="45574"/>
                  </a:cubicBezTo>
                  <a:cubicBezTo>
                    <a:pt x="18643" y="45807"/>
                    <a:pt x="18965" y="45928"/>
                    <a:pt x="19286" y="45928"/>
                  </a:cubicBezTo>
                  <a:cubicBezTo>
                    <a:pt x="19457" y="45928"/>
                    <a:pt x="19629" y="45893"/>
                    <a:pt x="19784" y="45823"/>
                  </a:cubicBezTo>
                  <a:cubicBezTo>
                    <a:pt x="19645" y="45761"/>
                    <a:pt x="19516" y="45683"/>
                    <a:pt x="19411" y="45574"/>
                  </a:cubicBezTo>
                  <a:cubicBezTo>
                    <a:pt x="18480" y="44602"/>
                    <a:pt x="17663" y="44404"/>
                    <a:pt x="16848" y="43357"/>
                  </a:cubicBezTo>
                  <a:cubicBezTo>
                    <a:pt x="16193" y="42811"/>
                    <a:pt x="15862" y="42666"/>
                    <a:pt x="15270" y="41970"/>
                  </a:cubicBezTo>
                  <a:cubicBezTo>
                    <a:pt x="12934" y="40024"/>
                    <a:pt x="9383" y="34422"/>
                    <a:pt x="7922" y="32090"/>
                  </a:cubicBezTo>
                  <a:cubicBezTo>
                    <a:pt x="5182" y="27719"/>
                    <a:pt x="4219" y="17231"/>
                    <a:pt x="3504" y="12184"/>
                  </a:cubicBezTo>
                  <a:cubicBezTo>
                    <a:pt x="3163" y="9757"/>
                    <a:pt x="3304" y="10385"/>
                    <a:pt x="2413" y="9553"/>
                  </a:cubicBezTo>
                  <a:cubicBezTo>
                    <a:pt x="994" y="8232"/>
                    <a:pt x="1148" y="7708"/>
                    <a:pt x="1207" y="5852"/>
                  </a:cubicBezTo>
                  <a:cubicBezTo>
                    <a:pt x="1212" y="5722"/>
                    <a:pt x="1565" y="4895"/>
                    <a:pt x="1617" y="4788"/>
                  </a:cubicBezTo>
                  <a:cubicBezTo>
                    <a:pt x="1944" y="4590"/>
                    <a:pt x="2434" y="4386"/>
                    <a:pt x="2918" y="4292"/>
                  </a:cubicBezTo>
                  <a:cubicBezTo>
                    <a:pt x="3577" y="4164"/>
                    <a:pt x="3620" y="4198"/>
                    <a:pt x="4051" y="3696"/>
                  </a:cubicBezTo>
                  <a:cubicBezTo>
                    <a:pt x="4472" y="3209"/>
                    <a:pt x="4789" y="1889"/>
                    <a:pt x="5060" y="988"/>
                  </a:cubicBezTo>
                  <a:cubicBezTo>
                    <a:pt x="5017" y="449"/>
                    <a:pt x="4903" y="1"/>
                    <a:pt x="4663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4" name="Google Shape;2244;p41"/>
            <p:cNvSpPr/>
            <p:nvPr/>
          </p:nvSpPr>
          <p:spPr>
            <a:xfrm>
              <a:off x="4590125" y="1470550"/>
              <a:ext cx="364650" cy="597725"/>
            </a:xfrm>
            <a:custGeom>
              <a:rect b="b" l="l" r="r" t="t"/>
              <a:pathLst>
                <a:path extrusionOk="0" h="23909" w="14586">
                  <a:moveTo>
                    <a:pt x="11610" y="14112"/>
                  </a:moveTo>
                  <a:cubicBezTo>
                    <a:pt x="12940" y="11058"/>
                    <a:pt x="14586" y="7472"/>
                    <a:pt x="14191" y="4808"/>
                  </a:cubicBezTo>
                  <a:cubicBezTo>
                    <a:pt x="14203" y="4570"/>
                    <a:pt x="14208" y="4328"/>
                    <a:pt x="14181" y="4075"/>
                  </a:cubicBezTo>
                  <a:cubicBezTo>
                    <a:pt x="13995" y="1923"/>
                    <a:pt x="12003" y="318"/>
                    <a:pt x="10063" y="320"/>
                  </a:cubicBezTo>
                  <a:cubicBezTo>
                    <a:pt x="9041" y="1"/>
                    <a:pt x="7942" y="215"/>
                    <a:pt x="6874" y="738"/>
                  </a:cubicBezTo>
                  <a:cubicBezTo>
                    <a:pt x="6710" y="925"/>
                    <a:pt x="4498" y="675"/>
                    <a:pt x="4322" y="854"/>
                  </a:cubicBezTo>
                  <a:cubicBezTo>
                    <a:pt x="3124" y="2972"/>
                    <a:pt x="2532" y="4021"/>
                    <a:pt x="1246" y="6097"/>
                  </a:cubicBezTo>
                  <a:cubicBezTo>
                    <a:pt x="519" y="7400"/>
                    <a:pt x="0" y="10083"/>
                    <a:pt x="55" y="11130"/>
                  </a:cubicBezTo>
                  <a:cubicBezTo>
                    <a:pt x="82" y="11633"/>
                    <a:pt x="593" y="12644"/>
                    <a:pt x="898" y="13015"/>
                  </a:cubicBezTo>
                  <a:cubicBezTo>
                    <a:pt x="1819" y="14139"/>
                    <a:pt x="2441" y="14357"/>
                    <a:pt x="3883" y="14142"/>
                  </a:cubicBezTo>
                  <a:cubicBezTo>
                    <a:pt x="4323" y="14076"/>
                    <a:pt x="3610" y="20862"/>
                    <a:pt x="3916" y="21751"/>
                  </a:cubicBezTo>
                  <a:cubicBezTo>
                    <a:pt x="4656" y="23909"/>
                    <a:pt x="8939" y="23093"/>
                    <a:pt x="10673" y="22772"/>
                  </a:cubicBezTo>
                  <a:cubicBezTo>
                    <a:pt x="10789" y="22751"/>
                    <a:pt x="10901" y="22709"/>
                    <a:pt x="11006" y="22650"/>
                  </a:cubicBezTo>
                  <a:cubicBezTo>
                    <a:pt x="11096" y="22650"/>
                    <a:pt x="11182" y="22661"/>
                    <a:pt x="11276" y="22654"/>
                  </a:cubicBezTo>
                  <a:cubicBezTo>
                    <a:pt x="11921" y="22631"/>
                    <a:pt x="12597" y="22053"/>
                    <a:pt x="12375" y="21337"/>
                  </a:cubicBezTo>
                  <a:cubicBezTo>
                    <a:pt x="11697" y="19140"/>
                    <a:pt x="11543" y="16536"/>
                    <a:pt x="11610" y="14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5" name="Google Shape;2245;p41"/>
            <p:cNvSpPr/>
            <p:nvPr/>
          </p:nvSpPr>
          <p:spPr>
            <a:xfrm>
              <a:off x="4589750" y="1490150"/>
              <a:ext cx="308200" cy="560225"/>
            </a:xfrm>
            <a:custGeom>
              <a:rect b="b" l="l" r="r" t="t"/>
              <a:pathLst>
                <a:path extrusionOk="0" h="22409" w="12328">
                  <a:moveTo>
                    <a:pt x="4939" y="1"/>
                  </a:moveTo>
                  <a:cubicBezTo>
                    <a:pt x="4622" y="1"/>
                    <a:pt x="4379" y="15"/>
                    <a:pt x="4324" y="70"/>
                  </a:cubicBezTo>
                  <a:cubicBezTo>
                    <a:pt x="3126" y="2188"/>
                    <a:pt x="2535" y="3236"/>
                    <a:pt x="1247" y="5312"/>
                  </a:cubicBezTo>
                  <a:cubicBezTo>
                    <a:pt x="521" y="6616"/>
                    <a:pt x="1" y="9299"/>
                    <a:pt x="56" y="10346"/>
                  </a:cubicBezTo>
                  <a:cubicBezTo>
                    <a:pt x="82" y="10849"/>
                    <a:pt x="594" y="11860"/>
                    <a:pt x="900" y="12231"/>
                  </a:cubicBezTo>
                  <a:cubicBezTo>
                    <a:pt x="1616" y="13106"/>
                    <a:pt x="2152" y="13432"/>
                    <a:pt x="3035" y="13432"/>
                  </a:cubicBezTo>
                  <a:cubicBezTo>
                    <a:pt x="3286" y="13432"/>
                    <a:pt x="3565" y="13406"/>
                    <a:pt x="3884" y="13358"/>
                  </a:cubicBezTo>
                  <a:cubicBezTo>
                    <a:pt x="3886" y="13358"/>
                    <a:pt x="3888" y="13358"/>
                    <a:pt x="3890" y="13358"/>
                  </a:cubicBezTo>
                  <a:cubicBezTo>
                    <a:pt x="4316" y="13358"/>
                    <a:pt x="3612" y="20082"/>
                    <a:pt x="3916" y="20967"/>
                  </a:cubicBezTo>
                  <a:cubicBezTo>
                    <a:pt x="4302" y="22092"/>
                    <a:pt x="5651" y="22409"/>
                    <a:pt x="7100" y="22409"/>
                  </a:cubicBezTo>
                  <a:cubicBezTo>
                    <a:pt x="8430" y="22409"/>
                    <a:pt x="9844" y="22142"/>
                    <a:pt x="10673" y="21988"/>
                  </a:cubicBezTo>
                  <a:cubicBezTo>
                    <a:pt x="10791" y="21966"/>
                    <a:pt x="10903" y="21925"/>
                    <a:pt x="11007" y="21866"/>
                  </a:cubicBezTo>
                  <a:cubicBezTo>
                    <a:pt x="11077" y="21866"/>
                    <a:pt x="11145" y="21872"/>
                    <a:pt x="11216" y="21872"/>
                  </a:cubicBezTo>
                  <a:cubicBezTo>
                    <a:pt x="11236" y="21872"/>
                    <a:pt x="11256" y="21871"/>
                    <a:pt x="11277" y="21870"/>
                  </a:cubicBezTo>
                  <a:cubicBezTo>
                    <a:pt x="11708" y="21855"/>
                    <a:pt x="12147" y="21587"/>
                    <a:pt x="12327" y="21200"/>
                  </a:cubicBezTo>
                  <a:lnTo>
                    <a:pt x="12327" y="21200"/>
                  </a:lnTo>
                  <a:cubicBezTo>
                    <a:pt x="12308" y="21203"/>
                    <a:pt x="12290" y="21209"/>
                    <a:pt x="12270" y="21209"/>
                  </a:cubicBezTo>
                  <a:cubicBezTo>
                    <a:pt x="12249" y="21210"/>
                    <a:pt x="12229" y="21211"/>
                    <a:pt x="12208" y="21211"/>
                  </a:cubicBezTo>
                  <a:cubicBezTo>
                    <a:pt x="12137" y="21211"/>
                    <a:pt x="12070" y="21205"/>
                    <a:pt x="12000" y="21205"/>
                  </a:cubicBezTo>
                  <a:cubicBezTo>
                    <a:pt x="11895" y="21264"/>
                    <a:pt x="11783" y="21306"/>
                    <a:pt x="11665" y="21327"/>
                  </a:cubicBezTo>
                  <a:cubicBezTo>
                    <a:pt x="10836" y="21481"/>
                    <a:pt x="9421" y="21748"/>
                    <a:pt x="8091" y="21748"/>
                  </a:cubicBezTo>
                  <a:cubicBezTo>
                    <a:pt x="6643" y="21748"/>
                    <a:pt x="5295" y="21431"/>
                    <a:pt x="4909" y="20306"/>
                  </a:cubicBezTo>
                  <a:cubicBezTo>
                    <a:pt x="4604" y="19421"/>
                    <a:pt x="5309" y="12696"/>
                    <a:pt x="4883" y="12696"/>
                  </a:cubicBezTo>
                  <a:cubicBezTo>
                    <a:pt x="4881" y="12696"/>
                    <a:pt x="4879" y="12696"/>
                    <a:pt x="4877" y="12696"/>
                  </a:cubicBezTo>
                  <a:cubicBezTo>
                    <a:pt x="4557" y="12744"/>
                    <a:pt x="4277" y="12770"/>
                    <a:pt x="4026" y="12770"/>
                  </a:cubicBezTo>
                  <a:cubicBezTo>
                    <a:pt x="3144" y="12770"/>
                    <a:pt x="2608" y="12444"/>
                    <a:pt x="1893" y="11569"/>
                  </a:cubicBezTo>
                  <a:cubicBezTo>
                    <a:pt x="1587" y="11198"/>
                    <a:pt x="1076" y="10188"/>
                    <a:pt x="1049" y="9683"/>
                  </a:cubicBezTo>
                  <a:cubicBezTo>
                    <a:pt x="992" y="8638"/>
                    <a:pt x="1512" y="5955"/>
                    <a:pt x="2240" y="4651"/>
                  </a:cubicBezTo>
                  <a:cubicBezTo>
                    <a:pt x="3400" y="2780"/>
                    <a:pt x="4000" y="1736"/>
                    <a:pt x="4982" y="1"/>
                  </a:cubicBezTo>
                  <a:cubicBezTo>
                    <a:pt x="4968" y="1"/>
                    <a:pt x="4953" y="1"/>
                    <a:pt x="4939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6" name="Google Shape;2246;p41"/>
            <p:cNvSpPr/>
            <p:nvPr/>
          </p:nvSpPr>
          <p:spPr>
            <a:xfrm>
              <a:off x="4668400" y="1406450"/>
              <a:ext cx="404725" cy="425150"/>
            </a:xfrm>
            <a:custGeom>
              <a:rect b="b" l="l" r="r" t="t"/>
              <a:pathLst>
                <a:path extrusionOk="0" h="17006" w="16189">
                  <a:moveTo>
                    <a:pt x="15594" y="6876"/>
                  </a:moveTo>
                  <a:cubicBezTo>
                    <a:pt x="15300" y="4829"/>
                    <a:pt x="14112" y="2647"/>
                    <a:pt x="12052" y="1912"/>
                  </a:cubicBezTo>
                  <a:cubicBezTo>
                    <a:pt x="10724" y="1437"/>
                    <a:pt x="9413" y="1358"/>
                    <a:pt x="8013" y="1291"/>
                  </a:cubicBezTo>
                  <a:cubicBezTo>
                    <a:pt x="5824" y="1189"/>
                    <a:pt x="3254" y="0"/>
                    <a:pt x="2137" y="1035"/>
                  </a:cubicBezTo>
                  <a:cubicBezTo>
                    <a:pt x="971" y="2113"/>
                    <a:pt x="1" y="3789"/>
                    <a:pt x="1399" y="4670"/>
                  </a:cubicBezTo>
                  <a:cubicBezTo>
                    <a:pt x="2210" y="5182"/>
                    <a:pt x="3032" y="5346"/>
                    <a:pt x="3575" y="5277"/>
                  </a:cubicBezTo>
                  <a:cubicBezTo>
                    <a:pt x="5523" y="5025"/>
                    <a:pt x="7125" y="5297"/>
                    <a:pt x="7981" y="7095"/>
                  </a:cubicBezTo>
                  <a:cubicBezTo>
                    <a:pt x="8322" y="7808"/>
                    <a:pt x="8123" y="8635"/>
                    <a:pt x="7868" y="9398"/>
                  </a:cubicBezTo>
                  <a:cubicBezTo>
                    <a:pt x="7269" y="10026"/>
                    <a:pt x="6599" y="10667"/>
                    <a:pt x="6418" y="11541"/>
                  </a:cubicBezTo>
                  <a:cubicBezTo>
                    <a:pt x="6451" y="11531"/>
                    <a:pt x="6480" y="11516"/>
                    <a:pt x="6518" y="11513"/>
                  </a:cubicBezTo>
                  <a:cubicBezTo>
                    <a:pt x="7168" y="11466"/>
                    <a:pt x="7786" y="10993"/>
                    <a:pt x="8483" y="11042"/>
                  </a:cubicBezTo>
                  <a:cubicBezTo>
                    <a:pt x="9119" y="11086"/>
                    <a:pt x="9662" y="11592"/>
                    <a:pt x="9434" y="12284"/>
                  </a:cubicBezTo>
                  <a:cubicBezTo>
                    <a:pt x="9188" y="13026"/>
                    <a:pt x="8480" y="13355"/>
                    <a:pt x="7774" y="13691"/>
                  </a:cubicBezTo>
                  <a:cubicBezTo>
                    <a:pt x="7755" y="13741"/>
                    <a:pt x="7735" y="13794"/>
                    <a:pt x="7721" y="13840"/>
                  </a:cubicBezTo>
                  <a:cubicBezTo>
                    <a:pt x="7469" y="14570"/>
                    <a:pt x="7882" y="17006"/>
                    <a:pt x="8479" y="16675"/>
                  </a:cubicBezTo>
                  <a:cubicBezTo>
                    <a:pt x="13492" y="13898"/>
                    <a:pt x="16188" y="11004"/>
                    <a:pt x="15594" y="68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7" name="Google Shape;2247;p41"/>
            <p:cNvSpPr/>
            <p:nvPr/>
          </p:nvSpPr>
          <p:spPr>
            <a:xfrm>
              <a:off x="4331750" y="1928400"/>
              <a:ext cx="821850" cy="1134575"/>
            </a:xfrm>
            <a:custGeom>
              <a:rect b="b" l="l" r="r" t="t"/>
              <a:pathLst>
                <a:path extrusionOk="0" h="45383" w="32874">
                  <a:moveTo>
                    <a:pt x="32718" y="40187"/>
                  </a:moveTo>
                  <a:cubicBezTo>
                    <a:pt x="30134" y="32221"/>
                    <a:pt x="30929" y="23959"/>
                    <a:pt x="31213" y="15745"/>
                  </a:cubicBezTo>
                  <a:cubicBezTo>
                    <a:pt x="31380" y="10980"/>
                    <a:pt x="29253" y="4208"/>
                    <a:pt x="24507" y="2215"/>
                  </a:cubicBezTo>
                  <a:cubicBezTo>
                    <a:pt x="24262" y="2114"/>
                    <a:pt x="24045" y="2102"/>
                    <a:pt x="23860" y="2155"/>
                  </a:cubicBezTo>
                  <a:cubicBezTo>
                    <a:pt x="22913" y="1926"/>
                    <a:pt x="20264" y="3505"/>
                    <a:pt x="19594" y="3673"/>
                  </a:cubicBezTo>
                  <a:cubicBezTo>
                    <a:pt x="18793" y="3874"/>
                    <a:pt x="17269" y="3929"/>
                    <a:pt x="16247" y="3636"/>
                  </a:cubicBezTo>
                  <a:cubicBezTo>
                    <a:pt x="15522" y="3428"/>
                    <a:pt x="14690" y="2349"/>
                    <a:pt x="14214" y="2066"/>
                  </a:cubicBezTo>
                  <a:cubicBezTo>
                    <a:pt x="12162" y="848"/>
                    <a:pt x="8452" y="2294"/>
                    <a:pt x="6567" y="536"/>
                  </a:cubicBezTo>
                  <a:cubicBezTo>
                    <a:pt x="5988" y="0"/>
                    <a:pt x="5173" y="212"/>
                    <a:pt x="4886" y="933"/>
                  </a:cubicBezTo>
                  <a:cubicBezTo>
                    <a:pt x="3965" y="3208"/>
                    <a:pt x="1058" y="6768"/>
                    <a:pt x="312" y="8108"/>
                  </a:cubicBezTo>
                  <a:cubicBezTo>
                    <a:pt x="1" y="8467"/>
                    <a:pt x="1174" y="8829"/>
                    <a:pt x="1592" y="9187"/>
                  </a:cubicBezTo>
                  <a:cubicBezTo>
                    <a:pt x="6235" y="13145"/>
                    <a:pt x="7946" y="18115"/>
                    <a:pt x="7976" y="24117"/>
                  </a:cubicBezTo>
                  <a:cubicBezTo>
                    <a:pt x="8006" y="30164"/>
                    <a:pt x="8462" y="36197"/>
                    <a:pt x="8324" y="42250"/>
                  </a:cubicBezTo>
                  <a:cubicBezTo>
                    <a:pt x="8313" y="42716"/>
                    <a:pt x="8607" y="43167"/>
                    <a:pt x="9068" y="43299"/>
                  </a:cubicBezTo>
                  <a:cubicBezTo>
                    <a:pt x="16344" y="45383"/>
                    <a:pt x="25484" y="45313"/>
                    <a:pt x="32160" y="41406"/>
                  </a:cubicBezTo>
                  <a:cubicBezTo>
                    <a:pt x="32553" y="41174"/>
                    <a:pt x="32873" y="40662"/>
                    <a:pt x="32718" y="40187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8" name="Google Shape;2248;p41"/>
            <p:cNvSpPr/>
            <p:nvPr/>
          </p:nvSpPr>
          <p:spPr>
            <a:xfrm>
              <a:off x="4331750" y="2085925"/>
              <a:ext cx="335800" cy="946325"/>
            </a:xfrm>
            <a:custGeom>
              <a:rect b="b" l="l" r="r" t="t"/>
              <a:pathLst>
                <a:path extrusionOk="0" h="37853" w="13432">
                  <a:moveTo>
                    <a:pt x="1520" y="0"/>
                  </a:moveTo>
                  <a:cubicBezTo>
                    <a:pt x="458" y="1563"/>
                    <a:pt x="736" y="1060"/>
                    <a:pt x="312" y="1826"/>
                  </a:cubicBezTo>
                  <a:cubicBezTo>
                    <a:pt x="1" y="2185"/>
                    <a:pt x="1174" y="2547"/>
                    <a:pt x="1592" y="2906"/>
                  </a:cubicBezTo>
                  <a:cubicBezTo>
                    <a:pt x="6235" y="6862"/>
                    <a:pt x="7946" y="11833"/>
                    <a:pt x="7976" y="17835"/>
                  </a:cubicBezTo>
                  <a:cubicBezTo>
                    <a:pt x="8004" y="23884"/>
                    <a:pt x="8460" y="29916"/>
                    <a:pt x="8323" y="35968"/>
                  </a:cubicBezTo>
                  <a:cubicBezTo>
                    <a:pt x="8311" y="36435"/>
                    <a:pt x="8605" y="36885"/>
                    <a:pt x="9066" y="37019"/>
                  </a:cubicBezTo>
                  <a:cubicBezTo>
                    <a:pt x="9560" y="37160"/>
                    <a:pt x="12326" y="37728"/>
                    <a:pt x="12837" y="37852"/>
                  </a:cubicBezTo>
                  <a:cubicBezTo>
                    <a:pt x="13431" y="34311"/>
                    <a:pt x="9496" y="26231"/>
                    <a:pt x="9404" y="22851"/>
                  </a:cubicBezTo>
                  <a:cubicBezTo>
                    <a:pt x="9311" y="19471"/>
                    <a:pt x="11730" y="18705"/>
                    <a:pt x="11730" y="17787"/>
                  </a:cubicBezTo>
                  <a:cubicBezTo>
                    <a:pt x="11730" y="17787"/>
                    <a:pt x="8758" y="14523"/>
                    <a:pt x="8277" y="12227"/>
                  </a:cubicBezTo>
                  <a:cubicBezTo>
                    <a:pt x="7393" y="7996"/>
                    <a:pt x="7205" y="5570"/>
                    <a:pt x="4195" y="2399"/>
                  </a:cubicBezTo>
                  <a:cubicBezTo>
                    <a:pt x="3989" y="2181"/>
                    <a:pt x="1825" y="219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49" name="Google Shape;2249;p41"/>
          <p:cNvSpPr txBox="1"/>
          <p:nvPr>
            <p:ph idx="1" type="subTitle"/>
          </p:nvPr>
        </p:nvSpPr>
        <p:spPr>
          <a:xfrm>
            <a:off x="2240150" y="1659900"/>
            <a:ext cx="2430600" cy="42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 module:</a:t>
            </a:r>
            <a:endParaRPr/>
          </a:p>
        </p:txBody>
      </p:sp>
      <p:sp>
        <p:nvSpPr>
          <p:cNvPr id="2250" name="Google Shape;2250;p41"/>
          <p:cNvSpPr txBox="1"/>
          <p:nvPr>
            <p:ph idx="2" type="body"/>
          </p:nvPr>
        </p:nvSpPr>
        <p:spPr>
          <a:xfrm>
            <a:off x="2240150" y="2157600"/>
            <a:ext cx="3627000" cy="21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net.createServer([options][, listener])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net.createConnection(options[, listener])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net.Server.listen(port[, host][, backlog][, callback])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net.Server.close([callback])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net.Socket.connect(port[, host][, connectListener])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4" name="Shape 2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42"/>
          <p:cNvSpPr txBox="1"/>
          <p:nvPr>
            <p:ph type="title"/>
          </p:nvPr>
        </p:nvSpPr>
        <p:spPr>
          <a:xfrm>
            <a:off x="639950" y="550275"/>
            <a:ext cx="6502200" cy="7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 Process Communication(IPC)</a:t>
            </a:r>
            <a:endParaRPr/>
          </a:p>
        </p:txBody>
      </p:sp>
      <p:sp>
        <p:nvSpPr>
          <p:cNvPr id="2256" name="Google Shape;2256;p42"/>
          <p:cNvSpPr txBox="1"/>
          <p:nvPr>
            <p:ph idx="4294967295" type="title"/>
          </p:nvPr>
        </p:nvSpPr>
        <p:spPr>
          <a:xfrm>
            <a:off x="7278473" y="1747938"/>
            <a:ext cx="947100" cy="3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ipcMain</a:t>
            </a:r>
            <a:endParaRPr sz="1400"/>
          </a:p>
        </p:txBody>
      </p:sp>
      <p:sp>
        <p:nvSpPr>
          <p:cNvPr id="2257" name="Google Shape;2257;p42"/>
          <p:cNvSpPr txBox="1"/>
          <p:nvPr>
            <p:ph idx="4294967295" type="title"/>
          </p:nvPr>
        </p:nvSpPr>
        <p:spPr>
          <a:xfrm>
            <a:off x="6998876" y="2429025"/>
            <a:ext cx="1226700" cy="3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ipcRenderer1</a:t>
            </a:r>
            <a:endParaRPr sz="1400"/>
          </a:p>
        </p:txBody>
      </p:sp>
      <p:sp>
        <p:nvSpPr>
          <p:cNvPr id="2258" name="Google Shape;2258;p42"/>
          <p:cNvSpPr txBox="1"/>
          <p:nvPr>
            <p:ph idx="4294967295" type="title"/>
          </p:nvPr>
        </p:nvSpPr>
        <p:spPr>
          <a:xfrm>
            <a:off x="6934401" y="3110100"/>
            <a:ext cx="1291200" cy="3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</a:rPr>
              <a:t>ipcRenderer2</a:t>
            </a:r>
            <a:endParaRPr sz="1400"/>
          </a:p>
        </p:txBody>
      </p:sp>
      <p:sp>
        <p:nvSpPr>
          <p:cNvPr id="2259" name="Google Shape;2259;p42"/>
          <p:cNvSpPr txBox="1"/>
          <p:nvPr>
            <p:ph idx="4294967295" type="title"/>
          </p:nvPr>
        </p:nvSpPr>
        <p:spPr>
          <a:xfrm>
            <a:off x="6821276" y="3791175"/>
            <a:ext cx="1404300" cy="3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</a:rPr>
              <a:t>ipcRenderer3</a:t>
            </a:r>
            <a:endParaRPr sz="1400"/>
          </a:p>
        </p:txBody>
      </p:sp>
      <p:cxnSp>
        <p:nvCxnSpPr>
          <p:cNvPr id="2260" name="Google Shape;2260;p42"/>
          <p:cNvCxnSpPr>
            <a:stCxn id="2256" idx="3"/>
            <a:endCxn id="2261" idx="0"/>
          </p:cNvCxnSpPr>
          <p:nvPr/>
        </p:nvCxnSpPr>
        <p:spPr>
          <a:xfrm flipH="1" rot="10800000">
            <a:off x="8225573" y="1831938"/>
            <a:ext cx="1404300" cy="882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2" name="Google Shape;2262;p42"/>
          <p:cNvCxnSpPr>
            <a:stCxn id="2257" idx="3"/>
            <a:endCxn id="2263" idx="1"/>
          </p:cNvCxnSpPr>
          <p:nvPr/>
        </p:nvCxnSpPr>
        <p:spPr>
          <a:xfrm flipH="1" rot="10800000">
            <a:off x="8225576" y="2405625"/>
            <a:ext cx="1064700" cy="1956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4" name="Google Shape;2264;p42"/>
          <p:cNvCxnSpPr>
            <a:stCxn id="2258" idx="3"/>
            <a:endCxn id="2265" idx="1"/>
          </p:cNvCxnSpPr>
          <p:nvPr/>
        </p:nvCxnSpPr>
        <p:spPr>
          <a:xfrm>
            <a:off x="8225601" y="3282300"/>
            <a:ext cx="1064700" cy="3960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6" name="Google Shape;2266;p42"/>
          <p:cNvCxnSpPr>
            <a:stCxn id="2259" idx="3"/>
            <a:endCxn id="2267" idx="2"/>
          </p:cNvCxnSpPr>
          <p:nvPr/>
        </p:nvCxnSpPr>
        <p:spPr>
          <a:xfrm>
            <a:off x="8225576" y="3963375"/>
            <a:ext cx="3043500" cy="2886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8" name="Google Shape;2268;p42"/>
          <p:cNvSpPr txBox="1"/>
          <p:nvPr/>
        </p:nvSpPr>
        <p:spPr>
          <a:xfrm>
            <a:off x="679900" y="1845250"/>
            <a:ext cx="5379900" cy="21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rPr>
              <a:t>The </a:t>
            </a:r>
            <a:r>
              <a:rPr lang="en" sz="20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rPr>
              <a:t>ipcMain is used to communicate asynchronously from the main process to renderer processes.</a:t>
            </a:r>
            <a:endParaRPr sz="2000">
              <a:solidFill>
                <a:schemeClr val="lt1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rPr>
              <a:t>The ipcRenderer module is used to communicate asynchronously from a renderer process to the main process.</a:t>
            </a:r>
            <a:endParaRPr sz="2000">
              <a:solidFill>
                <a:schemeClr val="lt1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2" name="Shape 2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" name="Google Shape;2273;p43"/>
          <p:cNvSpPr txBox="1"/>
          <p:nvPr>
            <p:ph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</a:t>
            </a:r>
            <a:endParaRPr/>
          </a:p>
        </p:txBody>
      </p:sp>
      <p:sp>
        <p:nvSpPr>
          <p:cNvPr id="2274" name="Google Shape;2274;p43"/>
          <p:cNvSpPr txBox="1"/>
          <p:nvPr>
            <p:ph idx="2" type="title"/>
          </p:nvPr>
        </p:nvSpPr>
        <p:spPr>
          <a:xfrm>
            <a:off x="123905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Dialog</a:t>
            </a:r>
            <a:endParaRPr/>
          </a:p>
        </p:txBody>
      </p:sp>
      <p:sp>
        <p:nvSpPr>
          <p:cNvPr id="2275" name="Google Shape;2275;p43"/>
          <p:cNvSpPr txBox="1"/>
          <p:nvPr>
            <p:ph idx="1" type="subTitle"/>
          </p:nvPr>
        </p:nvSpPr>
        <p:spPr>
          <a:xfrm>
            <a:off x="691625" y="2271800"/>
            <a:ext cx="32811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{dialog} = require('electron')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dialog.showOpenDialog()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dialog.showSaveDialog()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dialog.showMessageDialog()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dialog.showMessageDialog()</a:t>
            </a:r>
            <a:endParaRPr/>
          </a:p>
        </p:txBody>
      </p:sp>
      <p:sp>
        <p:nvSpPr>
          <p:cNvPr id="2276" name="Google Shape;2276;p43"/>
          <p:cNvSpPr txBox="1"/>
          <p:nvPr>
            <p:ph idx="3" type="title"/>
          </p:nvPr>
        </p:nvSpPr>
        <p:spPr>
          <a:xfrm>
            <a:off x="523650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MENUS</a:t>
            </a:r>
            <a:endParaRPr/>
          </a:p>
        </p:txBody>
      </p:sp>
      <p:sp>
        <p:nvSpPr>
          <p:cNvPr id="2277" name="Google Shape;2277;p43"/>
          <p:cNvSpPr txBox="1"/>
          <p:nvPr>
            <p:ph idx="4" type="subTitle"/>
          </p:nvPr>
        </p:nvSpPr>
        <p:spPr>
          <a:xfrm>
            <a:off x="4595050" y="2277450"/>
            <a:ext cx="3786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const {Menu, MenuItem} = require('electron')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const menu = Menu.buildFromTemplate(template)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// Main Menu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Menu.setApplicationMenu(menu)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// Popup Menu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window.addEventListener('contextmenu', (e) =&gt; {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 e.preventDefault()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 menu.popup(remote.getCurrentWindow())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}, false)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grpSp>
        <p:nvGrpSpPr>
          <p:cNvPr id="2278" name="Google Shape;2278;p43"/>
          <p:cNvGrpSpPr/>
          <p:nvPr/>
        </p:nvGrpSpPr>
        <p:grpSpPr>
          <a:xfrm>
            <a:off x="5943802" y="1441410"/>
            <a:ext cx="456808" cy="456808"/>
            <a:chOff x="4458477" y="1517186"/>
            <a:chExt cx="456808" cy="456808"/>
          </a:xfrm>
        </p:grpSpPr>
        <p:sp>
          <p:nvSpPr>
            <p:cNvPr id="2279" name="Google Shape;2279;p43"/>
            <p:cNvSpPr/>
            <p:nvPr/>
          </p:nvSpPr>
          <p:spPr>
            <a:xfrm>
              <a:off x="4586587" y="1645296"/>
              <a:ext cx="200588" cy="200588"/>
            </a:xfrm>
            <a:custGeom>
              <a:rect b="b" l="l" r="r" t="t"/>
              <a:pathLst>
                <a:path extrusionOk="0" h="9609" w="9609">
                  <a:moveTo>
                    <a:pt x="4804" y="1549"/>
                  </a:moveTo>
                  <a:cubicBezTo>
                    <a:pt x="6599" y="1549"/>
                    <a:pt x="8060" y="3009"/>
                    <a:pt x="8060" y="4805"/>
                  </a:cubicBezTo>
                  <a:cubicBezTo>
                    <a:pt x="8060" y="6601"/>
                    <a:pt x="6600" y="8060"/>
                    <a:pt x="4804" y="8060"/>
                  </a:cubicBezTo>
                  <a:cubicBezTo>
                    <a:pt x="3008" y="8060"/>
                    <a:pt x="1547" y="6601"/>
                    <a:pt x="1547" y="4805"/>
                  </a:cubicBezTo>
                  <a:cubicBezTo>
                    <a:pt x="1547" y="3009"/>
                    <a:pt x="3008" y="1549"/>
                    <a:pt x="4804" y="1549"/>
                  </a:cubicBezTo>
                  <a:close/>
                  <a:moveTo>
                    <a:pt x="4804" y="1"/>
                  </a:moveTo>
                  <a:cubicBezTo>
                    <a:pt x="2155" y="1"/>
                    <a:pt x="0" y="2156"/>
                    <a:pt x="0" y="4805"/>
                  </a:cubicBezTo>
                  <a:cubicBezTo>
                    <a:pt x="0" y="7454"/>
                    <a:pt x="2155" y="9609"/>
                    <a:pt x="4804" y="9609"/>
                  </a:cubicBezTo>
                  <a:cubicBezTo>
                    <a:pt x="7453" y="9609"/>
                    <a:pt x="9608" y="7454"/>
                    <a:pt x="9608" y="4805"/>
                  </a:cubicBezTo>
                  <a:cubicBezTo>
                    <a:pt x="9608" y="2156"/>
                    <a:pt x="7453" y="1"/>
                    <a:pt x="48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0" name="Google Shape;2280;p43"/>
            <p:cNvSpPr/>
            <p:nvPr/>
          </p:nvSpPr>
          <p:spPr>
            <a:xfrm>
              <a:off x="4458477" y="1517186"/>
              <a:ext cx="456808" cy="456808"/>
            </a:xfrm>
            <a:custGeom>
              <a:rect b="b" l="l" r="r" t="t"/>
              <a:pathLst>
                <a:path extrusionOk="0" h="21883" w="21883">
                  <a:moveTo>
                    <a:pt x="11716" y="3692"/>
                  </a:moveTo>
                  <a:cubicBezTo>
                    <a:pt x="15120" y="4053"/>
                    <a:pt x="17832" y="6764"/>
                    <a:pt x="18192" y="10168"/>
                  </a:cubicBezTo>
                  <a:lnTo>
                    <a:pt x="17691" y="10168"/>
                  </a:lnTo>
                  <a:cubicBezTo>
                    <a:pt x="17263" y="10168"/>
                    <a:pt x="16917" y="10515"/>
                    <a:pt x="16917" y="10943"/>
                  </a:cubicBezTo>
                  <a:cubicBezTo>
                    <a:pt x="16917" y="11370"/>
                    <a:pt x="17263" y="11717"/>
                    <a:pt x="17691" y="11717"/>
                  </a:cubicBezTo>
                  <a:lnTo>
                    <a:pt x="17689" y="11715"/>
                  </a:lnTo>
                  <a:lnTo>
                    <a:pt x="18191" y="11715"/>
                  </a:lnTo>
                  <a:cubicBezTo>
                    <a:pt x="17830" y="15119"/>
                    <a:pt x="15118" y="17831"/>
                    <a:pt x="11715" y="18191"/>
                  </a:cubicBezTo>
                  <a:lnTo>
                    <a:pt x="11715" y="17690"/>
                  </a:lnTo>
                  <a:cubicBezTo>
                    <a:pt x="11715" y="17262"/>
                    <a:pt x="11368" y="16917"/>
                    <a:pt x="10941" y="16917"/>
                  </a:cubicBezTo>
                  <a:cubicBezTo>
                    <a:pt x="10513" y="16917"/>
                    <a:pt x="10168" y="17262"/>
                    <a:pt x="10168" y="17690"/>
                  </a:cubicBezTo>
                  <a:lnTo>
                    <a:pt x="10168" y="18191"/>
                  </a:lnTo>
                  <a:cubicBezTo>
                    <a:pt x="6764" y="17831"/>
                    <a:pt x="4052" y="15119"/>
                    <a:pt x="3690" y="11715"/>
                  </a:cubicBezTo>
                  <a:lnTo>
                    <a:pt x="4194" y="11715"/>
                  </a:lnTo>
                  <a:cubicBezTo>
                    <a:pt x="4621" y="11715"/>
                    <a:pt x="4968" y="11370"/>
                    <a:pt x="4968" y="10942"/>
                  </a:cubicBezTo>
                  <a:cubicBezTo>
                    <a:pt x="4968" y="10514"/>
                    <a:pt x="4621" y="10168"/>
                    <a:pt x="4194" y="10168"/>
                  </a:cubicBezTo>
                  <a:lnTo>
                    <a:pt x="3691" y="10168"/>
                  </a:lnTo>
                  <a:cubicBezTo>
                    <a:pt x="4052" y="6764"/>
                    <a:pt x="6764" y="4053"/>
                    <a:pt x="10169" y="3692"/>
                  </a:cubicBezTo>
                  <a:lnTo>
                    <a:pt x="10169" y="4193"/>
                  </a:lnTo>
                  <a:cubicBezTo>
                    <a:pt x="10169" y="4621"/>
                    <a:pt x="10515" y="4967"/>
                    <a:pt x="10943" y="4967"/>
                  </a:cubicBezTo>
                  <a:cubicBezTo>
                    <a:pt x="11371" y="4967"/>
                    <a:pt x="11716" y="4621"/>
                    <a:pt x="11716" y="4193"/>
                  </a:cubicBezTo>
                  <a:lnTo>
                    <a:pt x="11716" y="3692"/>
                  </a:lnTo>
                  <a:close/>
                  <a:moveTo>
                    <a:pt x="10941" y="1"/>
                  </a:moveTo>
                  <a:cubicBezTo>
                    <a:pt x="10513" y="1"/>
                    <a:pt x="10168" y="348"/>
                    <a:pt x="10168" y="774"/>
                  </a:cubicBezTo>
                  <a:lnTo>
                    <a:pt x="10168" y="2138"/>
                  </a:lnTo>
                  <a:cubicBezTo>
                    <a:pt x="5909" y="2509"/>
                    <a:pt x="2507" y="5912"/>
                    <a:pt x="2137" y="10168"/>
                  </a:cubicBezTo>
                  <a:lnTo>
                    <a:pt x="774" y="10168"/>
                  </a:lnTo>
                  <a:cubicBezTo>
                    <a:pt x="346" y="10168"/>
                    <a:pt x="0" y="10514"/>
                    <a:pt x="0" y="10942"/>
                  </a:cubicBezTo>
                  <a:cubicBezTo>
                    <a:pt x="0" y="11370"/>
                    <a:pt x="346" y="11715"/>
                    <a:pt x="774" y="11715"/>
                  </a:cubicBezTo>
                  <a:lnTo>
                    <a:pt x="2137" y="11715"/>
                  </a:lnTo>
                  <a:cubicBezTo>
                    <a:pt x="2508" y="15974"/>
                    <a:pt x="5909" y="19374"/>
                    <a:pt x="10168" y="19746"/>
                  </a:cubicBezTo>
                  <a:lnTo>
                    <a:pt x="10168" y="21109"/>
                  </a:lnTo>
                  <a:cubicBezTo>
                    <a:pt x="10168" y="21536"/>
                    <a:pt x="10513" y="21883"/>
                    <a:pt x="10941" y="21883"/>
                  </a:cubicBezTo>
                  <a:cubicBezTo>
                    <a:pt x="11368" y="21883"/>
                    <a:pt x="11715" y="21536"/>
                    <a:pt x="11715" y="21109"/>
                  </a:cubicBezTo>
                  <a:lnTo>
                    <a:pt x="11715" y="19746"/>
                  </a:lnTo>
                  <a:cubicBezTo>
                    <a:pt x="15971" y="19374"/>
                    <a:pt x="19374" y="15972"/>
                    <a:pt x="19745" y="11715"/>
                  </a:cubicBezTo>
                  <a:lnTo>
                    <a:pt x="21109" y="11715"/>
                  </a:lnTo>
                  <a:cubicBezTo>
                    <a:pt x="21535" y="11715"/>
                    <a:pt x="21882" y="11368"/>
                    <a:pt x="21882" y="10942"/>
                  </a:cubicBezTo>
                  <a:cubicBezTo>
                    <a:pt x="21882" y="10514"/>
                    <a:pt x="21535" y="10167"/>
                    <a:pt x="21109" y="10167"/>
                  </a:cubicBezTo>
                  <a:lnTo>
                    <a:pt x="21109" y="10168"/>
                  </a:lnTo>
                  <a:lnTo>
                    <a:pt x="19745" y="10168"/>
                  </a:lnTo>
                  <a:cubicBezTo>
                    <a:pt x="19374" y="5912"/>
                    <a:pt x="15971" y="2509"/>
                    <a:pt x="11715" y="2138"/>
                  </a:cubicBezTo>
                  <a:lnTo>
                    <a:pt x="11715" y="774"/>
                  </a:lnTo>
                  <a:cubicBezTo>
                    <a:pt x="11715" y="348"/>
                    <a:pt x="11368" y="1"/>
                    <a:pt x="10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1" name="Google Shape;2281;p43"/>
            <p:cNvSpPr/>
            <p:nvPr/>
          </p:nvSpPr>
          <p:spPr>
            <a:xfrm>
              <a:off x="4646874" y="1707232"/>
              <a:ext cx="79951" cy="76695"/>
            </a:xfrm>
            <a:custGeom>
              <a:rect b="b" l="l" r="r" t="t"/>
              <a:pathLst>
                <a:path extrusionOk="0" h="3674" w="3830">
                  <a:moveTo>
                    <a:pt x="853" y="1"/>
                  </a:moveTo>
                  <a:cubicBezTo>
                    <a:pt x="655" y="1"/>
                    <a:pt x="457" y="76"/>
                    <a:pt x="307" y="227"/>
                  </a:cubicBezTo>
                  <a:cubicBezTo>
                    <a:pt x="1" y="532"/>
                    <a:pt x="4" y="1029"/>
                    <a:pt x="314" y="1329"/>
                  </a:cubicBezTo>
                  <a:lnTo>
                    <a:pt x="822" y="1838"/>
                  </a:lnTo>
                  <a:lnTo>
                    <a:pt x="314" y="2345"/>
                  </a:lnTo>
                  <a:cubicBezTo>
                    <a:pt x="4" y="2645"/>
                    <a:pt x="1" y="3142"/>
                    <a:pt x="307" y="3447"/>
                  </a:cubicBezTo>
                  <a:cubicBezTo>
                    <a:pt x="457" y="3598"/>
                    <a:pt x="655" y="3673"/>
                    <a:pt x="854" y="3673"/>
                  </a:cubicBezTo>
                  <a:cubicBezTo>
                    <a:pt x="1055" y="3673"/>
                    <a:pt x="1257" y="3595"/>
                    <a:pt x="1409" y="3440"/>
                  </a:cubicBezTo>
                  <a:lnTo>
                    <a:pt x="1916" y="2932"/>
                  </a:lnTo>
                  <a:lnTo>
                    <a:pt x="2424" y="3440"/>
                  </a:lnTo>
                  <a:cubicBezTo>
                    <a:pt x="2575" y="3596"/>
                    <a:pt x="2776" y="3674"/>
                    <a:pt x="2978" y="3674"/>
                  </a:cubicBezTo>
                  <a:cubicBezTo>
                    <a:pt x="3176" y="3674"/>
                    <a:pt x="3374" y="3599"/>
                    <a:pt x="3526" y="3447"/>
                  </a:cubicBezTo>
                  <a:cubicBezTo>
                    <a:pt x="3830" y="3142"/>
                    <a:pt x="3827" y="2646"/>
                    <a:pt x="3518" y="2345"/>
                  </a:cubicBezTo>
                  <a:lnTo>
                    <a:pt x="3010" y="1838"/>
                  </a:lnTo>
                  <a:lnTo>
                    <a:pt x="3518" y="1330"/>
                  </a:lnTo>
                  <a:cubicBezTo>
                    <a:pt x="3821" y="1028"/>
                    <a:pt x="3821" y="537"/>
                    <a:pt x="3518" y="236"/>
                  </a:cubicBezTo>
                  <a:cubicBezTo>
                    <a:pt x="3367" y="85"/>
                    <a:pt x="3169" y="9"/>
                    <a:pt x="2971" y="9"/>
                  </a:cubicBezTo>
                  <a:cubicBezTo>
                    <a:pt x="2773" y="9"/>
                    <a:pt x="2575" y="85"/>
                    <a:pt x="2424" y="236"/>
                  </a:cubicBezTo>
                  <a:lnTo>
                    <a:pt x="1916" y="743"/>
                  </a:lnTo>
                  <a:lnTo>
                    <a:pt x="1409" y="236"/>
                  </a:lnTo>
                  <a:cubicBezTo>
                    <a:pt x="1257" y="79"/>
                    <a:pt x="1055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82" name="Google Shape;2282;p43"/>
          <p:cNvGrpSpPr/>
          <p:nvPr/>
        </p:nvGrpSpPr>
        <p:grpSpPr>
          <a:xfrm>
            <a:off x="1937054" y="1441431"/>
            <a:ext cx="475386" cy="456787"/>
            <a:chOff x="3885604" y="1516810"/>
            <a:chExt cx="475386" cy="456787"/>
          </a:xfrm>
        </p:grpSpPr>
        <p:sp>
          <p:nvSpPr>
            <p:cNvPr id="2283" name="Google Shape;2283;p43"/>
            <p:cNvSpPr/>
            <p:nvPr/>
          </p:nvSpPr>
          <p:spPr>
            <a:xfrm>
              <a:off x="3885604" y="1516810"/>
              <a:ext cx="475386" cy="456787"/>
            </a:xfrm>
            <a:custGeom>
              <a:rect b="b" l="l" r="r" t="t"/>
              <a:pathLst>
                <a:path extrusionOk="0" h="21882" w="22773">
                  <a:moveTo>
                    <a:pt x="17762" y="4317"/>
                  </a:moveTo>
                  <a:cubicBezTo>
                    <a:pt x="17826" y="4317"/>
                    <a:pt x="17890" y="4341"/>
                    <a:pt x="17939" y="4390"/>
                  </a:cubicBezTo>
                  <a:cubicBezTo>
                    <a:pt x="18037" y="4487"/>
                    <a:pt x="18037" y="4646"/>
                    <a:pt x="17939" y="4742"/>
                  </a:cubicBezTo>
                  <a:lnTo>
                    <a:pt x="15902" y="6778"/>
                  </a:lnTo>
                  <a:cubicBezTo>
                    <a:pt x="15862" y="6729"/>
                    <a:pt x="15819" y="6683"/>
                    <a:pt x="15775" y="6637"/>
                  </a:cubicBezTo>
                  <a:lnTo>
                    <a:pt x="15691" y="6553"/>
                  </a:lnTo>
                  <a:cubicBezTo>
                    <a:pt x="15645" y="6509"/>
                    <a:pt x="15597" y="6466"/>
                    <a:pt x="15550" y="6426"/>
                  </a:cubicBezTo>
                  <a:lnTo>
                    <a:pt x="15551" y="6425"/>
                  </a:lnTo>
                  <a:lnTo>
                    <a:pt x="17586" y="4390"/>
                  </a:lnTo>
                  <a:cubicBezTo>
                    <a:pt x="17635" y="4341"/>
                    <a:pt x="17699" y="4317"/>
                    <a:pt x="17762" y="4317"/>
                  </a:cubicBezTo>
                  <a:close/>
                  <a:moveTo>
                    <a:pt x="17763" y="1504"/>
                  </a:moveTo>
                  <a:cubicBezTo>
                    <a:pt x="18546" y="1504"/>
                    <a:pt x="19330" y="1803"/>
                    <a:pt x="19929" y="2400"/>
                  </a:cubicBezTo>
                  <a:cubicBezTo>
                    <a:pt x="21123" y="3594"/>
                    <a:pt x="21123" y="5537"/>
                    <a:pt x="19929" y="6730"/>
                  </a:cubicBezTo>
                  <a:lnTo>
                    <a:pt x="19931" y="6730"/>
                  </a:lnTo>
                  <a:lnTo>
                    <a:pt x="16846" y="9813"/>
                  </a:lnTo>
                  <a:cubicBezTo>
                    <a:pt x="16274" y="10387"/>
                    <a:pt x="15499" y="10709"/>
                    <a:pt x="14692" y="10709"/>
                  </a:cubicBezTo>
                  <a:cubicBezTo>
                    <a:pt x="14688" y="10709"/>
                    <a:pt x="14684" y="10709"/>
                    <a:pt x="14680" y="10709"/>
                  </a:cubicBezTo>
                  <a:cubicBezTo>
                    <a:pt x="14619" y="10709"/>
                    <a:pt x="14558" y="10708"/>
                    <a:pt x="14497" y="10703"/>
                  </a:cubicBezTo>
                  <a:lnTo>
                    <a:pt x="15773" y="9427"/>
                  </a:lnTo>
                  <a:cubicBezTo>
                    <a:pt x="16025" y="9176"/>
                    <a:pt x="16203" y="8861"/>
                    <a:pt x="16290" y="8517"/>
                  </a:cubicBezTo>
                  <a:lnTo>
                    <a:pt x="19003" y="5804"/>
                  </a:lnTo>
                  <a:cubicBezTo>
                    <a:pt x="19660" y="5115"/>
                    <a:pt x="19646" y="4028"/>
                    <a:pt x="18974" y="3354"/>
                  </a:cubicBezTo>
                  <a:cubicBezTo>
                    <a:pt x="18631" y="3012"/>
                    <a:pt x="18182" y="2841"/>
                    <a:pt x="17733" y="2841"/>
                  </a:cubicBezTo>
                  <a:cubicBezTo>
                    <a:pt x="17298" y="2841"/>
                    <a:pt x="16863" y="3002"/>
                    <a:pt x="16524" y="3325"/>
                  </a:cubicBezTo>
                  <a:lnTo>
                    <a:pt x="13811" y="6038"/>
                  </a:lnTo>
                  <a:cubicBezTo>
                    <a:pt x="13467" y="6125"/>
                    <a:pt x="13152" y="6302"/>
                    <a:pt x="12901" y="6555"/>
                  </a:cubicBezTo>
                  <a:lnTo>
                    <a:pt x="11625" y="7831"/>
                  </a:lnTo>
                  <a:cubicBezTo>
                    <a:pt x="11571" y="6957"/>
                    <a:pt x="11895" y="6102"/>
                    <a:pt x="12514" y="5483"/>
                  </a:cubicBezTo>
                  <a:lnTo>
                    <a:pt x="15597" y="2400"/>
                  </a:lnTo>
                  <a:cubicBezTo>
                    <a:pt x="16196" y="1803"/>
                    <a:pt x="16979" y="1504"/>
                    <a:pt x="17763" y="1504"/>
                  </a:cubicBezTo>
                  <a:close/>
                  <a:moveTo>
                    <a:pt x="14295" y="7481"/>
                  </a:moveTo>
                  <a:cubicBezTo>
                    <a:pt x="14415" y="7481"/>
                    <a:pt x="14535" y="7526"/>
                    <a:pt x="14627" y="7617"/>
                  </a:cubicBezTo>
                  <a:lnTo>
                    <a:pt x="14709" y="7701"/>
                  </a:lnTo>
                  <a:cubicBezTo>
                    <a:pt x="14893" y="7884"/>
                    <a:pt x="14893" y="8181"/>
                    <a:pt x="14709" y="8364"/>
                  </a:cubicBezTo>
                  <a:lnTo>
                    <a:pt x="8867" y="14208"/>
                  </a:lnTo>
                  <a:cubicBezTo>
                    <a:pt x="8776" y="14299"/>
                    <a:pt x="8656" y="14344"/>
                    <a:pt x="8536" y="14344"/>
                  </a:cubicBezTo>
                  <a:cubicBezTo>
                    <a:pt x="8416" y="14344"/>
                    <a:pt x="8296" y="14299"/>
                    <a:pt x="8204" y="14208"/>
                  </a:cubicBezTo>
                  <a:lnTo>
                    <a:pt x="8121" y="14124"/>
                  </a:lnTo>
                  <a:cubicBezTo>
                    <a:pt x="7938" y="13940"/>
                    <a:pt x="7938" y="13644"/>
                    <a:pt x="8121" y="13460"/>
                  </a:cubicBezTo>
                  <a:lnTo>
                    <a:pt x="13963" y="7617"/>
                  </a:lnTo>
                  <a:cubicBezTo>
                    <a:pt x="14055" y="7526"/>
                    <a:pt x="14175" y="7481"/>
                    <a:pt x="14295" y="7481"/>
                  </a:cubicBezTo>
                  <a:close/>
                  <a:moveTo>
                    <a:pt x="6929" y="15045"/>
                  </a:moveTo>
                  <a:cubicBezTo>
                    <a:pt x="6969" y="15094"/>
                    <a:pt x="7012" y="15142"/>
                    <a:pt x="7058" y="15188"/>
                  </a:cubicBezTo>
                  <a:lnTo>
                    <a:pt x="7140" y="15270"/>
                  </a:lnTo>
                  <a:cubicBezTo>
                    <a:pt x="7186" y="15316"/>
                    <a:pt x="7233" y="15359"/>
                    <a:pt x="7282" y="15398"/>
                  </a:cubicBezTo>
                  <a:lnTo>
                    <a:pt x="5187" y="17494"/>
                  </a:lnTo>
                  <a:cubicBezTo>
                    <a:pt x="5138" y="17543"/>
                    <a:pt x="5074" y="17567"/>
                    <a:pt x="5010" y="17567"/>
                  </a:cubicBezTo>
                  <a:cubicBezTo>
                    <a:pt x="4946" y="17567"/>
                    <a:pt x="4883" y="17543"/>
                    <a:pt x="4834" y="17494"/>
                  </a:cubicBezTo>
                  <a:cubicBezTo>
                    <a:pt x="4736" y="17396"/>
                    <a:pt x="4736" y="17239"/>
                    <a:pt x="4834" y="17141"/>
                  </a:cubicBezTo>
                  <a:lnTo>
                    <a:pt x="6929" y="15045"/>
                  </a:lnTo>
                  <a:close/>
                  <a:moveTo>
                    <a:pt x="8151" y="11110"/>
                  </a:moveTo>
                  <a:cubicBezTo>
                    <a:pt x="8153" y="11110"/>
                    <a:pt x="8155" y="11110"/>
                    <a:pt x="8157" y="11110"/>
                  </a:cubicBezTo>
                  <a:cubicBezTo>
                    <a:pt x="8218" y="11110"/>
                    <a:pt x="8279" y="11111"/>
                    <a:pt x="8340" y="11116"/>
                  </a:cubicBezTo>
                  <a:lnTo>
                    <a:pt x="7058" y="12398"/>
                  </a:lnTo>
                  <a:cubicBezTo>
                    <a:pt x="6805" y="12649"/>
                    <a:pt x="6628" y="12964"/>
                    <a:pt x="6541" y="13308"/>
                  </a:cubicBezTo>
                  <a:lnTo>
                    <a:pt x="3771" y="16077"/>
                  </a:lnTo>
                  <a:cubicBezTo>
                    <a:pt x="3087" y="16762"/>
                    <a:pt x="3087" y="17873"/>
                    <a:pt x="3771" y="18558"/>
                  </a:cubicBezTo>
                  <a:cubicBezTo>
                    <a:pt x="4114" y="18900"/>
                    <a:pt x="4562" y="19071"/>
                    <a:pt x="5011" y="19071"/>
                  </a:cubicBezTo>
                  <a:cubicBezTo>
                    <a:pt x="5460" y="19071"/>
                    <a:pt x="5908" y="18900"/>
                    <a:pt x="6251" y="18558"/>
                  </a:cubicBezTo>
                  <a:lnTo>
                    <a:pt x="9020" y="15787"/>
                  </a:lnTo>
                  <a:cubicBezTo>
                    <a:pt x="9366" y="15701"/>
                    <a:pt x="9679" y="15522"/>
                    <a:pt x="9930" y="15272"/>
                  </a:cubicBezTo>
                  <a:lnTo>
                    <a:pt x="11212" y="13988"/>
                  </a:lnTo>
                  <a:cubicBezTo>
                    <a:pt x="11215" y="14049"/>
                    <a:pt x="11218" y="14110"/>
                    <a:pt x="11218" y="14171"/>
                  </a:cubicBezTo>
                  <a:cubicBezTo>
                    <a:pt x="11221" y="14983"/>
                    <a:pt x="10899" y="15762"/>
                    <a:pt x="10323" y="16337"/>
                  </a:cubicBezTo>
                  <a:lnTo>
                    <a:pt x="7175" y="19484"/>
                  </a:lnTo>
                  <a:cubicBezTo>
                    <a:pt x="6577" y="20081"/>
                    <a:pt x="5794" y="20379"/>
                    <a:pt x="5010" y="20379"/>
                  </a:cubicBezTo>
                  <a:cubicBezTo>
                    <a:pt x="4227" y="20379"/>
                    <a:pt x="3443" y="20081"/>
                    <a:pt x="2844" y="19484"/>
                  </a:cubicBezTo>
                  <a:cubicBezTo>
                    <a:pt x="1650" y="18289"/>
                    <a:pt x="1650" y="16346"/>
                    <a:pt x="2844" y="15152"/>
                  </a:cubicBezTo>
                  <a:lnTo>
                    <a:pt x="5991" y="12005"/>
                  </a:lnTo>
                  <a:cubicBezTo>
                    <a:pt x="6564" y="11432"/>
                    <a:pt x="7341" y="11110"/>
                    <a:pt x="8151" y="11110"/>
                  </a:cubicBezTo>
                  <a:close/>
                  <a:moveTo>
                    <a:pt x="17762" y="1"/>
                  </a:moveTo>
                  <a:cubicBezTo>
                    <a:pt x="16593" y="1"/>
                    <a:pt x="15424" y="446"/>
                    <a:pt x="14534" y="1336"/>
                  </a:cubicBezTo>
                  <a:lnTo>
                    <a:pt x="11451" y="4419"/>
                  </a:lnTo>
                  <a:cubicBezTo>
                    <a:pt x="10185" y="5683"/>
                    <a:pt x="9820" y="7511"/>
                    <a:pt x="10352" y="9103"/>
                  </a:cubicBezTo>
                  <a:lnTo>
                    <a:pt x="9612" y="9842"/>
                  </a:lnTo>
                  <a:cubicBezTo>
                    <a:pt x="9140" y="9685"/>
                    <a:pt x="8648" y="9606"/>
                    <a:pt x="8156" y="9606"/>
                  </a:cubicBezTo>
                  <a:cubicBezTo>
                    <a:pt x="6987" y="9606"/>
                    <a:pt x="5818" y="10051"/>
                    <a:pt x="4928" y="10941"/>
                  </a:cubicBezTo>
                  <a:lnTo>
                    <a:pt x="1781" y="14089"/>
                  </a:lnTo>
                  <a:cubicBezTo>
                    <a:pt x="1" y="15869"/>
                    <a:pt x="1" y="18766"/>
                    <a:pt x="1781" y="20546"/>
                  </a:cubicBezTo>
                  <a:cubicBezTo>
                    <a:pt x="2673" y="21437"/>
                    <a:pt x="3841" y="21882"/>
                    <a:pt x="5010" y="21882"/>
                  </a:cubicBezTo>
                  <a:cubicBezTo>
                    <a:pt x="6178" y="21882"/>
                    <a:pt x="7347" y="21437"/>
                    <a:pt x="8239" y="20546"/>
                  </a:cubicBezTo>
                  <a:lnTo>
                    <a:pt x="11386" y="17399"/>
                  </a:lnTo>
                  <a:cubicBezTo>
                    <a:pt x="12609" y="16172"/>
                    <a:pt x="13034" y="14359"/>
                    <a:pt x="12485" y="12714"/>
                  </a:cubicBezTo>
                  <a:lnTo>
                    <a:pt x="13224" y="11976"/>
                  </a:lnTo>
                  <a:cubicBezTo>
                    <a:pt x="13693" y="12134"/>
                    <a:pt x="14183" y="12213"/>
                    <a:pt x="14679" y="12213"/>
                  </a:cubicBezTo>
                  <a:cubicBezTo>
                    <a:pt x="14683" y="12213"/>
                    <a:pt x="14686" y="12213"/>
                    <a:pt x="14690" y="12213"/>
                  </a:cubicBezTo>
                  <a:cubicBezTo>
                    <a:pt x="15898" y="12213"/>
                    <a:pt x="17055" y="11732"/>
                    <a:pt x="17907" y="10877"/>
                  </a:cubicBezTo>
                  <a:lnTo>
                    <a:pt x="20990" y="7794"/>
                  </a:lnTo>
                  <a:cubicBezTo>
                    <a:pt x="22772" y="6014"/>
                    <a:pt x="22772" y="3117"/>
                    <a:pt x="20991" y="1336"/>
                  </a:cubicBezTo>
                  <a:cubicBezTo>
                    <a:pt x="20101" y="446"/>
                    <a:pt x="18932" y="1"/>
                    <a:pt x="17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4" name="Google Shape;2284;p43"/>
            <p:cNvSpPr/>
            <p:nvPr/>
          </p:nvSpPr>
          <p:spPr>
            <a:xfrm>
              <a:off x="4216076" y="1777644"/>
              <a:ext cx="76465" cy="42293"/>
            </a:xfrm>
            <a:custGeom>
              <a:rect b="b" l="l" r="r" t="t"/>
              <a:pathLst>
                <a:path extrusionOk="0" h="2026" w="3663">
                  <a:moveTo>
                    <a:pt x="830" y="1"/>
                  </a:moveTo>
                  <a:cubicBezTo>
                    <a:pt x="496" y="1"/>
                    <a:pt x="192" y="225"/>
                    <a:pt x="104" y="563"/>
                  </a:cubicBezTo>
                  <a:cubicBezTo>
                    <a:pt x="0" y="962"/>
                    <a:pt x="237" y="1370"/>
                    <a:pt x="636" y="1479"/>
                  </a:cubicBezTo>
                  <a:lnTo>
                    <a:pt x="2635" y="2000"/>
                  </a:lnTo>
                  <a:cubicBezTo>
                    <a:pt x="2700" y="2017"/>
                    <a:pt x="2766" y="2026"/>
                    <a:pt x="2830" y="2026"/>
                  </a:cubicBezTo>
                  <a:cubicBezTo>
                    <a:pt x="3164" y="2026"/>
                    <a:pt x="3469" y="1802"/>
                    <a:pt x="3557" y="1464"/>
                  </a:cubicBezTo>
                  <a:cubicBezTo>
                    <a:pt x="3662" y="1060"/>
                    <a:pt x="3419" y="649"/>
                    <a:pt x="3014" y="545"/>
                  </a:cubicBezTo>
                  <a:lnTo>
                    <a:pt x="1015" y="24"/>
                  </a:lnTo>
                  <a:cubicBezTo>
                    <a:pt x="953" y="8"/>
                    <a:pt x="891" y="1"/>
                    <a:pt x="8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5" name="Google Shape;2285;p43"/>
            <p:cNvSpPr/>
            <p:nvPr/>
          </p:nvSpPr>
          <p:spPr>
            <a:xfrm>
              <a:off x="4155226" y="1838285"/>
              <a:ext cx="45675" cy="73188"/>
            </a:xfrm>
            <a:custGeom>
              <a:rect b="b" l="l" r="r" t="t"/>
              <a:pathLst>
                <a:path extrusionOk="0" h="3506" w="2188">
                  <a:moveTo>
                    <a:pt x="832" y="0"/>
                  </a:moveTo>
                  <a:cubicBezTo>
                    <a:pt x="769" y="0"/>
                    <a:pt x="706" y="8"/>
                    <a:pt x="642" y="24"/>
                  </a:cubicBezTo>
                  <a:cubicBezTo>
                    <a:pt x="242" y="130"/>
                    <a:pt x="0" y="541"/>
                    <a:pt x="106" y="943"/>
                  </a:cubicBezTo>
                  <a:lnTo>
                    <a:pt x="627" y="2942"/>
                  </a:lnTo>
                  <a:cubicBezTo>
                    <a:pt x="716" y="3281"/>
                    <a:pt x="1020" y="3505"/>
                    <a:pt x="1353" y="3505"/>
                  </a:cubicBezTo>
                  <a:cubicBezTo>
                    <a:pt x="1416" y="3505"/>
                    <a:pt x="1480" y="3497"/>
                    <a:pt x="1544" y="3480"/>
                  </a:cubicBezTo>
                  <a:cubicBezTo>
                    <a:pt x="1946" y="3375"/>
                    <a:pt x="2188" y="2965"/>
                    <a:pt x="2082" y="2563"/>
                  </a:cubicBezTo>
                  <a:lnTo>
                    <a:pt x="1561" y="563"/>
                  </a:lnTo>
                  <a:cubicBezTo>
                    <a:pt x="1472" y="224"/>
                    <a:pt x="1166" y="0"/>
                    <a:pt x="8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6" name="Google Shape;2286;p43"/>
            <p:cNvSpPr/>
            <p:nvPr/>
          </p:nvSpPr>
          <p:spPr>
            <a:xfrm>
              <a:off x="4195327" y="1817557"/>
              <a:ext cx="62855" cy="59744"/>
            </a:xfrm>
            <a:custGeom>
              <a:rect b="b" l="l" r="r" t="t"/>
              <a:pathLst>
                <a:path extrusionOk="0" h="2862" w="3011">
                  <a:moveTo>
                    <a:pt x="826" y="1"/>
                  </a:moveTo>
                  <a:cubicBezTo>
                    <a:pt x="633" y="1"/>
                    <a:pt x="441" y="74"/>
                    <a:pt x="294" y="221"/>
                  </a:cubicBezTo>
                  <a:cubicBezTo>
                    <a:pt x="2" y="512"/>
                    <a:pt x="1" y="984"/>
                    <a:pt x="288" y="1279"/>
                  </a:cubicBezTo>
                  <a:lnTo>
                    <a:pt x="1645" y="2635"/>
                  </a:lnTo>
                  <a:cubicBezTo>
                    <a:pt x="1792" y="2786"/>
                    <a:pt x="1988" y="2861"/>
                    <a:pt x="2183" y="2861"/>
                  </a:cubicBezTo>
                  <a:cubicBezTo>
                    <a:pt x="2375" y="2861"/>
                    <a:pt x="2567" y="2788"/>
                    <a:pt x="2714" y="2641"/>
                  </a:cubicBezTo>
                  <a:cubicBezTo>
                    <a:pt x="3010" y="2344"/>
                    <a:pt x="3007" y="1864"/>
                    <a:pt x="2708" y="1572"/>
                  </a:cubicBezTo>
                  <a:lnTo>
                    <a:pt x="1352" y="215"/>
                  </a:lnTo>
                  <a:cubicBezTo>
                    <a:pt x="1205" y="72"/>
                    <a:pt x="1015" y="1"/>
                    <a:pt x="8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7" name="Google Shape;2287;p43"/>
            <p:cNvSpPr/>
            <p:nvPr/>
          </p:nvSpPr>
          <p:spPr>
            <a:xfrm>
              <a:off x="3955640" y="1669344"/>
              <a:ext cx="76027" cy="42188"/>
            </a:xfrm>
            <a:custGeom>
              <a:rect b="b" l="l" r="r" t="t"/>
              <a:pathLst>
                <a:path extrusionOk="0" h="2021" w="3642">
                  <a:moveTo>
                    <a:pt x="830" y="1"/>
                  </a:moveTo>
                  <a:cubicBezTo>
                    <a:pt x="496" y="1"/>
                    <a:pt x="193" y="225"/>
                    <a:pt x="105" y="562"/>
                  </a:cubicBezTo>
                  <a:cubicBezTo>
                    <a:pt x="1" y="960"/>
                    <a:pt x="235" y="1366"/>
                    <a:pt x="630" y="1478"/>
                  </a:cubicBezTo>
                  <a:lnTo>
                    <a:pt x="2630" y="1999"/>
                  </a:lnTo>
                  <a:cubicBezTo>
                    <a:pt x="2690" y="2014"/>
                    <a:pt x="2750" y="2021"/>
                    <a:pt x="2810" y="2021"/>
                  </a:cubicBezTo>
                  <a:cubicBezTo>
                    <a:pt x="3144" y="2021"/>
                    <a:pt x="3449" y="1797"/>
                    <a:pt x="3538" y="1458"/>
                  </a:cubicBezTo>
                  <a:cubicBezTo>
                    <a:pt x="3642" y="1060"/>
                    <a:pt x="3406" y="654"/>
                    <a:pt x="3010" y="544"/>
                  </a:cubicBezTo>
                  <a:lnTo>
                    <a:pt x="1009" y="23"/>
                  </a:lnTo>
                  <a:cubicBezTo>
                    <a:pt x="949" y="8"/>
                    <a:pt x="889" y="1"/>
                    <a:pt x="8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8" name="Google Shape;2288;p43"/>
            <p:cNvSpPr/>
            <p:nvPr/>
          </p:nvSpPr>
          <p:spPr>
            <a:xfrm>
              <a:off x="4046905" y="1577745"/>
              <a:ext cx="45507" cy="72979"/>
            </a:xfrm>
            <a:custGeom>
              <a:rect b="b" l="l" r="r" t="t"/>
              <a:pathLst>
                <a:path extrusionOk="0" h="3496" w="2180">
                  <a:moveTo>
                    <a:pt x="833" y="1"/>
                  </a:moveTo>
                  <a:cubicBezTo>
                    <a:pt x="770" y="1"/>
                    <a:pt x="706" y="9"/>
                    <a:pt x="642" y="25"/>
                  </a:cubicBezTo>
                  <a:cubicBezTo>
                    <a:pt x="242" y="129"/>
                    <a:pt x="0" y="540"/>
                    <a:pt x="106" y="942"/>
                  </a:cubicBezTo>
                  <a:lnTo>
                    <a:pt x="627" y="2943"/>
                  </a:lnTo>
                  <a:cubicBezTo>
                    <a:pt x="719" y="3276"/>
                    <a:pt x="1021" y="3495"/>
                    <a:pt x="1352" y="3495"/>
                  </a:cubicBezTo>
                  <a:cubicBezTo>
                    <a:pt x="1415" y="3495"/>
                    <a:pt x="1479" y="3487"/>
                    <a:pt x="1542" y="3471"/>
                  </a:cubicBezTo>
                  <a:cubicBezTo>
                    <a:pt x="1940" y="3367"/>
                    <a:pt x="2180" y="2962"/>
                    <a:pt x="2082" y="2563"/>
                  </a:cubicBezTo>
                  <a:lnTo>
                    <a:pt x="1561" y="563"/>
                  </a:lnTo>
                  <a:cubicBezTo>
                    <a:pt x="1472" y="225"/>
                    <a:pt x="1167" y="1"/>
                    <a:pt x="8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9" name="Google Shape;2289;p43"/>
            <p:cNvSpPr/>
            <p:nvPr/>
          </p:nvSpPr>
          <p:spPr>
            <a:xfrm>
              <a:off x="3989917" y="1612147"/>
              <a:ext cx="62562" cy="59494"/>
            </a:xfrm>
            <a:custGeom>
              <a:rect b="b" l="l" r="r" t="t"/>
              <a:pathLst>
                <a:path extrusionOk="0" h="2850" w="2997">
                  <a:moveTo>
                    <a:pt x="827" y="1"/>
                  </a:moveTo>
                  <a:cubicBezTo>
                    <a:pt x="634" y="1"/>
                    <a:pt x="441" y="74"/>
                    <a:pt x="294" y="221"/>
                  </a:cubicBezTo>
                  <a:cubicBezTo>
                    <a:pt x="3" y="513"/>
                    <a:pt x="0" y="983"/>
                    <a:pt x="289" y="1278"/>
                  </a:cubicBezTo>
                  <a:lnTo>
                    <a:pt x="1645" y="2636"/>
                  </a:lnTo>
                  <a:cubicBezTo>
                    <a:pt x="1791" y="2778"/>
                    <a:pt x="1981" y="2849"/>
                    <a:pt x="2170" y="2849"/>
                  </a:cubicBezTo>
                  <a:cubicBezTo>
                    <a:pt x="2363" y="2849"/>
                    <a:pt x="2555" y="2776"/>
                    <a:pt x="2703" y="2630"/>
                  </a:cubicBezTo>
                  <a:cubicBezTo>
                    <a:pt x="2995" y="2338"/>
                    <a:pt x="2996" y="1867"/>
                    <a:pt x="2709" y="1572"/>
                  </a:cubicBezTo>
                  <a:lnTo>
                    <a:pt x="1351" y="215"/>
                  </a:lnTo>
                  <a:cubicBezTo>
                    <a:pt x="1206" y="72"/>
                    <a:pt x="1016" y="1"/>
                    <a:pt x="8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3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p44"/>
          <p:cNvSpPr txBox="1"/>
          <p:nvPr>
            <p:ph type="title"/>
          </p:nvPr>
        </p:nvSpPr>
        <p:spPr>
          <a:xfrm>
            <a:off x="639950" y="550275"/>
            <a:ext cx="2862600" cy="7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</a:t>
            </a:r>
            <a:endParaRPr/>
          </a:p>
        </p:txBody>
      </p:sp>
      <p:sp>
        <p:nvSpPr>
          <p:cNvPr id="2295" name="Google Shape;2295;p44"/>
          <p:cNvSpPr txBox="1"/>
          <p:nvPr>
            <p:ph idx="2" type="title"/>
          </p:nvPr>
        </p:nvSpPr>
        <p:spPr>
          <a:xfrm>
            <a:off x="123905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Tray</a:t>
            </a:r>
            <a:endParaRPr/>
          </a:p>
        </p:txBody>
      </p:sp>
      <p:sp>
        <p:nvSpPr>
          <p:cNvPr id="2296" name="Google Shape;2296;p44"/>
          <p:cNvSpPr txBox="1"/>
          <p:nvPr>
            <p:ph idx="1" type="subTitle"/>
          </p:nvPr>
        </p:nvSpPr>
        <p:spPr>
          <a:xfrm>
            <a:off x="691625" y="2271800"/>
            <a:ext cx="3786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{remote} = require('electron')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{Tray, Menu} = remote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trayIcon = new Tray('/path/images.png')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trayMenu = Menu.buildFromTemplate(template)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trayIcon.setContextMenu(trayMenu)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7" name="Google Shape;2297;p44"/>
          <p:cNvSpPr txBox="1"/>
          <p:nvPr>
            <p:ph idx="3" type="title"/>
          </p:nvPr>
        </p:nvSpPr>
        <p:spPr>
          <a:xfrm>
            <a:off x="5236500" y="1996550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Shortcuts</a:t>
            </a:r>
            <a:endParaRPr/>
          </a:p>
        </p:txBody>
      </p:sp>
      <p:sp>
        <p:nvSpPr>
          <p:cNvPr id="2298" name="Google Shape;2298;p44"/>
          <p:cNvSpPr txBox="1"/>
          <p:nvPr>
            <p:ph idx="4" type="subTitle"/>
          </p:nvPr>
        </p:nvSpPr>
        <p:spPr>
          <a:xfrm>
            <a:off x="4595050" y="2277450"/>
            <a:ext cx="37866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const {ipcRenderer, remote} = require('electron')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const {globalShortcut} = remote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globalShortcut.register('CommandOrControl+O', () =&gt; {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ipcRenderer.send('openFile', () =&gt; {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   console.log("Event sent.");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})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ipcRenderer.on('fileData', (event, data) =&gt; {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   document.write(data)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})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})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grpSp>
        <p:nvGrpSpPr>
          <p:cNvPr id="2299" name="Google Shape;2299;p44"/>
          <p:cNvGrpSpPr/>
          <p:nvPr/>
        </p:nvGrpSpPr>
        <p:grpSpPr>
          <a:xfrm>
            <a:off x="5943802" y="1441410"/>
            <a:ext cx="456808" cy="456808"/>
            <a:chOff x="4458477" y="1517186"/>
            <a:chExt cx="456808" cy="456808"/>
          </a:xfrm>
        </p:grpSpPr>
        <p:sp>
          <p:nvSpPr>
            <p:cNvPr id="2300" name="Google Shape;2300;p44"/>
            <p:cNvSpPr/>
            <p:nvPr/>
          </p:nvSpPr>
          <p:spPr>
            <a:xfrm>
              <a:off x="4586587" y="1645296"/>
              <a:ext cx="200588" cy="200588"/>
            </a:xfrm>
            <a:custGeom>
              <a:rect b="b" l="l" r="r" t="t"/>
              <a:pathLst>
                <a:path extrusionOk="0" h="9609" w="9609">
                  <a:moveTo>
                    <a:pt x="4804" y="1549"/>
                  </a:moveTo>
                  <a:cubicBezTo>
                    <a:pt x="6599" y="1549"/>
                    <a:pt x="8060" y="3009"/>
                    <a:pt x="8060" y="4805"/>
                  </a:cubicBezTo>
                  <a:cubicBezTo>
                    <a:pt x="8060" y="6601"/>
                    <a:pt x="6600" y="8060"/>
                    <a:pt x="4804" y="8060"/>
                  </a:cubicBezTo>
                  <a:cubicBezTo>
                    <a:pt x="3008" y="8060"/>
                    <a:pt x="1547" y="6601"/>
                    <a:pt x="1547" y="4805"/>
                  </a:cubicBezTo>
                  <a:cubicBezTo>
                    <a:pt x="1547" y="3009"/>
                    <a:pt x="3008" y="1549"/>
                    <a:pt x="4804" y="1549"/>
                  </a:cubicBezTo>
                  <a:close/>
                  <a:moveTo>
                    <a:pt x="4804" y="1"/>
                  </a:moveTo>
                  <a:cubicBezTo>
                    <a:pt x="2155" y="1"/>
                    <a:pt x="0" y="2156"/>
                    <a:pt x="0" y="4805"/>
                  </a:cubicBezTo>
                  <a:cubicBezTo>
                    <a:pt x="0" y="7454"/>
                    <a:pt x="2155" y="9609"/>
                    <a:pt x="4804" y="9609"/>
                  </a:cubicBezTo>
                  <a:cubicBezTo>
                    <a:pt x="7453" y="9609"/>
                    <a:pt x="9608" y="7454"/>
                    <a:pt x="9608" y="4805"/>
                  </a:cubicBezTo>
                  <a:cubicBezTo>
                    <a:pt x="9608" y="2156"/>
                    <a:pt x="7453" y="1"/>
                    <a:pt x="48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1" name="Google Shape;2301;p44"/>
            <p:cNvSpPr/>
            <p:nvPr/>
          </p:nvSpPr>
          <p:spPr>
            <a:xfrm>
              <a:off x="4458477" y="1517186"/>
              <a:ext cx="456808" cy="456808"/>
            </a:xfrm>
            <a:custGeom>
              <a:rect b="b" l="l" r="r" t="t"/>
              <a:pathLst>
                <a:path extrusionOk="0" h="21883" w="21883">
                  <a:moveTo>
                    <a:pt x="11716" y="3692"/>
                  </a:moveTo>
                  <a:cubicBezTo>
                    <a:pt x="15120" y="4053"/>
                    <a:pt x="17832" y="6764"/>
                    <a:pt x="18192" y="10168"/>
                  </a:cubicBezTo>
                  <a:lnTo>
                    <a:pt x="17691" y="10168"/>
                  </a:lnTo>
                  <a:cubicBezTo>
                    <a:pt x="17263" y="10168"/>
                    <a:pt x="16917" y="10515"/>
                    <a:pt x="16917" y="10943"/>
                  </a:cubicBezTo>
                  <a:cubicBezTo>
                    <a:pt x="16917" y="11370"/>
                    <a:pt x="17263" y="11717"/>
                    <a:pt x="17691" y="11717"/>
                  </a:cubicBezTo>
                  <a:lnTo>
                    <a:pt x="17689" y="11715"/>
                  </a:lnTo>
                  <a:lnTo>
                    <a:pt x="18191" y="11715"/>
                  </a:lnTo>
                  <a:cubicBezTo>
                    <a:pt x="17830" y="15119"/>
                    <a:pt x="15118" y="17831"/>
                    <a:pt x="11715" y="18191"/>
                  </a:cubicBezTo>
                  <a:lnTo>
                    <a:pt x="11715" y="17690"/>
                  </a:lnTo>
                  <a:cubicBezTo>
                    <a:pt x="11715" y="17262"/>
                    <a:pt x="11368" y="16917"/>
                    <a:pt x="10941" y="16917"/>
                  </a:cubicBezTo>
                  <a:cubicBezTo>
                    <a:pt x="10513" y="16917"/>
                    <a:pt x="10168" y="17262"/>
                    <a:pt x="10168" y="17690"/>
                  </a:cubicBezTo>
                  <a:lnTo>
                    <a:pt x="10168" y="18191"/>
                  </a:lnTo>
                  <a:cubicBezTo>
                    <a:pt x="6764" y="17831"/>
                    <a:pt x="4052" y="15119"/>
                    <a:pt x="3690" y="11715"/>
                  </a:cubicBezTo>
                  <a:lnTo>
                    <a:pt x="4194" y="11715"/>
                  </a:lnTo>
                  <a:cubicBezTo>
                    <a:pt x="4621" y="11715"/>
                    <a:pt x="4968" y="11370"/>
                    <a:pt x="4968" y="10942"/>
                  </a:cubicBezTo>
                  <a:cubicBezTo>
                    <a:pt x="4968" y="10514"/>
                    <a:pt x="4621" y="10168"/>
                    <a:pt x="4194" y="10168"/>
                  </a:cubicBezTo>
                  <a:lnTo>
                    <a:pt x="3691" y="10168"/>
                  </a:lnTo>
                  <a:cubicBezTo>
                    <a:pt x="4052" y="6764"/>
                    <a:pt x="6764" y="4053"/>
                    <a:pt x="10169" y="3692"/>
                  </a:cubicBezTo>
                  <a:lnTo>
                    <a:pt x="10169" y="4193"/>
                  </a:lnTo>
                  <a:cubicBezTo>
                    <a:pt x="10169" y="4621"/>
                    <a:pt x="10515" y="4967"/>
                    <a:pt x="10943" y="4967"/>
                  </a:cubicBezTo>
                  <a:cubicBezTo>
                    <a:pt x="11371" y="4967"/>
                    <a:pt x="11716" y="4621"/>
                    <a:pt x="11716" y="4193"/>
                  </a:cubicBezTo>
                  <a:lnTo>
                    <a:pt x="11716" y="3692"/>
                  </a:lnTo>
                  <a:close/>
                  <a:moveTo>
                    <a:pt x="10941" y="1"/>
                  </a:moveTo>
                  <a:cubicBezTo>
                    <a:pt x="10513" y="1"/>
                    <a:pt x="10168" y="348"/>
                    <a:pt x="10168" y="774"/>
                  </a:cubicBezTo>
                  <a:lnTo>
                    <a:pt x="10168" y="2138"/>
                  </a:lnTo>
                  <a:cubicBezTo>
                    <a:pt x="5909" y="2509"/>
                    <a:pt x="2507" y="5912"/>
                    <a:pt x="2137" y="10168"/>
                  </a:cubicBezTo>
                  <a:lnTo>
                    <a:pt x="774" y="10168"/>
                  </a:lnTo>
                  <a:cubicBezTo>
                    <a:pt x="346" y="10168"/>
                    <a:pt x="0" y="10514"/>
                    <a:pt x="0" y="10942"/>
                  </a:cubicBezTo>
                  <a:cubicBezTo>
                    <a:pt x="0" y="11370"/>
                    <a:pt x="346" y="11715"/>
                    <a:pt x="774" y="11715"/>
                  </a:cubicBezTo>
                  <a:lnTo>
                    <a:pt x="2137" y="11715"/>
                  </a:lnTo>
                  <a:cubicBezTo>
                    <a:pt x="2508" y="15974"/>
                    <a:pt x="5909" y="19374"/>
                    <a:pt x="10168" y="19746"/>
                  </a:cubicBezTo>
                  <a:lnTo>
                    <a:pt x="10168" y="21109"/>
                  </a:lnTo>
                  <a:cubicBezTo>
                    <a:pt x="10168" y="21536"/>
                    <a:pt x="10513" y="21883"/>
                    <a:pt x="10941" y="21883"/>
                  </a:cubicBezTo>
                  <a:cubicBezTo>
                    <a:pt x="11368" y="21883"/>
                    <a:pt x="11715" y="21536"/>
                    <a:pt x="11715" y="21109"/>
                  </a:cubicBezTo>
                  <a:lnTo>
                    <a:pt x="11715" y="19746"/>
                  </a:lnTo>
                  <a:cubicBezTo>
                    <a:pt x="15971" y="19374"/>
                    <a:pt x="19374" y="15972"/>
                    <a:pt x="19745" y="11715"/>
                  </a:cubicBezTo>
                  <a:lnTo>
                    <a:pt x="21109" y="11715"/>
                  </a:lnTo>
                  <a:cubicBezTo>
                    <a:pt x="21535" y="11715"/>
                    <a:pt x="21882" y="11368"/>
                    <a:pt x="21882" y="10942"/>
                  </a:cubicBezTo>
                  <a:cubicBezTo>
                    <a:pt x="21882" y="10514"/>
                    <a:pt x="21535" y="10167"/>
                    <a:pt x="21109" y="10167"/>
                  </a:cubicBezTo>
                  <a:lnTo>
                    <a:pt x="21109" y="10168"/>
                  </a:lnTo>
                  <a:lnTo>
                    <a:pt x="19745" y="10168"/>
                  </a:lnTo>
                  <a:cubicBezTo>
                    <a:pt x="19374" y="5912"/>
                    <a:pt x="15971" y="2509"/>
                    <a:pt x="11715" y="2138"/>
                  </a:cubicBezTo>
                  <a:lnTo>
                    <a:pt x="11715" y="774"/>
                  </a:lnTo>
                  <a:cubicBezTo>
                    <a:pt x="11715" y="348"/>
                    <a:pt x="11368" y="1"/>
                    <a:pt x="10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2" name="Google Shape;2302;p44"/>
            <p:cNvSpPr/>
            <p:nvPr/>
          </p:nvSpPr>
          <p:spPr>
            <a:xfrm>
              <a:off x="4646874" y="1707232"/>
              <a:ext cx="79951" cy="76695"/>
            </a:xfrm>
            <a:custGeom>
              <a:rect b="b" l="l" r="r" t="t"/>
              <a:pathLst>
                <a:path extrusionOk="0" h="3674" w="3830">
                  <a:moveTo>
                    <a:pt x="853" y="1"/>
                  </a:moveTo>
                  <a:cubicBezTo>
                    <a:pt x="655" y="1"/>
                    <a:pt x="457" y="76"/>
                    <a:pt x="307" y="227"/>
                  </a:cubicBezTo>
                  <a:cubicBezTo>
                    <a:pt x="1" y="532"/>
                    <a:pt x="4" y="1029"/>
                    <a:pt x="314" y="1329"/>
                  </a:cubicBezTo>
                  <a:lnTo>
                    <a:pt x="822" y="1838"/>
                  </a:lnTo>
                  <a:lnTo>
                    <a:pt x="314" y="2345"/>
                  </a:lnTo>
                  <a:cubicBezTo>
                    <a:pt x="4" y="2645"/>
                    <a:pt x="1" y="3142"/>
                    <a:pt x="307" y="3447"/>
                  </a:cubicBezTo>
                  <a:cubicBezTo>
                    <a:pt x="457" y="3598"/>
                    <a:pt x="655" y="3673"/>
                    <a:pt x="854" y="3673"/>
                  </a:cubicBezTo>
                  <a:cubicBezTo>
                    <a:pt x="1055" y="3673"/>
                    <a:pt x="1257" y="3595"/>
                    <a:pt x="1409" y="3440"/>
                  </a:cubicBezTo>
                  <a:lnTo>
                    <a:pt x="1916" y="2932"/>
                  </a:lnTo>
                  <a:lnTo>
                    <a:pt x="2424" y="3440"/>
                  </a:lnTo>
                  <a:cubicBezTo>
                    <a:pt x="2575" y="3596"/>
                    <a:pt x="2776" y="3674"/>
                    <a:pt x="2978" y="3674"/>
                  </a:cubicBezTo>
                  <a:cubicBezTo>
                    <a:pt x="3176" y="3674"/>
                    <a:pt x="3374" y="3599"/>
                    <a:pt x="3526" y="3447"/>
                  </a:cubicBezTo>
                  <a:cubicBezTo>
                    <a:pt x="3830" y="3142"/>
                    <a:pt x="3827" y="2646"/>
                    <a:pt x="3518" y="2345"/>
                  </a:cubicBezTo>
                  <a:lnTo>
                    <a:pt x="3010" y="1838"/>
                  </a:lnTo>
                  <a:lnTo>
                    <a:pt x="3518" y="1330"/>
                  </a:lnTo>
                  <a:cubicBezTo>
                    <a:pt x="3821" y="1028"/>
                    <a:pt x="3821" y="537"/>
                    <a:pt x="3518" y="236"/>
                  </a:cubicBezTo>
                  <a:cubicBezTo>
                    <a:pt x="3367" y="85"/>
                    <a:pt x="3169" y="9"/>
                    <a:pt x="2971" y="9"/>
                  </a:cubicBezTo>
                  <a:cubicBezTo>
                    <a:pt x="2773" y="9"/>
                    <a:pt x="2575" y="85"/>
                    <a:pt x="2424" y="236"/>
                  </a:cubicBezTo>
                  <a:lnTo>
                    <a:pt x="1916" y="743"/>
                  </a:lnTo>
                  <a:lnTo>
                    <a:pt x="1409" y="236"/>
                  </a:lnTo>
                  <a:cubicBezTo>
                    <a:pt x="1257" y="79"/>
                    <a:pt x="1055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03" name="Google Shape;2303;p44"/>
          <p:cNvSpPr/>
          <p:nvPr/>
        </p:nvSpPr>
        <p:spPr>
          <a:xfrm>
            <a:off x="1946343" y="1469873"/>
            <a:ext cx="456808" cy="456829"/>
          </a:xfrm>
          <a:custGeom>
            <a:rect b="b" l="l" r="r" t="t"/>
            <a:pathLst>
              <a:path extrusionOk="0" h="21884" w="21883">
                <a:moveTo>
                  <a:pt x="8418" y="1937"/>
                </a:moveTo>
                <a:cubicBezTo>
                  <a:pt x="7601" y="2780"/>
                  <a:pt x="6898" y="3727"/>
                  <a:pt x="6330" y="4754"/>
                </a:cubicBezTo>
                <a:cubicBezTo>
                  <a:pt x="6242" y="4913"/>
                  <a:pt x="6158" y="5075"/>
                  <a:pt x="6077" y="5237"/>
                </a:cubicBezTo>
                <a:lnTo>
                  <a:pt x="3536" y="5237"/>
                </a:lnTo>
                <a:cubicBezTo>
                  <a:pt x="4766" y="3641"/>
                  <a:pt x="6477" y="2483"/>
                  <a:pt x="8418" y="1937"/>
                </a:cubicBezTo>
                <a:close/>
                <a:moveTo>
                  <a:pt x="10190" y="2438"/>
                </a:moveTo>
                <a:lnTo>
                  <a:pt x="10190" y="5237"/>
                </a:lnTo>
                <a:lnTo>
                  <a:pt x="7892" y="5237"/>
                </a:lnTo>
                <a:cubicBezTo>
                  <a:pt x="8508" y="4190"/>
                  <a:pt x="9283" y="3245"/>
                  <a:pt x="10190" y="2438"/>
                </a:cubicBezTo>
                <a:close/>
                <a:moveTo>
                  <a:pt x="11779" y="2490"/>
                </a:moveTo>
                <a:cubicBezTo>
                  <a:pt x="12673" y="3280"/>
                  <a:pt x="13436" y="4208"/>
                  <a:pt x="14038" y="5237"/>
                </a:cubicBezTo>
                <a:lnTo>
                  <a:pt x="11779" y="5237"/>
                </a:lnTo>
                <a:lnTo>
                  <a:pt x="11779" y="2490"/>
                </a:lnTo>
                <a:close/>
                <a:moveTo>
                  <a:pt x="13517" y="1949"/>
                </a:moveTo>
                <a:cubicBezTo>
                  <a:pt x="15435" y="2502"/>
                  <a:pt x="17127" y="3655"/>
                  <a:pt x="18347" y="5237"/>
                </a:cubicBezTo>
                <a:lnTo>
                  <a:pt x="15842" y="5237"/>
                </a:lnTo>
                <a:cubicBezTo>
                  <a:pt x="15244" y="4025"/>
                  <a:pt x="14460" y="2915"/>
                  <a:pt x="13517" y="1949"/>
                </a:cubicBezTo>
                <a:close/>
                <a:moveTo>
                  <a:pt x="5410" y="6826"/>
                </a:moveTo>
                <a:cubicBezTo>
                  <a:pt x="5040" y="7898"/>
                  <a:pt x="4817" y="9015"/>
                  <a:pt x="4744" y="10146"/>
                </a:cubicBezTo>
                <a:lnTo>
                  <a:pt x="1624" y="10146"/>
                </a:lnTo>
                <a:cubicBezTo>
                  <a:pt x="1720" y="8992"/>
                  <a:pt x="2034" y="7866"/>
                  <a:pt x="2546" y="6826"/>
                </a:cubicBezTo>
                <a:close/>
                <a:moveTo>
                  <a:pt x="10190" y="6826"/>
                </a:moveTo>
                <a:lnTo>
                  <a:pt x="10191" y="10146"/>
                </a:lnTo>
                <a:lnTo>
                  <a:pt x="6338" y="10146"/>
                </a:lnTo>
                <a:cubicBezTo>
                  <a:pt x="6423" y="9006"/>
                  <a:pt x="6685" y="7886"/>
                  <a:pt x="7111" y="6826"/>
                </a:cubicBezTo>
                <a:close/>
                <a:moveTo>
                  <a:pt x="14806" y="6826"/>
                </a:moveTo>
                <a:cubicBezTo>
                  <a:pt x="15220" y="7889"/>
                  <a:pt x="15471" y="9007"/>
                  <a:pt x="15549" y="10146"/>
                </a:cubicBezTo>
                <a:lnTo>
                  <a:pt x="11779" y="10146"/>
                </a:lnTo>
                <a:lnTo>
                  <a:pt x="11779" y="6826"/>
                </a:lnTo>
                <a:close/>
                <a:moveTo>
                  <a:pt x="19339" y="6825"/>
                </a:moveTo>
                <a:cubicBezTo>
                  <a:pt x="19850" y="7864"/>
                  <a:pt x="20163" y="8991"/>
                  <a:pt x="20261" y="10146"/>
                </a:cubicBezTo>
                <a:lnTo>
                  <a:pt x="17143" y="10146"/>
                </a:lnTo>
                <a:cubicBezTo>
                  <a:pt x="17074" y="9015"/>
                  <a:pt x="16857" y="7899"/>
                  <a:pt x="16498" y="6825"/>
                </a:cubicBezTo>
                <a:close/>
                <a:moveTo>
                  <a:pt x="4744" y="11736"/>
                </a:moveTo>
                <a:cubicBezTo>
                  <a:pt x="4814" y="12867"/>
                  <a:pt x="5033" y="13983"/>
                  <a:pt x="5396" y="15057"/>
                </a:cubicBezTo>
                <a:lnTo>
                  <a:pt x="2546" y="15057"/>
                </a:lnTo>
                <a:cubicBezTo>
                  <a:pt x="2034" y="14016"/>
                  <a:pt x="1722" y="12890"/>
                  <a:pt x="1624" y="11736"/>
                </a:cubicBezTo>
                <a:close/>
                <a:moveTo>
                  <a:pt x="10190" y="11736"/>
                </a:moveTo>
                <a:lnTo>
                  <a:pt x="10190" y="15057"/>
                </a:lnTo>
                <a:lnTo>
                  <a:pt x="7088" y="15057"/>
                </a:lnTo>
                <a:cubicBezTo>
                  <a:pt x="6671" y="13993"/>
                  <a:pt x="6417" y="12875"/>
                  <a:pt x="6338" y="11736"/>
                </a:cubicBezTo>
                <a:close/>
                <a:moveTo>
                  <a:pt x="15546" y="11736"/>
                </a:moveTo>
                <a:cubicBezTo>
                  <a:pt x="15458" y="12875"/>
                  <a:pt x="15200" y="13995"/>
                  <a:pt x="14780" y="15057"/>
                </a:cubicBezTo>
                <a:lnTo>
                  <a:pt x="11779" y="15057"/>
                </a:lnTo>
                <a:lnTo>
                  <a:pt x="11779" y="11736"/>
                </a:lnTo>
                <a:close/>
                <a:moveTo>
                  <a:pt x="20261" y="11736"/>
                </a:moveTo>
                <a:cubicBezTo>
                  <a:pt x="20163" y="12890"/>
                  <a:pt x="19850" y="14016"/>
                  <a:pt x="19338" y="15056"/>
                </a:cubicBezTo>
                <a:lnTo>
                  <a:pt x="19339" y="15057"/>
                </a:lnTo>
                <a:lnTo>
                  <a:pt x="16479" y="15057"/>
                </a:lnTo>
                <a:cubicBezTo>
                  <a:pt x="16845" y="13984"/>
                  <a:pt x="17066" y="12867"/>
                  <a:pt x="17140" y="11736"/>
                </a:cubicBezTo>
                <a:close/>
                <a:moveTo>
                  <a:pt x="14009" y="16645"/>
                </a:moveTo>
                <a:cubicBezTo>
                  <a:pt x="13412" y="17672"/>
                  <a:pt x="12660" y="18602"/>
                  <a:pt x="11779" y="19401"/>
                </a:cubicBezTo>
                <a:lnTo>
                  <a:pt x="11779" y="16645"/>
                </a:lnTo>
                <a:close/>
                <a:moveTo>
                  <a:pt x="10191" y="16645"/>
                </a:moveTo>
                <a:lnTo>
                  <a:pt x="10191" y="19441"/>
                </a:lnTo>
                <a:cubicBezTo>
                  <a:pt x="9268" y="18641"/>
                  <a:pt x="8481" y="17697"/>
                  <a:pt x="7862" y="16645"/>
                </a:cubicBezTo>
                <a:close/>
                <a:moveTo>
                  <a:pt x="18347" y="16645"/>
                </a:moveTo>
                <a:cubicBezTo>
                  <a:pt x="17127" y="18229"/>
                  <a:pt x="15432" y="19381"/>
                  <a:pt x="13511" y="19935"/>
                </a:cubicBezTo>
                <a:cubicBezTo>
                  <a:pt x="14323" y="19088"/>
                  <a:pt x="15018" y="18139"/>
                  <a:pt x="15579" y="17110"/>
                </a:cubicBezTo>
                <a:cubicBezTo>
                  <a:pt x="15662" y="16957"/>
                  <a:pt x="15743" y="16801"/>
                  <a:pt x="15819" y="16645"/>
                </a:cubicBezTo>
                <a:close/>
                <a:moveTo>
                  <a:pt x="6055" y="16645"/>
                </a:moveTo>
                <a:cubicBezTo>
                  <a:pt x="6659" y="17862"/>
                  <a:pt x="7452" y="18976"/>
                  <a:pt x="8404" y="19944"/>
                </a:cubicBezTo>
                <a:cubicBezTo>
                  <a:pt x="6471" y="19395"/>
                  <a:pt x="4764" y="18238"/>
                  <a:pt x="3536" y="16645"/>
                </a:cubicBezTo>
                <a:close/>
                <a:moveTo>
                  <a:pt x="10942" y="0"/>
                </a:moveTo>
                <a:cubicBezTo>
                  <a:pt x="4909" y="0"/>
                  <a:pt x="1" y="4908"/>
                  <a:pt x="1" y="10941"/>
                </a:cubicBezTo>
                <a:cubicBezTo>
                  <a:pt x="1" y="16974"/>
                  <a:pt x="4909" y="21883"/>
                  <a:pt x="10942" y="21883"/>
                </a:cubicBezTo>
                <a:cubicBezTo>
                  <a:pt x="16975" y="21883"/>
                  <a:pt x="21883" y="16974"/>
                  <a:pt x="21883" y="10942"/>
                </a:cubicBezTo>
                <a:cubicBezTo>
                  <a:pt x="21883" y="4910"/>
                  <a:pt x="16975" y="0"/>
                  <a:pt x="10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7" name="Shape 2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" name="Google Shape;2308;p45"/>
          <p:cNvSpPr txBox="1"/>
          <p:nvPr>
            <p:ph type="title"/>
          </p:nvPr>
        </p:nvSpPr>
        <p:spPr>
          <a:xfrm>
            <a:off x="639950" y="550275"/>
            <a:ext cx="2862600" cy="7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</a:t>
            </a:r>
            <a:endParaRPr/>
          </a:p>
        </p:txBody>
      </p:sp>
      <p:pic>
        <p:nvPicPr>
          <p:cNvPr id="2309" name="Google Shape;230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50" y="1501500"/>
            <a:ext cx="4028100" cy="3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0" name="Google Shape;2310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4975" y="1459224"/>
            <a:ext cx="4071297" cy="3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4" name="Shape 2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" name="Google Shape;2315;p46"/>
          <p:cNvSpPr txBox="1"/>
          <p:nvPr>
            <p:ph idx="2" type="title"/>
          </p:nvPr>
        </p:nvSpPr>
        <p:spPr>
          <a:xfrm>
            <a:off x="639950" y="550275"/>
            <a:ext cx="35403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Package Apps</a:t>
            </a:r>
            <a:endParaRPr/>
          </a:p>
        </p:txBody>
      </p:sp>
      <p:grpSp>
        <p:nvGrpSpPr>
          <p:cNvPr id="2316" name="Google Shape;2316;p46"/>
          <p:cNvGrpSpPr/>
          <p:nvPr/>
        </p:nvGrpSpPr>
        <p:grpSpPr>
          <a:xfrm>
            <a:off x="326989" y="1402803"/>
            <a:ext cx="4414384" cy="5181606"/>
            <a:chOff x="4786191" y="1531266"/>
            <a:chExt cx="2301076" cy="2701004"/>
          </a:xfrm>
        </p:grpSpPr>
        <p:sp>
          <p:nvSpPr>
            <p:cNvPr id="2317" name="Google Shape;2317;p46"/>
            <p:cNvSpPr/>
            <p:nvPr/>
          </p:nvSpPr>
          <p:spPr>
            <a:xfrm>
              <a:off x="5601334" y="3956642"/>
              <a:ext cx="663799" cy="178573"/>
            </a:xfrm>
            <a:custGeom>
              <a:rect b="b" l="l" r="r" t="t"/>
              <a:pathLst>
                <a:path extrusionOk="0" h="10677" w="39689">
                  <a:moveTo>
                    <a:pt x="0" y="0"/>
                  </a:moveTo>
                  <a:lnTo>
                    <a:pt x="0" y="10677"/>
                  </a:lnTo>
                  <a:lnTo>
                    <a:pt x="39689" y="10677"/>
                  </a:lnTo>
                  <a:lnTo>
                    <a:pt x="39689" y="0"/>
                  </a:lnTo>
                  <a:close/>
                </a:path>
              </a:pathLst>
            </a:custGeom>
            <a:solidFill>
              <a:srgbClr val="4A41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8" name="Google Shape;2318;p46"/>
            <p:cNvSpPr/>
            <p:nvPr/>
          </p:nvSpPr>
          <p:spPr>
            <a:xfrm>
              <a:off x="4786191" y="2359454"/>
              <a:ext cx="2301076" cy="1655491"/>
            </a:xfrm>
            <a:custGeom>
              <a:rect b="b" l="l" r="r" t="t"/>
              <a:pathLst>
                <a:path extrusionOk="0" h="98983" w="137583">
                  <a:moveTo>
                    <a:pt x="169" y="1"/>
                  </a:moveTo>
                  <a:cubicBezTo>
                    <a:pt x="76" y="1"/>
                    <a:pt x="1" y="75"/>
                    <a:pt x="1" y="168"/>
                  </a:cubicBezTo>
                  <a:lnTo>
                    <a:pt x="1" y="98815"/>
                  </a:lnTo>
                  <a:cubicBezTo>
                    <a:pt x="1" y="98908"/>
                    <a:pt x="76" y="98982"/>
                    <a:pt x="169" y="98982"/>
                  </a:cubicBezTo>
                  <a:lnTo>
                    <a:pt x="137416" y="98982"/>
                  </a:lnTo>
                  <a:cubicBezTo>
                    <a:pt x="137509" y="98982"/>
                    <a:pt x="137583" y="98908"/>
                    <a:pt x="137583" y="98815"/>
                  </a:cubicBezTo>
                  <a:lnTo>
                    <a:pt x="137583" y="168"/>
                  </a:lnTo>
                  <a:cubicBezTo>
                    <a:pt x="137583" y="75"/>
                    <a:pt x="137509" y="1"/>
                    <a:pt x="137416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9" name="Google Shape;2319;p46"/>
            <p:cNvSpPr/>
            <p:nvPr/>
          </p:nvSpPr>
          <p:spPr>
            <a:xfrm>
              <a:off x="4850466" y="2419815"/>
              <a:ext cx="2165536" cy="1436276"/>
            </a:xfrm>
            <a:custGeom>
              <a:rect b="b" l="l" r="r" t="t"/>
              <a:pathLst>
                <a:path extrusionOk="0" h="85876" w="129479">
                  <a:moveTo>
                    <a:pt x="104" y="1"/>
                  </a:moveTo>
                  <a:cubicBezTo>
                    <a:pt x="46" y="1"/>
                    <a:pt x="1" y="47"/>
                    <a:pt x="1" y="104"/>
                  </a:cubicBezTo>
                  <a:lnTo>
                    <a:pt x="1" y="85773"/>
                  </a:lnTo>
                  <a:cubicBezTo>
                    <a:pt x="1" y="85830"/>
                    <a:pt x="46" y="85876"/>
                    <a:pt x="104" y="85876"/>
                  </a:cubicBezTo>
                  <a:lnTo>
                    <a:pt x="129376" y="85876"/>
                  </a:lnTo>
                  <a:cubicBezTo>
                    <a:pt x="129433" y="85876"/>
                    <a:pt x="129479" y="85830"/>
                    <a:pt x="129479" y="85773"/>
                  </a:cubicBezTo>
                  <a:lnTo>
                    <a:pt x="129479" y="104"/>
                  </a:lnTo>
                  <a:cubicBezTo>
                    <a:pt x="129479" y="47"/>
                    <a:pt x="129433" y="1"/>
                    <a:pt x="129376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0" name="Google Shape;2320;p46"/>
            <p:cNvSpPr/>
            <p:nvPr/>
          </p:nvSpPr>
          <p:spPr>
            <a:xfrm>
              <a:off x="5316023" y="4119660"/>
              <a:ext cx="1234422" cy="112609"/>
            </a:xfrm>
            <a:custGeom>
              <a:rect b="b" l="l" r="r" t="t"/>
              <a:pathLst>
                <a:path extrusionOk="0" h="6733" w="73807">
                  <a:moveTo>
                    <a:pt x="132" y="1"/>
                  </a:moveTo>
                  <a:cubicBezTo>
                    <a:pt x="59" y="1"/>
                    <a:pt x="1" y="59"/>
                    <a:pt x="1" y="132"/>
                  </a:cubicBezTo>
                  <a:lnTo>
                    <a:pt x="1" y="6732"/>
                  </a:lnTo>
                  <a:lnTo>
                    <a:pt x="73806" y="6732"/>
                  </a:lnTo>
                  <a:lnTo>
                    <a:pt x="73806" y="132"/>
                  </a:lnTo>
                  <a:cubicBezTo>
                    <a:pt x="73806" y="59"/>
                    <a:pt x="73748" y="1"/>
                    <a:pt x="73677" y="1"/>
                  </a:cubicBezTo>
                  <a:close/>
                </a:path>
              </a:pathLst>
            </a:custGeom>
            <a:solidFill>
              <a:srgbClr val="5851B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1" name="Google Shape;2321;p46"/>
            <p:cNvSpPr/>
            <p:nvPr/>
          </p:nvSpPr>
          <p:spPr>
            <a:xfrm>
              <a:off x="5367636" y="2519028"/>
              <a:ext cx="1515235" cy="1018486"/>
            </a:xfrm>
            <a:custGeom>
              <a:rect b="b" l="l" r="r" t="t"/>
              <a:pathLst>
                <a:path extrusionOk="0" h="60896" w="90597">
                  <a:moveTo>
                    <a:pt x="3969" y="0"/>
                  </a:moveTo>
                  <a:cubicBezTo>
                    <a:pt x="1770" y="0"/>
                    <a:pt x="0" y="1770"/>
                    <a:pt x="0" y="3970"/>
                  </a:cubicBezTo>
                  <a:lnTo>
                    <a:pt x="0" y="56927"/>
                  </a:lnTo>
                  <a:cubicBezTo>
                    <a:pt x="0" y="59126"/>
                    <a:pt x="1770" y="60896"/>
                    <a:pt x="3969" y="60896"/>
                  </a:cubicBezTo>
                  <a:lnTo>
                    <a:pt x="86626" y="60896"/>
                  </a:lnTo>
                  <a:cubicBezTo>
                    <a:pt x="88825" y="60896"/>
                    <a:pt x="90596" y="59126"/>
                    <a:pt x="90596" y="56927"/>
                  </a:cubicBezTo>
                  <a:lnTo>
                    <a:pt x="90596" y="3970"/>
                  </a:lnTo>
                  <a:cubicBezTo>
                    <a:pt x="90596" y="1770"/>
                    <a:pt x="88825" y="0"/>
                    <a:pt x="86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2" name="Google Shape;2322;p46"/>
            <p:cNvSpPr/>
            <p:nvPr/>
          </p:nvSpPr>
          <p:spPr>
            <a:xfrm>
              <a:off x="5511638" y="3263039"/>
              <a:ext cx="66014" cy="165711"/>
            </a:xfrm>
            <a:custGeom>
              <a:rect b="b" l="l" r="r" t="t"/>
              <a:pathLst>
                <a:path extrusionOk="0" h="9908" w="3947">
                  <a:moveTo>
                    <a:pt x="0" y="0"/>
                  </a:moveTo>
                  <a:lnTo>
                    <a:pt x="0" y="9907"/>
                  </a:lnTo>
                  <a:lnTo>
                    <a:pt x="3946" y="9907"/>
                  </a:lnTo>
                  <a:lnTo>
                    <a:pt x="3946" y="0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3" name="Google Shape;2323;p46"/>
            <p:cNvSpPr/>
            <p:nvPr/>
          </p:nvSpPr>
          <p:spPr>
            <a:xfrm>
              <a:off x="5660357" y="3117548"/>
              <a:ext cx="66014" cy="311202"/>
            </a:xfrm>
            <a:custGeom>
              <a:rect b="b" l="l" r="r" t="t"/>
              <a:pathLst>
                <a:path extrusionOk="0" h="18607" w="3947">
                  <a:moveTo>
                    <a:pt x="1" y="1"/>
                  </a:moveTo>
                  <a:lnTo>
                    <a:pt x="1" y="18606"/>
                  </a:lnTo>
                  <a:lnTo>
                    <a:pt x="3947" y="18606"/>
                  </a:lnTo>
                  <a:lnTo>
                    <a:pt x="3947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4" name="Google Shape;2324;p46"/>
            <p:cNvSpPr/>
            <p:nvPr/>
          </p:nvSpPr>
          <p:spPr>
            <a:xfrm>
              <a:off x="5809092" y="3149727"/>
              <a:ext cx="66014" cy="279023"/>
            </a:xfrm>
            <a:custGeom>
              <a:rect b="b" l="l" r="r" t="t"/>
              <a:pathLst>
                <a:path extrusionOk="0" h="16683" w="3947">
                  <a:moveTo>
                    <a:pt x="0" y="1"/>
                  </a:moveTo>
                  <a:lnTo>
                    <a:pt x="0" y="16682"/>
                  </a:lnTo>
                  <a:lnTo>
                    <a:pt x="3946" y="16682"/>
                  </a:lnTo>
                  <a:lnTo>
                    <a:pt x="3946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5" name="Google Shape;2325;p46"/>
            <p:cNvSpPr/>
            <p:nvPr/>
          </p:nvSpPr>
          <p:spPr>
            <a:xfrm>
              <a:off x="5957811" y="2992211"/>
              <a:ext cx="66014" cy="436539"/>
            </a:xfrm>
            <a:custGeom>
              <a:rect b="b" l="l" r="r" t="t"/>
              <a:pathLst>
                <a:path extrusionOk="0" h="26101" w="3947">
                  <a:moveTo>
                    <a:pt x="1" y="1"/>
                  </a:moveTo>
                  <a:lnTo>
                    <a:pt x="1" y="26100"/>
                  </a:lnTo>
                  <a:lnTo>
                    <a:pt x="3947" y="26100"/>
                  </a:lnTo>
                  <a:lnTo>
                    <a:pt x="3947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6" name="Google Shape;2326;p46"/>
            <p:cNvSpPr/>
            <p:nvPr/>
          </p:nvSpPr>
          <p:spPr>
            <a:xfrm>
              <a:off x="5660357" y="3117548"/>
              <a:ext cx="30306" cy="311202"/>
            </a:xfrm>
            <a:custGeom>
              <a:rect b="b" l="l" r="r" t="t"/>
              <a:pathLst>
                <a:path extrusionOk="0" h="18607" w="1812">
                  <a:moveTo>
                    <a:pt x="1" y="1"/>
                  </a:moveTo>
                  <a:lnTo>
                    <a:pt x="1" y="18606"/>
                  </a:lnTo>
                  <a:lnTo>
                    <a:pt x="1812" y="18606"/>
                  </a:lnTo>
                  <a:lnTo>
                    <a:pt x="18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7" name="Google Shape;2327;p46"/>
            <p:cNvSpPr/>
            <p:nvPr/>
          </p:nvSpPr>
          <p:spPr>
            <a:xfrm>
              <a:off x="5511638" y="3263039"/>
              <a:ext cx="30306" cy="165711"/>
            </a:xfrm>
            <a:custGeom>
              <a:rect b="b" l="l" r="r" t="t"/>
              <a:pathLst>
                <a:path extrusionOk="0" h="9908" w="1812">
                  <a:moveTo>
                    <a:pt x="0" y="0"/>
                  </a:moveTo>
                  <a:lnTo>
                    <a:pt x="0" y="9907"/>
                  </a:lnTo>
                  <a:lnTo>
                    <a:pt x="1811" y="9907"/>
                  </a:lnTo>
                  <a:lnTo>
                    <a:pt x="18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8" name="Google Shape;2328;p46"/>
            <p:cNvSpPr/>
            <p:nvPr/>
          </p:nvSpPr>
          <p:spPr>
            <a:xfrm>
              <a:off x="5957811" y="2992211"/>
              <a:ext cx="30306" cy="436539"/>
            </a:xfrm>
            <a:custGeom>
              <a:rect b="b" l="l" r="r" t="t"/>
              <a:pathLst>
                <a:path extrusionOk="0" h="26101" w="1812">
                  <a:moveTo>
                    <a:pt x="1" y="1"/>
                  </a:moveTo>
                  <a:lnTo>
                    <a:pt x="1" y="26100"/>
                  </a:lnTo>
                  <a:lnTo>
                    <a:pt x="1812" y="26100"/>
                  </a:lnTo>
                  <a:lnTo>
                    <a:pt x="18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9" name="Google Shape;2329;p46"/>
            <p:cNvSpPr/>
            <p:nvPr/>
          </p:nvSpPr>
          <p:spPr>
            <a:xfrm>
              <a:off x="5809092" y="3149727"/>
              <a:ext cx="30306" cy="279023"/>
            </a:xfrm>
            <a:custGeom>
              <a:rect b="b" l="l" r="r" t="t"/>
              <a:pathLst>
                <a:path extrusionOk="0" h="16683" w="1812">
                  <a:moveTo>
                    <a:pt x="0" y="1"/>
                  </a:moveTo>
                  <a:lnTo>
                    <a:pt x="0" y="16682"/>
                  </a:lnTo>
                  <a:lnTo>
                    <a:pt x="1811" y="16682"/>
                  </a:lnTo>
                  <a:lnTo>
                    <a:pt x="18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0" name="Google Shape;2330;p46"/>
            <p:cNvSpPr/>
            <p:nvPr/>
          </p:nvSpPr>
          <p:spPr>
            <a:xfrm>
              <a:off x="5468019" y="2845332"/>
              <a:ext cx="590744" cy="629027"/>
            </a:xfrm>
            <a:custGeom>
              <a:rect b="b" l="l" r="r" t="t"/>
              <a:pathLst>
                <a:path extrusionOk="0" h="37610" w="35321">
                  <a:moveTo>
                    <a:pt x="1" y="0"/>
                  </a:moveTo>
                  <a:lnTo>
                    <a:pt x="1" y="37610"/>
                  </a:lnTo>
                  <a:lnTo>
                    <a:pt x="35321" y="37610"/>
                  </a:lnTo>
                  <a:lnTo>
                    <a:pt x="35321" y="37070"/>
                  </a:lnTo>
                  <a:lnTo>
                    <a:pt x="540" y="3707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1" name="Google Shape;2331;p46"/>
            <p:cNvSpPr/>
            <p:nvPr/>
          </p:nvSpPr>
          <p:spPr>
            <a:xfrm>
              <a:off x="5522694" y="2898518"/>
              <a:ext cx="459369" cy="286917"/>
            </a:xfrm>
            <a:custGeom>
              <a:rect b="b" l="l" r="r" t="t"/>
              <a:pathLst>
                <a:path extrusionOk="0" h="17155" w="27466">
                  <a:moveTo>
                    <a:pt x="27064" y="0"/>
                  </a:moveTo>
                  <a:lnTo>
                    <a:pt x="17798" y="10317"/>
                  </a:lnTo>
                  <a:lnTo>
                    <a:pt x="9239" y="8457"/>
                  </a:lnTo>
                  <a:lnTo>
                    <a:pt x="0" y="16755"/>
                  </a:lnTo>
                  <a:lnTo>
                    <a:pt x="360" y="17154"/>
                  </a:lnTo>
                  <a:lnTo>
                    <a:pt x="9395" y="9042"/>
                  </a:lnTo>
                  <a:lnTo>
                    <a:pt x="17989" y="10910"/>
                  </a:lnTo>
                  <a:lnTo>
                    <a:pt x="27465" y="361"/>
                  </a:lnTo>
                  <a:lnTo>
                    <a:pt x="27064" y="0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2" name="Google Shape;2332;p46"/>
            <p:cNvSpPr/>
            <p:nvPr/>
          </p:nvSpPr>
          <p:spPr>
            <a:xfrm>
              <a:off x="5950469" y="2873012"/>
              <a:ext cx="56430" cy="57049"/>
            </a:xfrm>
            <a:custGeom>
              <a:rect b="b" l="l" r="r" t="t"/>
              <a:pathLst>
                <a:path extrusionOk="0" h="3411" w="3374">
                  <a:moveTo>
                    <a:pt x="3374" y="1"/>
                  </a:moveTo>
                  <a:lnTo>
                    <a:pt x="0" y="904"/>
                  </a:lnTo>
                  <a:lnTo>
                    <a:pt x="2613" y="3410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rgbClr val="D5DB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3" name="Google Shape;2333;p46"/>
            <p:cNvSpPr/>
            <p:nvPr/>
          </p:nvSpPr>
          <p:spPr>
            <a:xfrm>
              <a:off x="6114675" y="3251265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4" name="Google Shape;2334;p46"/>
            <p:cNvSpPr/>
            <p:nvPr/>
          </p:nvSpPr>
          <p:spPr>
            <a:xfrm>
              <a:off x="6114675" y="3330675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46"/>
            <p:cNvSpPr/>
            <p:nvPr/>
          </p:nvSpPr>
          <p:spPr>
            <a:xfrm>
              <a:off x="6172493" y="3350243"/>
              <a:ext cx="143701" cy="25773"/>
            </a:xfrm>
            <a:custGeom>
              <a:rect b="b" l="l" r="r" t="t"/>
              <a:pathLst>
                <a:path extrusionOk="0" h="1541" w="8592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46"/>
            <p:cNvSpPr/>
            <p:nvPr/>
          </p:nvSpPr>
          <p:spPr>
            <a:xfrm>
              <a:off x="6172493" y="3270833"/>
              <a:ext cx="143701" cy="25773"/>
            </a:xfrm>
            <a:custGeom>
              <a:rect b="b" l="l" r="r" t="t"/>
              <a:pathLst>
                <a:path extrusionOk="0" h="1541" w="8592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7" name="Google Shape;2337;p46"/>
            <p:cNvSpPr/>
            <p:nvPr/>
          </p:nvSpPr>
          <p:spPr>
            <a:xfrm>
              <a:off x="6381238" y="3251265"/>
              <a:ext cx="45358" cy="45341"/>
            </a:xfrm>
            <a:custGeom>
              <a:rect b="b" l="l" r="r" t="t"/>
              <a:pathLst>
                <a:path extrusionOk="0" h="2711" w="2712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B1AF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8" name="Google Shape;2338;p46"/>
            <p:cNvSpPr/>
            <p:nvPr/>
          </p:nvSpPr>
          <p:spPr>
            <a:xfrm>
              <a:off x="6381238" y="3330675"/>
              <a:ext cx="45358" cy="45341"/>
            </a:xfrm>
            <a:custGeom>
              <a:rect b="b" l="l" r="r" t="t"/>
              <a:pathLst>
                <a:path extrusionOk="0" h="2711" w="2712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rgbClr val="FCA70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9" name="Google Shape;2339;p46"/>
            <p:cNvSpPr/>
            <p:nvPr/>
          </p:nvSpPr>
          <p:spPr>
            <a:xfrm>
              <a:off x="6439056" y="3350243"/>
              <a:ext cx="143701" cy="25773"/>
            </a:xfrm>
            <a:custGeom>
              <a:rect b="b" l="l" r="r" t="t"/>
              <a:pathLst>
                <a:path extrusionOk="0" h="1541" w="8592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0" name="Google Shape;2340;p46"/>
            <p:cNvSpPr/>
            <p:nvPr/>
          </p:nvSpPr>
          <p:spPr>
            <a:xfrm>
              <a:off x="6439056" y="3270833"/>
              <a:ext cx="143701" cy="25773"/>
            </a:xfrm>
            <a:custGeom>
              <a:rect b="b" l="l" r="r" t="t"/>
              <a:pathLst>
                <a:path extrusionOk="0" h="1541" w="8592">
                  <a:moveTo>
                    <a:pt x="0" y="1"/>
                  </a:moveTo>
                  <a:lnTo>
                    <a:pt x="0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1" name="Google Shape;2341;p46"/>
            <p:cNvSpPr/>
            <p:nvPr/>
          </p:nvSpPr>
          <p:spPr>
            <a:xfrm>
              <a:off x="6621292" y="3251265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2" name="Google Shape;2342;p46"/>
            <p:cNvSpPr/>
            <p:nvPr/>
          </p:nvSpPr>
          <p:spPr>
            <a:xfrm>
              <a:off x="6621292" y="3330675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6679110" y="3350243"/>
              <a:ext cx="94546" cy="25773"/>
            </a:xfrm>
            <a:custGeom>
              <a:rect b="b" l="l" r="r" t="t"/>
              <a:pathLst>
                <a:path extrusionOk="0" h="1541" w="5653">
                  <a:moveTo>
                    <a:pt x="0" y="1"/>
                  </a:moveTo>
                  <a:lnTo>
                    <a:pt x="0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4" name="Google Shape;2344;p46"/>
            <p:cNvSpPr/>
            <p:nvPr/>
          </p:nvSpPr>
          <p:spPr>
            <a:xfrm>
              <a:off x="6679110" y="3270833"/>
              <a:ext cx="94546" cy="25773"/>
            </a:xfrm>
            <a:custGeom>
              <a:rect b="b" l="l" r="r" t="t"/>
              <a:pathLst>
                <a:path extrusionOk="0" h="1541" w="5653">
                  <a:moveTo>
                    <a:pt x="0" y="1"/>
                  </a:moveTo>
                  <a:lnTo>
                    <a:pt x="0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5" name="Google Shape;2345;p46"/>
            <p:cNvSpPr/>
            <p:nvPr/>
          </p:nvSpPr>
          <p:spPr>
            <a:xfrm>
              <a:off x="6123154" y="2818188"/>
              <a:ext cx="650502" cy="11841"/>
            </a:xfrm>
            <a:custGeom>
              <a:rect b="b" l="l" r="r" t="t"/>
              <a:pathLst>
                <a:path extrusionOk="0" h="708" w="38894">
                  <a:moveTo>
                    <a:pt x="0" y="1"/>
                  </a:moveTo>
                  <a:lnTo>
                    <a:pt x="0" y="707"/>
                  </a:lnTo>
                  <a:lnTo>
                    <a:pt x="38894" y="707"/>
                  </a:lnTo>
                  <a:lnTo>
                    <a:pt x="388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6" name="Google Shape;2346;p46"/>
            <p:cNvSpPr/>
            <p:nvPr/>
          </p:nvSpPr>
          <p:spPr>
            <a:xfrm>
              <a:off x="5468019" y="2673048"/>
              <a:ext cx="1305637" cy="27078"/>
            </a:xfrm>
            <a:custGeom>
              <a:rect b="b" l="l" r="r" t="t"/>
              <a:pathLst>
                <a:path extrusionOk="0" h="1619" w="78065">
                  <a:moveTo>
                    <a:pt x="1" y="0"/>
                  </a:moveTo>
                  <a:lnTo>
                    <a:pt x="1" y="1619"/>
                  </a:lnTo>
                  <a:lnTo>
                    <a:pt x="78065" y="1619"/>
                  </a:lnTo>
                  <a:lnTo>
                    <a:pt x="780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7" name="Google Shape;2347;p46"/>
            <p:cNvSpPr/>
            <p:nvPr/>
          </p:nvSpPr>
          <p:spPr>
            <a:xfrm>
              <a:off x="6121214" y="2854966"/>
              <a:ext cx="652442" cy="11841"/>
            </a:xfrm>
            <a:custGeom>
              <a:rect b="b" l="l" r="r" t="t"/>
              <a:pathLst>
                <a:path extrusionOk="0" h="708" w="39010">
                  <a:moveTo>
                    <a:pt x="1" y="1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8" name="Google Shape;2348;p46"/>
            <p:cNvSpPr/>
            <p:nvPr/>
          </p:nvSpPr>
          <p:spPr>
            <a:xfrm>
              <a:off x="6121214" y="2781409"/>
              <a:ext cx="652442" cy="11825"/>
            </a:xfrm>
            <a:custGeom>
              <a:rect b="b" l="l" r="r" t="t"/>
              <a:pathLst>
                <a:path extrusionOk="0" h="707" w="39010">
                  <a:moveTo>
                    <a:pt x="1" y="1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9" name="Google Shape;2349;p46"/>
            <p:cNvSpPr/>
            <p:nvPr/>
          </p:nvSpPr>
          <p:spPr>
            <a:xfrm>
              <a:off x="6121214" y="2891761"/>
              <a:ext cx="652442" cy="11825"/>
            </a:xfrm>
            <a:custGeom>
              <a:rect b="b" l="l" r="r" t="t"/>
              <a:pathLst>
                <a:path extrusionOk="0" h="707" w="39010">
                  <a:moveTo>
                    <a:pt x="1" y="0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0" name="Google Shape;2350;p46"/>
            <p:cNvSpPr/>
            <p:nvPr/>
          </p:nvSpPr>
          <p:spPr>
            <a:xfrm>
              <a:off x="6121214" y="2928539"/>
              <a:ext cx="652442" cy="11825"/>
            </a:xfrm>
            <a:custGeom>
              <a:rect b="b" l="l" r="r" t="t"/>
              <a:pathLst>
                <a:path extrusionOk="0" h="707" w="39010">
                  <a:moveTo>
                    <a:pt x="1" y="0"/>
                  </a:moveTo>
                  <a:lnTo>
                    <a:pt x="1" y="707"/>
                  </a:lnTo>
                  <a:lnTo>
                    <a:pt x="39010" y="707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1" name="Google Shape;2351;p46"/>
            <p:cNvSpPr/>
            <p:nvPr/>
          </p:nvSpPr>
          <p:spPr>
            <a:xfrm>
              <a:off x="6121214" y="2965301"/>
              <a:ext cx="652442" cy="11858"/>
            </a:xfrm>
            <a:custGeom>
              <a:rect b="b" l="l" r="r" t="t"/>
              <a:pathLst>
                <a:path extrusionOk="0" h="709" w="39010">
                  <a:moveTo>
                    <a:pt x="1" y="0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2" name="Google Shape;2352;p46"/>
            <p:cNvSpPr/>
            <p:nvPr/>
          </p:nvSpPr>
          <p:spPr>
            <a:xfrm>
              <a:off x="6121214" y="3002079"/>
              <a:ext cx="652442" cy="11858"/>
            </a:xfrm>
            <a:custGeom>
              <a:rect b="b" l="l" r="r" t="t"/>
              <a:pathLst>
                <a:path extrusionOk="0" h="709" w="39010">
                  <a:moveTo>
                    <a:pt x="1" y="0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3" name="Google Shape;2353;p46"/>
            <p:cNvSpPr/>
            <p:nvPr/>
          </p:nvSpPr>
          <p:spPr>
            <a:xfrm>
              <a:off x="6121214" y="3038857"/>
              <a:ext cx="652442" cy="11858"/>
            </a:xfrm>
            <a:custGeom>
              <a:rect b="b" l="l" r="r" t="t"/>
              <a:pathLst>
                <a:path extrusionOk="0" h="709" w="39010">
                  <a:moveTo>
                    <a:pt x="1" y="1"/>
                  </a:moveTo>
                  <a:lnTo>
                    <a:pt x="1" y="708"/>
                  </a:lnTo>
                  <a:lnTo>
                    <a:pt x="39010" y="708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4" name="Google Shape;2354;p46"/>
            <p:cNvSpPr/>
            <p:nvPr/>
          </p:nvSpPr>
          <p:spPr>
            <a:xfrm>
              <a:off x="6121214" y="3075636"/>
              <a:ext cx="652442" cy="11858"/>
            </a:xfrm>
            <a:custGeom>
              <a:rect b="b" l="l" r="r" t="t"/>
              <a:pathLst>
                <a:path extrusionOk="0" h="709" w="39010">
                  <a:moveTo>
                    <a:pt x="1" y="1"/>
                  </a:moveTo>
                  <a:lnTo>
                    <a:pt x="1" y="709"/>
                  </a:lnTo>
                  <a:lnTo>
                    <a:pt x="39010" y="709"/>
                  </a:lnTo>
                  <a:lnTo>
                    <a:pt x="390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5" name="Google Shape;2355;p46"/>
            <p:cNvSpPr/>
            <p:nvPr/>
          </p:nvSpPr>
          <p:spPr>
            <a:xfrm>
              <a:off x="6201076" y="3112431"/>
              <a:ext cx="572580" cy="11825"/>
            </a:xfrm>
            <a:custGeom>
              <a:rect b="b" l="l" r="r" t="t"/>
              <a:pathLst>
                <a:path extrusionOk="0" h="707" w="34235">
                  <a:moveTo>
                    <a:pt x="1" y="0"/>
                  </a:moveTo>
                  <a:lnTo>
                    <a:pt x="1" y="706"/>
                  </a:lnTo>
                  <a:lnTo>
                    <a:pt x="34235" y="706"/>
                  </a:lnTo>
                  <a:lnTo>
                    <a:pt x="3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6" name="Google Shape;2356;p46"/>
            <p:cNvSpPr/>
            <p:nvPr/>
          </p:nvSpPr>
          <p:spPr>
            <a:xfrm>
              <a:off x="5367636" y="2519028"/>
              <a:ext cx="1515235" cy="124501"/>
            </a:xfrm>
            <a:custGeom>
              <a:rect b="b" l="l" r="r" t="t"/>
              <a:pathLst>
                <a:path extrusionOk="0" h="7444" w="90597">
                  <a:moveTo>
                    <a:pt x="3969" y="0"/>
                  </a:moveTo>
                  <a:cubicBezTo>
                    <a:pt x="1777" y="0"/>
                    <a:pt x="0" y="1777"/>
                    <a:pt x="0" y="3969"/>
                  </a:cubicBezTo>
                  <a:lnTo>
                    <a:pt x="0" y="7444"/>
                  </a:lnTo>
                  <a:lnTo>
                    <a:pt x="90596" y="7444"/>
                  </a:lnTo>
                  <a:lnTo>
                    <a:pt x="90596" y="3970"/>
                  </a:lnTo>
                  <a:cubicBezTo>
                    <a:pt x="90596" y="1777"/>
                    <a:pt x="88819" y="0"/>
                    <a:pt x="8662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7" name="Google Shape;2357;p46"/>
            <p:cNvSpPr/>
            <p:nvPr/>
          </p:nvSpPr>
          <p:spPr>
            <a:xfrm>
              <a:off x="6648169" y="2564419"/>
              <a:ext cx="39805" cy="38300"/>
            </a:xfrm>
            <a:custGeom>
              <a:rect b="b" l="l" r="r" t="t"/>
              <a:pathLst>
                <a:path extrusionOk="0" h="2290" w="2380">
                  <a:moveTo>
                    <a:pt x="1231" y="0"/>
                  </a:moveTo>
                  <a:cubicBezTo>
                    <a:pt x="770" y="0"/>
                    <a:pt x="354" y="280"/>
                    <a:pt x="177" y="707"/>
                  </a:cubicBezTo>
                  <a:cubicBezTo>
                    <a:pt x="0" y="1134"/>
                    <a:pt x="98" y="1626"/>
                    <a:pt x="426" y="1954"/>
                  </a:cubicBezTo>
                  <a:cubicBezTo>
                    <a:pt x="645" y="2173"/>
                    <a:pt x="938" y="2289"/>
                    <a:pt x="1236" y="2289"/>
                  </a:cubicBezTo>
                  <a:cubicBezTo>
                    <a:pt x="1383" y="2289"/>
                    <a:pt x="1532" y="2261"/>
                    <a:pt x="1673" y="2203"/>
                  </a:cubicBezTo>
                  <a:cubicBezTo>
                    <a:pt x="2101" y="2024"/>
                    <a:pt x="2380" y="1607"/>
                    <a:pt x="2380" y="1145"/>
                  </a:cubicBezTo>
                  <a:cubicBezTo>
                    <a:pt x="2380" y="513"/>
                    <a:pt x="1867" y="0"/>
                    <a:pt x="1235" y="0"/>
                  </a:cubicBezTo>
                  <a:cubicBezTo>
                    <a:pt x="1234" y="0"/>
                    <a:pt x="1233" y="0"/>
                    <a:pt x="1231" y="0"/>
                  </a:cubicBezTo>
                  <a:close/>
                </a:path>
              </a:pathLst>
            </a:custGeom>
            <a:solidFill>
              <a:srgbClr val="CFC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8" name="Google Shape;2358;p46"/>
            <p:cNvSpPr/>
            <p:nvPr/>
          </p:nvSpPr>
          <p:spPr>
            <a:xfrm>
              <a:off x="6727696" y="2564402"/>
              <a:ext cx="38300" cy="38300"/>
            </a:xfrm>
            <a:custGeom>
              <a:rect b="b" l="l" r="r" t="t"/>
              <a:pathLst>
                <a:path extrusionOk="0" h="2290" w="2290">
                  <a:moveTo>
                    <a:pt x="1145" y="0"/>
                  </a:moveTo>
                  <a:cubicBezTo>
                    <a:pt x="513" y="0"/>
                    <a:pt x="1" y="514"/>
                    <a:pt x="1" y="1145"/>
                  </a:cubicBezTo>
                  <a:cubicBezTo>
                    <a:pt x="1" y="1777"/>
                    <a:pt x="513" y="2289"/>
                    <a:pt x="1145" y="2289"/>
                  </a:cubicBezTo>
                  <a:cubicBezTo>
                    <a:pt x="1777" y="2289"/>
                    <a:pt x="2290" y="1777"/>
                    <a:pt x="2290" y="1145"/>
                  </a:cubicBezTo>
                  <a:cubicBezTo>
                    <a:pt x="2290" y="514"/>
                    <a:pt x="1777" y="0"/>
                    <a:pt x="1145" y="0"/>
                  </a:cubicBezTo>
                  <a:close/>
                </a:path>
              </a:pathLst>
            </a:custGeom>
            <a:solidFill>
              <a:srgbClr val="CFC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9" name="Google Shape;2359;p46"/>
            <p:cNvSpPr/>
            <p:nvPr/>
          </p:nvSpPr>
          <p:spPr>
            <a:xfrm>
              <a:off x="6805718" y="2564402"/>
              <a:ext cx="38317" cy="38300"/>
            </a:xfrm>
            <a:custGeom>
              <a:rect b="b" l="l" r="r" t="t"/>
              <a:pathLst>
                <a:path extrusionOk="0" h="2290" w="2291">
                  <a:moveTo>
                    <a:pt x="1146" y="0"/>
                  </a:moveTo>
                  <a:cubicBezTo>
                    <a:pt x="513" y="0"/>
                    <a:pt x="1" y="514"/>
                    <a:pt x="1" y="1145"/>
                  </a:cubicBezTo>
                  <a:cubicBezTo>
                    <a:pt x="1" y="1777"/>
                    <a:pt x="513" y="2289"/>
                    <a:pt x="1146" y="2289"/>
                  </a:cubicBezTo>
                  <a:cubicBezTo>
                    <a:pt x="1778" y="2289"/>
                    <a:pt x="2290" y="1777"/>
                    <a:pt x="2290" y="1145"/>
                  </a:cubicBezTo>
                  <a:cubicBezTo>
                    <a:pt x="2290" y="514"/>
                    <a:pt x="1778" y="0"/>
                    <a:pt x="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0" name="Google Shape;2360;p46"/>
            <p:cNvSpPr/>
            <p:nvPr/>
          </p:nvSpPr>
          <p:spPr>
            <a:xfrm>
              <a:off x="4965115" y="2744313"/>
              <a:ext cx="1515252" cy="1018502"/>
            </a:xfrm>
            <a:custGeom>
              <a:rect b="b" l="l" r="r" t="t"/>
              <a:pathLst>
                <a:path extrusionOk="0" h="60897" w="90598">
                  <a:moveTo>
                    <a:pt x="3971" y="1"/>
                  </a:moveTo>
                  <a:cubicBezTo>
                    <a:pt x="1771" y="1"/>
                    <a:pt x="0" y="1770"/>
                    <a:pt x="0" y="3970"/>
                  </a:cubicBezTo>
                  <a:lnTo>
                    <a:pt x="0" y="56928"/>
                  </a:lnTo>
                  <a:cubicBezTo>
                    <a:pt x="0" y="59127"/>
                    <a:pt x="1771" y="60896"/>
                    <a:pt x="3971" y="60896"/>
                  </a:cubicBezTo>
                  <a:lnTo>
                    <a:pt x="86627" y="60896"/>
                  </a:lnTo>
                  <a:cubicBezTo>
                    <a:pt x="88826" y="60896"/>
                    <a:pt x="90597" y="59127"/>
                    <a:pt x="90597" y="56928"/>
                  </a:cubicBezTo>
                  <a:lnTo>
                    <a:pt x="90597" y="3970"/>
                  </a:lnTo>
                  <a:cubicBezTo>
                    <a:pt x="90597" y="1770"/>
                    <a:pt x="88826" y="1"/>
                    <a:pt x="86627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1" name="Google Shape;2361;p46"/>
            <p:cNvSpPr/>
            <p:nvPr/>
          </p:nvSpPr>
          <p:spPr>
            <a:xfrm>
              <a:off x="4995856" y="2704642"/>
              <a:ext cx="1515252" cy="1018502"/>
            </a:xfrm>
            <a:custGeom>
              <a:rect b="b" l="l" r="r" t="t"/>
              <a:pathLst>
                <a:path extrusionOk="0" h="60897" w="90598">
                  <a:moveTo>
                    <a:pt x="3971" y="1"/>
                  </a:moveTo>
                  <a:cubicBezTo>
                    <a:pt x="1772" y="1"/>
                    <a:pt x="0" y="1771"/>
                    <a:pt x="0" y="3970"/>
                  </a:cubicBezTo>
                  <a:lnTo>
                    <a:pt x="0" y="56928"/>
                  </a:lnTo>
                  <a:cubicBezTo>
                    <a:pt x="0" y="59127"/>
                    <a:pt x="1772" y="60897"/>
                    <a:pt x="3971" y="60897"/>
                  </a:cubicBezTo>
                  <a:lnTo>
                    <a:pt x="86627" y="60897"/>
                  </a:lnTo>
                  <a:cubicBezTo>
                    <a:pt x="88826" y="60897"/>
                    <a:pt x="90597" y="59127"/>
                    <a:pt x="90597" y="56928"/>
                  </a:cubicBezTo>
                  <a:lnTo>
                    <a:pt x="90597" y="3970"/>
                  </a:lnTo>
                  <a:cubicBezTo>
                    <a:pt x="90597" y="1771"/>
                    <a:pt x="88826" y="1"/>
                    <a:pt x="86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2" name="Google Shape;2362;p46"/>
            <p:cNvSpPr/>
            <p:nvPr/>
          </p:nvSpPr>
          <p:spPr>
            <a:xfrm>
              <a:off x="5139858" y="3448637"/>
              <a:ext cx="66014" cy="165745"/>
            </a:xfrm>
            <a:custGeom>
              <a:rect b="b" l="l" r="r" t="t"/>
              <a:pathLst>
                <a:path extrusionOk="0" h="9910" w="3947">
                  <a:moveTo>
                    <a:pt x="0" y="1"/>
                  </a:moveTo>
                  <a:lnTo>
                    <a:pt x="0" y="9909"/>
                  </a:lnTo>
                  <a:lnTo>
                    <a:pt x="3946" y="9909"/>
                  </a:lnTo>
                  <a:lnTo>
                    <a:pt x="3946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3" name="Google Shape;2363;p46"/>
            <p:cNvSpPr/>
            <p:nvPr/>
          </p:nvSpPr>
          <p:spPr>
            <a:xfrm>
              <a:off x="5288577" y="3303179"/>
              <a:ext cx="66047" cy="311202"/>
            </a:xfrm>
            <a:custGeom>
              <a:rect b="b" l="l" r="r" t="t"/>
              <a:pathLst>
                <a:path extrusionOk="0" h="18607" w="3949">
                  <a:moveTo>
                    <a:pt x="1" y="1"/>
                  </a:moveTo>
                  <a:lnTo>
                    <a:pt x="1" y="18606"/>
                  </a:lnTo>
                  <a:lnTo>
                    <a:pt x="3948" y="18606"/>
                  </a:lnTo>
                  <a:lnTo>
                    <a:pt x="3948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4" name="Google Shape;2364;p46"/>
            <p:cNvSpPr/>
            <p:nvPr/>
          </p:nvSpPr>
          <p:spPr>
            <a:xfrm>
              <a:off x="5437329" y="3335358"/>
              <a:ext cx="66014" cy="279023"/>
            </a:xfrm>
            <a:custGeom>
              <a:rect b="b" l="l" r="r" t="t"/>
              <a:pathLst>
                <a:path extrusionOk="0" h="16683" w="3947">
                  <a:moveTo>
                    <a:pt x="1" y="0"/>
                  </a:moveTo>
                  <a:lnTo>
                    <a:pt x="1" y="16682"/>
                  </a:lnTo>
                  <a:lnTo>
                    <a:pt x="3947" y="16682"/>
                  </a:lnTo>
                  <a:lnTo>
                    <a:pt x="3947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5" name="Google Shape;2365;p46"/>
            <p:cNvSpPr/>
            <p:nvPr/>
          </p:nvSpPr>
          <p:spPr>
            <a:xfrm>
              <a:off x="5586065" y="3177842"/>
              <a:ext cx="66014" cy="436539"/>
            </a:xfrm>
            <a:custGeom>
              <a:rect b="b" l="l" r="r" t="t"/>
              <a:pathLst>
                <a:path extrusionOk="0" h="26101" w="3947">
                  <a:moveTo>
                    <a:pt x="0" y="1"/>
                  </a:moveTo>
                  <a:lnTo>
                    <a:pt x="0" y="26100"/>
                  </a:lnTo>
                  <a:lnTo>
                    <a:pt x="3946" y="26100"/>
                  </a:lnTo>
                  <a:lnTo>
                    <a:pt x="3946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6" name="Google Shape;2366;p46"/>
            <p:cNvSpPr/>
            <p:nvPr/>
          </p:nvSpPr>
          <p:spPr>
            <a:xfrm>
              <a:off x="5096273" y="3087142"/>
              <a:ext cx="590710" cy="572848"/>
            </a:xfrm>
            <a:custGeom>
              <a:rect b="b" l="l" r="r" t="t"/>
              <a:pathLst>
                <a:path extrusionOk="0" h="34251" w="35319">
                  <a:moveTo>
                    <a:pt x="0" y="1"/>
                  </a:moveTo>
                  <a:lnTo>
                    <a:pt x="0" y="34250"/>
                  </a:lnTo>
                  <a:lnTo>
                    <a:pt x="35319" y="34250"/>
                  </a:lnTo>
                  <a:lnTo>
                    <a:pt x="35319" y="33711"/>
                  </a:lnTo>
                  <a:lnTo>
                    <a:pt x="540" y="33711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7" name="Google Shape;2367;p46"/>
            <p:cNvSpPr/>
            <p:nvPr/>
          </p:nvSpPr>
          <p:spPr>
            <a:xfrm>
              <a:off x="5150930" y="3084132"/>
              <a:ext cx="459369" cy="286917"/>
            </a:xfrm>
            <a:custGeom>
              <a:rect b="b" l="l" r="r" t="t"/>
              <a:pathLst>
                <a:path extrusionOk="0" h="17155" w="27466">
                  <a:moveTo>
                    <a:pt x="27065" y="1"/>
                  </a:moveTo>
                  <a:lnTo>
                    <a:pt x="17797" y="10318"/>
                  </a:lnTo>
                  <a:lnTo>
                    <a:pt x="9240" y="8458"/>
                  </a:lnTo>
                  <a:lnTo>
                    <a:pt x="1" y="16755"/>
                  </a:lnTo>
                  <a:lnTo>
                    <a:pt x="360" y="17155"/>
                  </a:lnTo>
                  <a:lnTo>
                    <a:pt x="9395" y="9043"/>
                  </a:lnTo>
                  <a:lnTo>
                    <a:pt x="17989" y="10910"/>
                  </a:lnTo>
                  <a:lnTo>
                    <a:pt x="27466" y="362"/>
                  </a:lnTo>
                  <a:lnTo>
                    <a:pt x="2706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8" name="Google Shape;2368;p46"/>
            <p:cNvSpPr/>
            <p:nvPr/>
          </p:nvSpPr>
          <p:spPr>
            <a:xfrm>
              <a:off x="5578706" y="3058643"/>
              <a:ext cx="56447" cy="57049"/>
            </a:xfrm>
            <a:custGeom>
              <a:rect b="b" l="l" r="r" t="t"/>
              <a:pathLst>
                <a:path extrusionOk="0" h="3411" w="3375">
                  <a:moveTo>
                    <a:pt x="3374" y="1"/>
                  </a:moveTo>
                  <a:lnTo>
                    <a:pt x="1" y="904"/>
                  </a:lnTo>
                  <a:lnTo>
                    <a:pt x="2614" y="3410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9" name="Google Shape;2369;p46"/>
            <p:cNvSpPr/>
            <p:nvPr/>
          </p:nvSpPr>
          <p:spPr>
            <a:xfrm>
              <a:off x="5742928" y="343689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0" y="0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0" name="Google Shape;2370;p46"/>
            <p:cNvSpPr/>
            <p:nvPr/>
          </p:nvSpPr>
          <p:spPr>
            <a:xfrm>
              <a:off x="5742928" y="351630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0" y="1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1" name="Google Shape;2371;p46"/>
            <p:cNvSpPr/>
            <p:nvPr/>
          </p:nvSpPr>
          <p:spPr>
            <a:xfrm>
              <a:off x="5800730" y="3535874"/>
              <a:ext cx="143684" cy="25773"/>
            </a:xfrm>
            <a:custGeom>
              <a:rect b="b" l="l" r="r" t="t"/>
              <a:pathLst>
                <a:path extrusionOk="0" h="1541" w="8591">
                  <a:moveTo>
                    <a:pt x="1" y="1"/>
                  </a:moveTo>
                  <a:lnTo>
                    <a:pt x="1" y="1541"/>
                  </a:lnTo>
                  <a:lnTo>
                    <a:pt x="8591" y="1541"/>
                  </a:lnTo>
                  <a:lnTo>
                    <a:pt x="85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2" name="Google Shape;2372;p46"/>
            <p:cNvSpPr/>
            <p:nvPr/>
          </p:nvSpPr>
          <p:spPr>
            <a:xfrm>
              <a:off x="5800730" y="3456464"/>
              <a:ext cx="143684" cy="25773"/>
            </a:xfrm>
            <a:custGeom>
              <a:rect b="b" l="l" r="r" t="t"/>
              <a:pathLst>
                <a:path extrusionOk="0" h="1541" w="8591">
                  <a:moveTo>
                    <a:pt x="1" y="1"/>
                  </a:moveTo>
                  <a:lnTo>
                    <a:pt x="1" y="1541"/>
                  </a:lnTo>
                  <a:lnTo>
                    <a:pt x="8591" y="1541"/>
                  </a:lnTo>
                  <a:lnTo>
                    <a:pt x="859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3" name="Google Shape;2373;p46"/>
            <p:cNvSpPr/>
            <p:nvPr/>
          </p:nvSpPr>
          <p:spPr>
            <a:xfrm>
              <a:off x="6009491" y="343689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0" y="0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4" name="Google Shape;2374;p46"/>
            <p:cNvSpPr/>
            <p:nvPr/>
          </p:nvSpPr>
          <p:spPr>
            <a:xfrm>
              <a:off x="6009491" y="351630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0" y="1"/>
                  </a:moveTo>
                  <a:lnTo>
                    <a:pt x="0" y="2711"/>
                  </a:lnTo>
                  <a:lnTo>
                    <a:pt x="2710" y="2711"/>
                  </a:lnTo>
                  <a:lnTo>
                    <a:pt x="2710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5" name="Google Shape;2375;p46"/>
            <p:cNvSpPr/>
            <p:nvPr/>
          </p:nvSpPr>
          <p:spPr>
            <a:xfrm>
              <a:off x="6067293" y="3535874"/>
              <a:ext cx="143718" cy="25773"/>
            </a:xfrm>
            <a:custGeom>
              <a:rect b="b" l="l" r="r" t="t"/>
              <a:pathLst>
                <a:path extrusionOk="0" h="1541" w="8593">
                  <a:moveTo>
                    <a:pt x="1" y="1"/>
                  </a:moveTo>
                  <a:lnTo>
                    <a:pt x="1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6" name="Google Shape;2376;p46"/>
            <p:cNvSpPr/>
            <p:nvPr/>
          </p:nvSpPr>
          <p:spPr>
            <a:xfrm>
              <a:off x="6067293" y="3456464"/>
              <a:ext cx="143718" cy="25773"/>
            </a:xfrm>
            <a:custGeom>
              <a:rect b="b" l="l" r="r" t="t"/>
              <a:pathLst>
                <a:path extrusionOk="0" h="1541" w="8593">
                  <a:moveTo>
                    <a:pt x="1" y="1"/>
                  </a:moveTo>
                  <a:lnTo>
                    <a:pt x="1" y="1541"/>
                  </a:lnTo>
                  <a:lnTo>
                    <a:pt x="8592" y="1541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7" name="Google Shape;2377;p46"/>
            <p:cNvSpPr/>
            <p:nvPr/>
          </p:nvSpPr>
          <p:spPr>
            <a:xfrm>
              <a:off x="6249512" y="343689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0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8" name="Google Shape;2378;p46"/>
            <p:cNvSpPr/>
            <p:nvPr/>
          </p:nvSpPr>
          <p:spPr>
            <a:xfrm>
              <a:off x="6249512" y="3516306"/>
              <a:ext cx="45341" cy="45341"/>
            </a:xfrm>
            <a:custGeom>
              <a:rect b="b" l="l" r="r" t="t"/>
              <a:pathLst>
                <a:path extrusionOk="0" h="2711" w="2711">
                  <a:moveTo>
                    <a:pt x="1" y="1"/>
                  </a:moveTo>
                  <a:lnTo>
                    <a:pt x="1" y="2711"/>
                  </a:lnTo>
                  <a:lnTo>
                    <a:pt x="2711" y="2711"/>
                  </a:lnTo>
                  <a:lnTo>
                    <a:pt x="2711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9" name="Google Shape;2379;p46"/>
            <p:cNvSpPr/>
            <p:nvPr/>
          </p:nvSpPr>
          <p:spPr>
            <a:xfrm>
              <a:off x="6307347" y="3535874"/>
              <a:ext cx="94563" cy="25773"/>
            </a:xfrm>
            <a:custGeom>
              <a:rect b="b" l="l" r="r" t="t"/>
              <a:pathLst>
                <a:path extrusionOk="0" h="1541" w="5654">
                  <a:moveTo>
                    <a:pt x="1" y="1"/>
                  </a:moveTo>
                  <a:lnTo>
                    <a:pt x="1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0" name="Google Shape;2380;p46"/>
            <p:cNvSpPr/>
            <p:nvPr/>
          </p:nvSpPr>
          <p:spPr>
            <a:xfrm>
              <a:off x="6307347" y="3456464"/>
              <a:ext cx="94563" cy="25773"/>
            </a:xfrm>
            <a:custGeom>
              <a:rect b="b" l="l" r="r" t="t"/>
              <a:pathLst>
                <a:path extrusionOk="0" h="1541" w="5654">
                  <a:moveTo>
                    <a:pt x="1" y="1"/>
                  </a:moveTo>
                  <a:lnTo>
                    <a:pt x="1" y="1541"/>
                  </a:lnTo>
                  <a:lnTo>
                    <a:pt x="5653" y="1541"/>
                  </a:lnTo>
                  <a:lnTo>
                    <a:pt x="5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1" name="Google Shape;2381;p46"/>
            <p:cNvSpPr/>
            <p:nvPr/>
          </p:nvSpPr>
          <p:spPr>
            <a:xfrm>
              <a:off x="5751391" y="3003818"/>
              <a:ext cx="650519" cy="11825"/>
            </a:xfrm>
            <a:custGeom>
              <a:rect b="b" l="l" r="r" t="t"/>
              <a:pathLst>
                <a:path extrusionOk="0" h="707" w="38895">
                  <a:moveTo>
                    <a:pt x="1" y="1"/>
                  </a:moveTo>
                  <a:lnTo>
                    <a:pt x="1" y="707"/>
                  </a:lnTo>
                  <a:lnTo>
                    <a:pt x="38894" y="707"/>
                  </a:lnTo>
                  <a:lnTo>
                    <a:pt x="3889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2" name="Google Shape;2382;p46"/>
            <p:cNvSpPr/>
            <p:nvPr/>
          </p:nvSpPr>
          <p:spPr>
            <a:xfrm>
              <a:off x="5096273" y="2858645"/>
              <a:ext cx="1305637" cy="27111"/>
            </a:xfrm>
            <a:custGeom>
              <a:rect b="b" l="l" r="r" t="t"/>
              <a:pathLst>
                <a:path extrusionOk="0" h="1621" w="78065">
                  <a:moveTo>
                    <a:pt x="0" y="1"/>
                  </a:moveTo>
                  <a:lnTo>
                    <a:pt x="0" y="1621"/>
                  </a:lnTo>
                  <a:lnTo>
                    <a:pt x="78064" y="1621"/>
                  </a:lnTo>
                  <a:lnTo>
                    <a:pt x="7806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3" name="Google Shape;2383;p46"/>
            <p:cNvSpPr/>
            <p:nvPr/>
          </p:nvSpPr>
          <p:spPr>
            <a:xfrm>
              <a:off x="5749434" y="3040597"/>
              <a:ext cx="652476" cy="11841"/>
            </a:xfrm>
            <a:custGeom>
              <a:rect b="b" l="l" r="r" t="t"/>
              <a:pathLst>
                <a:path extrusionOk="0" h="708" w="39012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4" name="Google Shape;2384;p46"/>
            <p:cNvSpPr/>
            <p:nvPr/>
          </p:nvSpPr>
          <p:spPr>
            <a:xfrm>
              <a:off x="5749434" y="2967040"/>
              <a:ext cx="652476" cy="11858"/>
            </a:xfrm>
            <a:custGeom>
              <a:rect b="b" l="l" r="r" t="t"/>
              <a:pathLst>
                <a:path extrusionOk="0" h="709" w="39012">
                  <a:moveTo>
                    <a:pt x="1" y="0"/>
                  </a:moveTo>
                  <a:lnTo>
                    <a:pt x="1" y="708"/>
                  </a:lnTo>
                  <a:lnTo>
                    <a:pt x="39011" y="708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5" name="Google Shape;2385;p46"/>
            <p:cNvSpPr/>
            <p:nvPr/>
          </p:nvSpPr>
          <p:spPr>
            <a:xfrm>
              <a:off x="5749434" y="3077375"/>
              <a:ext cx="652476" cy="11841"/>
            </a:xfrm>
            <a:custGeom>
              <a:rect b="b" l="l" r="r" t="t"/>
              <a:pathLst>
                <a:path extrusionOk="0" h="708" w="39012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6" name="Google Shape;2386;p46"/>
            <p:cNvSpPr/>
            <p:nvPr/>
          </p:nvSpPr>
          <p:spPr>
            <a:xfrm>
              <a:off x="5749434" y="3114170"/>
              <a:ext cx="652476" cy="11825"/>
            </a:xfrm>
            <a:custGeom>
              <a:rect b="b" l="l" r="r" t="t"/>
              <a:pathLst>
                <a:path extrusionOk="0" h="707" w="39012">
                  <a:moveTo>
                    <a:pt x="1" y="0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7" name="Google Shape;2387;p46"/>
            <p:cNvSpPr/>
            <p:nvPr/>
          </p:nvSpPr>
          <p:spPr>
            <a:xfrm>
              <a:off x="5749434" y="3150915"/>
              <a:ext cx="652476" cy="11858"/>
            </a:xfrm>
            <a:custGeom>
              <a:rect b="b" l="l" r="r" t="t"/>
              <a:pathLst>
                <a:path extrusionOk="0" h="709" w="39012">
                  <a:moveTo>
                    <a:pt x="1" y="1"/>
                  </a:moveTo>
                  <a:lnTo>
                    <a:pt x="1" y="709"/>
                  </a:lnTo>
                  <a:lnTo>
                    <a:pt x="39011" y="709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8" name="Google Shape;2388;p46"/>
            <p:cNvSpPr/>
            <p:nvPr/>
          </p:nvSpPr>
          <p:spPr>
            <a:xfrm>
              <a:off x="5749434" y="3187710"/>
              <a:ext cx="652476" cy="11858"/>
            </a:xfrm>
            <a:custGeom>
              <a:rect b="b" l="l" r="r" t="t"/>
              <a:pathLst>
                <a:path extrusionOk="0" h="709" w="39012">
                  <a:moveTo>
                    <a:pt x="1" y="0"/>
                  </a:moveTo>
                  <a:lnTo>
                    <a:pt x="1" y="708"/>
                  </a:lnTo>
                  <a:lnTo>
                    <a:pt x="39011" y="708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9" name="Google Shape;2389;p46"/>
            <p:cNvSpPr/>
            <p:nvPr/>
          </p:nvSpPr>
          <p:spPr>
            <a:xfrm>
              <a:off x="5749434" y="3224488"/>
              <a:ext cx="652476" cy="11825"/>
            </a:xfrm>
            <a:custGeom>
              <a:rect b="b" l="l" r="r" t="t"/>
              <a:pathLst>
                <a:path extrusionOk="0" h="707" w="39012">
                  <a:moveTo>
                    <a:pt x="1" y="0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0" name="Google Shape;2390;p46"/>
            <p:cNvSpPr/>
            <p:nvPr/>
          </p:nvSpPr>
          <p:spPr>
            <a:xfrm>
              <a:off x="5749434" y="3261266"/>
              <a:ext cx="652476" cy="11841"/>
            </a:xfrm>
            <a:custGeom>
              <a:rect b="b" l="l" r="r" t="t"/>
              <a:pathLst>
                <a:path extrusionOk="0" h="708" w="39012">
                  <a:moveTo>
                    <a:pt x="1" y="1"/>
                  </a:moveTo>
                  <a:lnTo>
                    <a:pt x="1" y="707"/>
                  </a:lnTo>
                  <a:lnTo>
                    <a:pt x="39011" y="707"/>
                  </a:lnTo>
                  <a:lnTo>
                    <a:pt x="39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5829330" y="3298045"/>
              <a:ext cx="572580" cy="11841"/>
            </a:xfrm>
            <a:custGeom>
              <a:rect b="b" l="l" r="r" t="t"/>
              <a:pathLst>
                <a:path extrusionOk="0" h="708" w="34235">
                  <a:moveTo>
                    <a:pt x="0" y="1"/>
                  </a:moveTo>
                  <a:lnTo>
                    <a:pt x="0" y="707"/>
                  </a:lnTo>
                  <a:lnTo>
                    <a:pt x="34234" y="707"/>
                  </a:lnTo>
                  <a:lnTo>
                    <a:pt x="342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2" name="Google Shape;2392;p46"/>
            <p:cNvSpPr/>
            <p:nvPr/>
          </p:nvSpPr>
          <p:spPr>
            <a:xfrm>
              <a:off x="4995856" y="2704642"/>
              <a:ext cx="1515252" cy="124518"/>
            </a:xfrm>
            <a:custGeom>
              <a:rect b="b" l="l" r="r" t="t"/>
              <a:pathLst>
                <a:path extrusionOk="0" h="7445" w="90598">
                  <a:moveTo>
                    <a:pt x="3971" y="1"/>
                  </a:moveTo>
                  <a:cubicBezTo>
                    <a:pt x="1779" y="1"/>
                    <a:pt x="0" y="1778"/>
                    <a:pt x="0" y="3970"/>
                  </a:cubicBezTo>
                  <a:lnTo>
                    <a:pt x="0" y="7445"/>
                  </a:lnTo>
                  <a:lnTo>
                    <a:pt x="90597" y="7445"/>
                  </a:lnTo>
                  <a:lnTo>
                    <a:pt x="90597" y="3970"/>
                  </a:lnTo>
                  <a:cubicBezTo>
                    <a:pt x="90597" y="1778"/>
                    <a:pt x="88819" y="1"/>
                    <a:pt x="86627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3" name="Google Shape;2393;p46"/>
            <p:cNvSpPr/>
            <p:nvPr/>
          </p:nvSpPr>
          <p:spPr>
            <a:xfrm>
              <a:off x="6276406" y="2750017"/>
              <a:ext cx="39806" cy="38317"/>
            </a:xfrm>
            <a:custGeom>
              <a:rect b="b" l="l" r="r" t="t"/>
              <a:pathLst>
                <a:path extrusionOk="0" h="2291" w="2380">
                  <a:moveTo>
                    <a:pt x="1235" y="1"/>
                  </a:moveTo>
                  <a:cubicBezTo>
                    <a:pt x="772" y="1"/>
                    <a:pt x="355" y="281"/>
                    <a:pt x="178" y="707"/>
                  </a:cubicBezTo>
                  <a:cubicBezTo>
                    <a:pt x="1" y="1135"/>
                    <a:pt x="98" y="1628"/>
                    <a:pt x="426" y="1955"/>
                  </a:cubicBezTo>
                  <a:cubicBezTo>
                    <a:pt x="645" y="2174"/>
                    <a:pt x="937" y="2290"/>
                    <a:pt x="1235" y="2290"/>
                  </a:cubicBezTo>
                  <a:cubicBezTo>
                    <a:pt x="1383" y="2290"/>
                    <a:pt x="1532" y="2262"/>
                    <a:pt x="1674" y="2203"/>
                  </a:cubicBezTo>
                  <a:cubicBezTo>
                    <a:pt x="2100" y="2026"/>
                    <a:pt x="2380" y="1609"/>
                    <a:pt x="2380" y="1145"/>
                  </a:cubicBezTo>
                  <a:cubicBezTo>
                    <a:pt x="2380" y="513"/>
                    <a:pt x="1868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6354444" y="2750017"/>
              <a:ext cx="39806" cy="38334"/>
            </a:xfrm>
            <a:custGeom>
              <a:rect b="b" l="l" r="r" t="t"/>
              <a:pathLst>
                <a:path extrusionOk="0" h="2292" w="2380">
                  <a:moveTo>
                    <a:pt x="1235" y="1"/>
                  </a:moveTo>
                  <a:cubicBezTo>
                    <a:pt x="771" y="1"/>
                    <a:pt x="354" y="281"/>
                    <a:pt x="177" y="709"/>
                  </a:cubicBezTo>
                  <a:cubicBezTo>
                    <a:pt x="0" y="1135"/>
                    <a:pt x="97" y="1628"/>
                    <a:pt x="426" y="1956"/>
                  </a:cubicBezTo>
                  <a:cubicBezTo>
                    <a:pt x="644" y="2175"/>
                    <a:pt x="937" y="2291"/>
                    <a:pt x="1235" y="2291"/>
                  </a:cubicBezTo>
                  <a:cubicBezTo>
                    <a:pt x="1383" y="2291"/>
                    <a:pt x="1531" y="2263"/>
                    <a:pt x="1673" y="2204"/>
                  </a:cubicBezTo>
                  <a:cubicBezTo>
                    <a:pt x="2101" y="2026"/>
                    <a:pt x="2379" y="1609"/>
                    <a:pt x="2379" y="1145"/>
                  </a:cubicBezTo>
                  <a:cubicBezTo>
                    <a:pt x="2379" y="513"/>
                    <a:pt x="1867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6432467" y="2750017"/>
              <a:ext cx="39806" cy="38317"/>
            </a:xfrm>
            <a:custGeom>
              <a:rect b="b" l="l" r="r" t="t"/>
              <a:pathLst>
                <a:path extrusionOk="0" h="2291" w="2380">
                  <a:moveTo>
                    <a:pt x="1235" y="1"/>
                  </a:moveTo>
                  <a:cubicBezTo>
                    <a:pt x="771" y="1"/>
                    <a:pt x="354" y="281"/>
                    <a:pt x="177" y="707"/>
                  </a:cubicBezTo>
                  <a:cubicBezTo>
                    <a:pt x="1" y="1135"/>
                    <a:pt x="98" y="1628"/>
                    <a:pt x="426" y="1955"/>
                  </a:cubicBezTo>
                  <a:cubicBezTo>
                    <a:pt x="644" y="2174"/>
                    <a:pt x="937" y="2290"/>
                    <a:pt x="1235" y="2290"/>
                  </a:cubicBezTo>
                  <a:cubicBezTo>
                    <a:pt x="1382" y="2290"/>
                    <a:pt x="1531" y="2262"/>
                    <a:pt x="1673" y="2203"/>
                  </a:cubicBezTo>
                  <a:cubicBezTo>
                    <a:pt x="2100" y="2026"/>
                    <a:pt x="2380" y="1609"/>
                    <a:pt x="2380" y="1145"/>
                  </a:cubicBezTo>
                  <a:cubicBezTo>
                    <a:pt x="2380" y="513"/>
                    <a:pt x="1867" y="1"/>
                    <a:pt x="1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6522029" y="2360625"/>
              <a:ext cx="482416" cy="530199"/>
            </a:xfrm>
            <a:custGeom>
              <a:rect b="b" l="l" r="r" t="t"/>
              <a:pathLst>
                <a:path extrusionOk="0" h="31701" w="28844">
                  <a:moveTo>
                    <a:pt x="25965" y="1"/>
                  </a:moveTo>
                  <a:cubicBezTo>
                    <a:pt x="25961" y="1"/>
                    <a:pt x="25957" y="1"/>
                    <a:pt x="25954" y="1"/>
                  </a:cubicBezTo>
                  <a:lnTo>
                    <a:pt x="4738" y="1"/>
                  </a:lnTo>
                  <a:cubicBezTo>
                    <a:pt x="4884" y="6879"/>
                    <a:pt x="5001" y="13760"/>
                    <a:pt x="5089" y="20640"/>
                  </a:cubicBezTo>
                  <a:cubicBezTo>
                    <a:pt x="5102" y="21693"/>
                    <a:pt x="5089" y="22779"/>
                    <a:pt x="4705" y="23750"/>
                  </a:cubicBezTo>
                  <a:cubicBezTo>
                    <a:pt x="4688" y="23750"/>
                    <a:pt x="4673" y="23748"/>
                    <a:pt x="4673" y="23748"/>
                  </a:cubicBezTo>
                  <a:cubicBezTo>
                    <a:pt x="4655" y="23747"/>
                    <a:pt x="4638" y="23747"/>
                    <a:pt x="4623" y="23747"/>
                  </a:cubicBezTo>
                  <a:cubicBezTo>
                    <a:pt x="4406" y="23747"/>
                    <a:pt x="4509" y="23853"/>
                    <a:pt x="4420" y="24325"/>
                  </a:cubicBezTo>
                  <a:cubicBezTo>
                    <a:pt x="4419" y="24332"/>
                    <a:pt x="4414" y="24340"/>
                    <a:pt x="4413" y="24348"/>
                  </a:cubicBezTo>
                  <a:cubicBezTo>
                    <a:pt x="3555" y="25749"/>
                    <a:pt x="1880" y="26514"/>
                    <a:pt x="251" y="26875"/>
                  </a:cubicBezTo>
                  <a:cubicBezTo>
                    <a:pt x="237" y="26952"/>
                    <a:pt x="247" y="27031"/>
                    <a:pt x="277" y="27103"/>
                  </a:cubicBezTo>
                  <a:cubicBezTo>
                    <a:pt x="87" y="27272"/>
                    <a:pt x="0" y="27481"/>
                    <a:pt x="113" y="27744"/>
                  </a:cubicBezTo>
                  <a:cubicBezTo>
                    <a:pt x="191" y="27926"/>
                    <a:pt x="974" y="28159"/>
                    <a:pt x="2120" y="28159"/>
                  </a:cubicBezTo>
                  <a:cubicBezTo>
                    <a:pt x="2419" y="28159"/>
                    <a:pt x="2744" y="28144"/>
                    <a:pt x="3087" y="28107"/>
                  </a:cubicBezTo>
                  <a:cubicBezTo>
                    <a:pt x="3561" y="28055"/>
                    <a:pt x="4493" y="27797"/>
                    <a:pt x="4925" y="27597"/>
                  </a:cubicBezTo>
                  <a:cubicBezTo>
                    <a:pt x="5185" y="27477"/>
                    <a:pt x="5419" y="27299"/>
                    <a:pt x="5602" y="27136"/>
                  </a:cubicBezTo>
                  <a:cubicBezTo>
                    <a:pt x="5817" y="27110"/>
                    <a:pt x="6028" y="27066"/>
                    <a:pt x="6222" y="26986"/>
                  </a:cubicBezTo>
                  <a:lnTo>
                    <a:pt x="6289" y="27049"/>
                  </a:lnTo>
                  <a:lnTo>
                    <a:pt x="8188" y="26223"/>
                  </a:lnTo>
                  <a:cubicBezTo>
                    <a:pt x="8188" y="26223"/>
                    <a:pt x="7981" y="25025"/>
                    <a:pt x="7817" y="24402"/>
                  </a:cubicBezTo>
                  <a:cubicBezTo>
                    <a:pt x="7789" y="24298"/>
                    <a:pt x="7747" y="24199"/>
                    <a:pt x="7691" y="24108"/>
                  </a:cubicBezTo>
                  <a:cubicBezTo>
                    <a:pt x="9272" y="19799"/>
                    <a:pt x="10534" y="15374"/>
                    <a:pt x="11416" y="10868"/>
                  </a:cubicBezTo>
                  <a:lnTo>
                    <a:pt x="11416" y="10868"/>
                  </a:lnTo>
                  <a:cubicBezTo>
                    <a:pt x="11070" y="16457"/>
                    <a:pt x="9062" y="27810"/>
                    <a:pt x="8914" y="28199"/>
                  </a:cubicBezTo>
                  <a:cubicBezTo>
                    <a:pt x="8661" y="28860"/>
                    <a:pt x="7792" y="29786"/>
                    <a:pt x="6501" y="29895"/>
                  </a:cubicBezTo>
                  <a:cubicBezTo>
                    <a:pt x="6051" y="29932"/>
                    <a:pt x="3842" y="29805"/>
                    <a:pt x="4080" y="30821"/>
                  </a:cubicBezTo>
                  <a:cubicBezTo>
                    <a:pt x="4137" y="31064"/>
                    <a:pt x="5285" y="31583"/>
                    <a:pt x="6947" y="31694"/>
                  </a:cubicBezTo>
                  <a:cubicBezTo>
                    <a:pt x="7011" y="31699"/>
                    <a:pt x="7083" y="31701"/>
                    <a:pt x="7161" y="31701"/>
                  </a:cubicBezTo>
                  <a:cubicBezTo>
                    <a:pt x="7670" y="31701"/>
                    <a:pt x="8446" y="31617"/>
                    <a:pt x="8844" y="31510"/>
                  </a:cubicBezTo>
                  <a:cubicBezTo>
                    <a:pt x="9465" y="31346"/>
                    <a:pt x="10027" y="30867"/>
                    <a:pt x="10027" y="30867"/>
                  </a:cubicBezTo>
                  <a:lnTo>
                    <a:pt x="10284" y="31208"/>
                  </a:lnTo>
                  <a:lnTo>
                    <a:pt x="12296" y="30723"/>
                  </a:lnTo>
                  <a:cubicBezTo>
                    <a:pt x="12296" y="30723"/>
                    <a:pt x="12293" y="30199"/>
                    <a:pt x="12281" y="29568"/>
                  </a:cubicBezTo>
                  <a:cubicBezTo>
                    <a:pt x="12268" y="28939"/>
                    <a:pt x="11850" y="28341"/>
                    <a:pt x="11850" y="28341"/>
                  </a:cubicBezTo>
                  <a:lnTo>
                    <a:pt x="11877" y="27196"/>
                  </a:lnTo>
                  <a:lnTo>
                    <a:pt x="12993" y="27065"/>
                  </a:lnTo>
                  <a:cubicBezTo>
                    <a:pt x="12993" y="27065"/>
                    <a:pt x="15233" y="19818"/>
                    <a:pt x="16298" y="17352"/>
                  </a:cubicBezTo>
                  <a:cubicBezTo>
                    <a:pt x="16736" y="16337"/>
                    <a:pt x="17223" y="15334"/>
                    <a:pt x="17501" y="14263"/>
                  </a:cubicBezTo>
                  <a:cubicBezTo>
                    <a:pt x="17829" y="13008"/>
                    <a:pt x="17861" y="11695"/>
                    <a:pt x="17963" y="10400"/>
                  </a:cubicBezTo>
                  <a:cubicBezTo>
                    <a:pt x="18153" y="8037"/>
                    <a:pt x="18587" y="5699"/>
                    <a:pt x="19259" y="3426"/>
                  </a:cubicBezTo>
                  <a:cubicBezTo>
                    <a:pt x="19302" y="3280"/>
                    <a:pt x="19349" y="3132"/>
                    <a:pt x="19450" y="3019"/>
                  </a:cubicBezTo>
                  <a:cubicBezTo>
                    <a:pt x="19626" y="2821"/>
                    <a:pt x="19919" y="2786"/>
                    <a:pt x="20183" y="2762"/>
                  </a:cubicBezTo>
                  <a:cubicBezTo>
                    <a:pt x="20894" y="2697"/>
                    <a:pt x="21509" y="2678"/>
                    <a:pt x="22059" y="2678"/>
                  </a:cubicBezTo>
                  <a:cubicBezTo>
                    <a:pt x="22805" y="2678"/>
                    <a:pt x="23431" y="2713"/>
                    <a:pt x="24017" y="2713"/>
                  </a:cubicBezTo>
                  <a:cubicBezTo>
                    <a:pt x="24734" y="2713"/>
                    <a:pt x="25390" y="2661"/>
                    <a:pt x="26127" y="2432"/>
                  </a:cubicBezTo>
                  <a:cubicBezTo>
                    <a:pt x="28478" y="1703"/>
                    <a:pt x="28730" y="636"/>
                    <a:pt x="28844" y="584"/>
                  </a:cubicBezTo>
                  <a:cubicBezTo>
                    <a:pt x="27932" y="199"/>
                    <a:pt x="26954" y="1"/>
                    <a:pt x="259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6252154" y="1825643"/>
              <a:ext cx="163671" cy="131659"/>
            </a:xfrm>
            <a:custGeom>
              <a:rect b="b" l="l" r="r" t="t"/>
              <a:pathLst>
                <a:path extrusionOk="0" h="7872" w="9786">
                  <a:moveTo>
                    <a:pt x="2825" y="1"/>
                  </a:moveTo>
                  <a:cubicBezTo>
                    <a:pt x="2024" y="1"/>
                    <a:pt x="0" y="214"/>
                    <a:pt x="291" y="532"/>
                  </a:cubicBezTo>
                  <a:cubicBezTo>
                    <a:pt x="620" y="895"/>
                    <a:pt x="2334" y="762"/>
                    <a:pt x="2664" y="960"/>
                  </a:cubicBezTo>
                  <a:lnTo>
                    <a:pt x="2994" y="1159"/>
                  </a:lnTo>
                  <a:cubicBezTo>
                    <a:pt x="2994" y="1159"/>
                    <a:pt x="2664" y="1605"/>
                    <a:pt x="2797" y="1877"/>
                  </a:cubicBezTo>
                  <a:cubicBezTo>
                    <a:pt x="2929" y="2148"/>
                    <a:pt x="2230" y="2563"/>
                    <a:pt x="2494" y="3025"/>
                  </a:cubicBezTo>
                  <a:cubicBezTo>
                    <a:pt x="2758" y="3486"/>
                    <a:pt x="2387" y="3455"/>
                    <a:pt x="2624" y="3936"/>
                  </a:cubicBezTo>
                  <a:cubicBezTo>
                    <a:pt x="2947" y="4594"/>
                    <a:pt x="3686" y="5012"/>
                    <a:pt x="4081" y="5012"/>
                  </a:cubicBezTo>
                  <a:cubicBezTo>
                    <a:pt x="4163" y="5012"/>
                    <a:pt x="4230" y="4994"/>
                    <a:pt x="4275" y="4956"/>
                  </a:cubicBezTo>
                  <a:cubicBezTo>
                    <a:pt x="4467" y="5413"/>
                    <a:pt x="5181" y="6325"/>
                    <a:pt x="5869" y="6325"/>
                  </a:cubicBezTo>
                  <a:cubicBezTo>
                    <a:pt x="5893" y="6325"/>
                    <a:pt x="5916" y="6324"/>
                    <a:pt x="5939" y="6322"/>
                  </a:cubicBezTo>
                  <a:cubicBezTo>
                    <a:pt x="5953" y="6321"/>
                    <a:pt x="5968" y="6320"/>
                    <a:pt x="5983" y="6320"/>
                  </a:cubicBezTo>
                  <a:cubicBezTo>
                    <a:pt x="6717" y="6320"/>
                    <a:pt x="8373" y="7872"/>
                    <a:pt x="8373" y="7872"/>
                  </a:cubicBezTo>
                  <a:lnTo>
                    <a:pt x="9785" y="6324"/>
                  </a:lnTo>
                  <a:cubicBezTo>
                    <a:pt x="9785" y="6324"/>
                    <a:pt x="7940" y="5022"/>
                    <a:pt x="7873" y="4474"/>
                  </a:cubicBezTo>
                  <a:cubicBezTo>
                    <a:pt x="7807" y="3927"/>
                    <a:pt x="6520" y="1710"/>
                    <a:pt x="6109" y="1269"/>
                  </a:cubicBezTo>
                  <a:cubicBezTo>
                    <a:pt x="5698" y="828"/>
                    <a:pt x="3533" y="78"/>
                    <a:pt x="3072" y="13"/>
                  </a:cubicBezTo>
                  <a:cubicBezTo>
                    <a:pt x="3017" y="5"/>
                    <a:pt x="2932" y="1"/>
                    <a:pt x="28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6755410" y="1776387"/>
              <a:ext cx="161831" cy="148819"/>
            </a:xfrm>
            <a:custGeom>
              <a:rect b="b" l="l" r="r" t="t"/>
              <a:pathLst>
                <a:path extrusionOk="0" h="8898" w="9676">
                  <a:moveTo>
                    <a:pt x="7846" y="1"/>
                  </a:moveTo>
                  <a:lnTo>
                    <a:pt x="3120" y="2034"/>
                  </a:lnTo>
                  <a:cubicBezTo>
                    <a:pt x="3152" y="2598"/>
                    <a:pt x="3182" y="3162"/>
                    <a:pt x="3213" y="3724"/>
                  </a:cubicBezTo>
                  <a:cubicBezTo>
                    <a:pt x="3244" y="4288"/>
                    <a:pt x="2178" y="4245"/>
                    <a:pt x="1089" y="4449"/>
                  </a:cubicBezTo>
                  <a:cubicBezTo>
                    <a:pt x="1" y="4653"/>
                    <a:pt x="4846" y="8601"/>
                    <a:pt x="5212" y="8886"/>
                  </a:cubicBezTo>
                  <a:cubicBezTo>
                    <a:pt x="5222" y="8894"/>
                    <a:pt x="5235" y="8897"/>
                    <a:pt x="5250" y="8897"/>
                  </a:cubicBezTo>
                  <a:cubicBezTo>
                    <a:pt x="5795" y="8897"/>
                    <a:pt x="9675" y="3990"/>
                    <a:pt x="9675" y="3990"/>
                  </a:cubicBezTo>
                  <a:lnTo>
                    <a:pt x="9675" y="3990"/>
                  </a:lnTo>
                  <a:cubicBezTo>
                    <a:pt x="9675" y="3990"/>
                    <a:pt x="9610" y="3992"/>
                    <a:pt x="9506" y="3992"/>
                  </a:cubicBezTo>
                  <a:cubicBezTo>
                    <a:pt x="9174" y="3992"/>
                    <a:pt x="8445" y="3963"/>
                    <a:pt x="8175" y="3720"/>
                  </a:cubicBezTo>
                  <a:cubicBezTo>
                    <a:pt x="7820" y="3400"/>
                    <a:pt x="7908" y="1241"/>
                    <a:pt x="78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6720471" y="1840762"/>
              <a:ext cx="299344" cy="414144"/>
            </a:xfrm>
            <a:custGeom>
              <a:rect b="b" l="l" r="r" t="t"/>
              <a:pathLst>
                <a:path extrusionOk="0" h="24762" w="17898">
                  <a:moveTo>
                    <a:pt x="10777" y="1"/>
                  </a:moveTo>
                  <a:cubicBezTo>
                    <a:pt x="10777" y="1"/>
                    <a:pt x="9960" y="1841"/>
                    <a:pt x="7341" y="1841"/>
                  </a:cubicBezTo>
                  <a:cubicBezTo>
                    <a:pt x="7317" y="1841"/>
                    <a:pt x="7293" y="1841"/>
                    <a:pt x="7269" y="1840"/>
                  </a:cubicBezTo>
                  <a:cubicBezTo>
                    <a:pt x="5268" y="1815"/>
                    <a:pt x="4774" y="346"/>
                    <a:pt x="4774" y="346"/>
                  </a:cubicBezTo>
                  <a:lnTo>
                    <a:pt x="0" y="4184"/>
                  </a:lnTo>
                  <a:cubicBezTo>
                    <a:pt x="728" y="8120"/>
                    <a:pt x="698" y="8729"/>
                    <a:pt x="1386" y="11919"/>
                  </a:cubicBezTo>
                  <a:cubicBezTo>
                    <a:pt x="1694" y="13354"/>
                    <a:pt x="1853" y="13911"/>
                    <a:pt x="2208" y="15422"/>
                  </a:cubicBezTo>
                  <a:cubicBezTo>
                    <a:pt x="2589" y="17039"/>
                    <a:pt x="2932" y="21812"/>
                    <a:pt x="3026" y="23837"/>
                  </a:cubicBezTo>
                  <a:cubicBezTo>
                    <a:pt x="3026" y="23837"/>
                    <a:pt x="2937" y="24761"/>
                    <a:pt x="4671" y="24761"/>
                  </a:cubicBezTo>
                  <a:cubicBezTo>
                    <a:pt x="4705" y="24761"/>
                    <a:pt x="4739" y="24761"/>
                    <a:pt x="4774" y="24760"/>
                  </a:cubicBezTo>
                  <a:cubicBezTo>
                    <a:pt x="6614" y="24721"/>
                    <a:pt x="14606" y="23814"/>
                    <a:pt x="14606" y="23814"/>
                  </a:cubicBezTo>
                  <a:lnTo>
                    <a:pt x="17119" y="23501"/>
                  </a:lnTo>
                  <a:lnTo>
                    <a:pt x="17898" y="14840"/>
                  </a:lnTo>
                  <a:lnTo>
                    <a:pt x="17287" y="4323"/>
                  </a:lnTo>
                  <a:lnTo>
                    <a:pt x="10777" y="1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6748536" y="1640932"/>
              <a:ext cx="167049" cy="173907"/>
            </a:xfrm>
            <a:custGeom>
              <a:rect b="b" l="l" r="r" t="t"/>
              <a:pathLst>
                <a:path extrusionOk="0" h="10398" w="9988">
                  <a:moveTo>
                    <a:pt x="4393" y="0"/>
                  </a:moveTo>
                  <a:cubicBezTo>
                    <a:pt x="3085" y="0"/>
                    <a:pt x="1779" y="102"/>
                    <a:pt x="486" y="306"/>
                  </a:cubicBezTo>
                  <a:cubicBezTo>
                    <a:pt x="380" y="323"/>
                    <a:pt x="267" y="345"/>
                    <a:pt x="192" y="420"/>
                  </a:cubicBezTo>
                  <a:cubicBezTo>
                    <a:pt x="132" y="482"/>
                    <a:pt x="105" y="567"/>
                    <a:pt x="88" y="652"/>
                  </a:cubicBezTo>
                  <a:cubicBezTo>
                    <a:pt x="43" y="858"/>
                    <a:pt x="36" y="1071"/>
                    <a:pt x="32" y="1282"/>
                  </a:cubicBezTo>
                  <a:cubicBezTo>
                    <a:pt x="1" y="2819"/>
                    <a:pt x="73" y="4358"/>
                    <a:pt x="247" y="5886"/>
                  </a:cubicBezTo>
                  <a:cubicBezTo>
                    <a:pt x="337" y="6667"/>
                    <a:pt x="453" y="7443"/>
                    <a:pt x="596" y="8215"/>
                  </a:cubicBezTo>
                  <a:cubicBezTo>
                    <a:pt x="707" y="8819"/>
                    <a:pt x="717" y="9553"/>
                    <a:pt x="1219" y="9988"/>
                  </a:cubicBezTo>
                  <a:cubicBezTo>
                    <a:pt x="1628" y="10344"/>
                    <a:pt x="2217" y="10397"/>
                    <a:pt x="2759" y="10397"/>
                  </a:cubicBezTo>
                  <a:cubicBezTo>
                    <a:pt x="2886" y="10397"/>
                    <a:pt x="3011" y="10394"/>
                    <a:pt x="3130" y="10392"/>
                  </a:cubicBezTo>
                  <a:lnTo>
                    <a:pt x="5578" y="10333"/>
                  </a:lnTo>
                  <a:cubicBezTo>
                    <a:pt x="6738" y="10306"/>
                    <a:pt x="7360" y="9911"/>
                    <a:pt x="7783" y="8815"/>
                  </a:cubicBezTo>
                  <a:cubicBezTo>
                    <a:pt x="8012" y="8215"/>
                    <a:pt x="8201" y="7602"/>
                    <a:pt x="8346" y="6977"/>
                  </a:cubicBezTo>
                  <a:lnTo>
                    <a:pt x="9843" y="4129"/>
                  </a:lnTo>
                  <a:cubicBezTo>
                    <a:pt x="9988" y="4028"/>
                    <a:pt x="9943" y="3806"/>
                    <a:pt x="9883" y="3640"/>
                  </a:cubicBezTo>
                  <a:cubicBezTo>
                    <a:pt x="9512" y="2604"/>
                    <a:pt x="9099" y="1511"/>
                    <a:pt x="8228" y="837"/>
                  </a:cubicBezTo>
                  <a:cubicBezTo>
                    <a:pt x="7363" y="169"/>
                    <a:pt x="6204" y="42"/>
                    <a:pt x="5113" y="11"/>
                  </a:cubicBezTo>
                  <a:cubicBezTo>
                    <a:pt x="4873" y="4"/>
                    <a:pt x="4633" y="0"/>
                    <a:pt x="43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6588277" y="2697299"/>
              <a:ext cx="45308" cy="58287"/>
            </a:xfrm>
            <a:custGeom>
              <a:rect b="b" l="l" r="r" t="t"/>
              <a:pathLst>
                <a:path extrusionOk="0" h="3485" w="2709">
                  <a:moveTo>
                    <a:pt x="2029" y="0"/>
                  </a:moveTo>
                  <a:lnTo>
                    <a:pt x="1" y="1112"/>
                  </a:lnTo>
                  <a:cubicBezTo>
                    <a:pt x="1" y="1112"/>
                    <a:pt x="266" y="2702"/>
                    <a:pt x="477" y="3246"/>
                  </a:cubicBezTo>
                  <a:cubicBezTo>
                    <a:pt x="545" y="3418"/>
                    <a:pt x="770" y="3485"/>
                    <a:pt x="1051" y="3485"/>
                  </a:cubicBezTo>
                  <a:cubicBezTo>
                    <a:pt x="1654" y="3485"/>
                    <a:pt x="2510" y="3176"/>
                    <a:pt x="2591" y="2936"/>
                  </a:cubicBezTo>
                  <a:cubicBezTo>
                    <a:pt x="2708" y="2585"/>
                    <a:pt x="2029" y="0"/>
                    <a:pt x="20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6514553" y="2743293"/>
              <a:ext cx="133282" cy="69660"/>
            </a:xfrm>
            <a:custGeom>
              <a:rect b="b" l="l" r="r" t="t"/>
              <a:pathLst>
                <a:path extrusionOk="0" h="4165" w="7969">
                  <a:moveTo>
                    <a:pt x="7010" y="0"/>
                  </a:moveTo>
                  <a:cubicBezTo>
                    <a:pt x="6871" y="244"/>
                    <a:pt x="6631" y="411"/>
                    <a:pt x="6380" y="526"/>
                  </a:cubicBezTo>
                  <a:cubicBezTo>
                    <a:pt x="6245" y="587"/>
                    <a:pt x="6105" y="615"/>
                    <a:pt x="5967" y="615"/>
                  </a:cubicBezTo>
                  <a:cubicBezTo>
                    <a:pt x="5651" y="615"/>
                    <a:pt x="5342" y="468"/>
                    <a:pt x="5112" y="232"/>
                  </a:cubicBezTo>
                  <a:cubicBezTo>
                    <a:pt x="4921" y="33"/>
                    <a:pt x="4715" y="23"/>
                    <a:pt x="4674" y="23"/>
                  </a:cubicBezTo>
                  <a:cubicBezTo>
                    <a:pt x="4670" y="23"/>
                    <a:pt x="4667" y="23"/>
                    <a:pt x="4667" y="23"/>
                  </a:cubicBezTo>
                  <a:cubicBezTo>
                    <a:pt x="4648" y="22"/>
                    <a:pt x="4631" y="22"/>
                    <a:pt x="4616" y="22"/>
                  </a:cubicBezTo>
                  <a:cubicBezTo>
                    <a:pt x="4419" y="22"/>
                    <a:pt x="4514" y="125"/>
                    <a:pt x="4429" y="564"/>
                  </a:cubicBezTo>
                  <a:cubicBezTo>
                    <a:pt x="4303" y="1215"/>
                    <a:pt x="3651" y="2214"/>
                    <a:pt x="2474" y="2524"/>
                  </a:cubicBezTo>
                  <a:cubicBezTo>
                    <a:pt x="2064" y="2631"/>
                    <a:pt x="0" y="2873"/>
                    <a:pt x="386" y="3774"/>
                  </a:cubicBezTo>
                  <a:cubicBezTo>
                    <a:pt x="459" y="3945"/>
                    <a:pt x="1195" y="4164"/>
                    <a:pt x="2273" y="4164"/>
                  </a:cubicBezTo>
                  <a:cubicBezTo>
                    <a:pt x="2553" y="4164"/>
                    <a:pt x="2857" y="4149"/>
                    <a:pt x="3179" y="4115"/>
                  </a:cubicBezTo>
                  <a:cubicBezTo>
                    <a:pt x="3624" y="4066"/>
                    <a:pt x="4499" y="3824"/>
                    <a:pt x="4904" y="3637"/>
                  </a:cubicBezTo>
                  <a:cubicBezTo>
                    <a:pt x="5451" y="3383"/>
                    <a:pt x="5893" y="2848"/>
                    <a:pt x="5893" y="2848"/>
                  </a:cubicBezTo>
                  <a:lnTo>
                    <a:pt x="6186" y="3123"/>
                  </a:lnTo>
                  <a:lnTo>
                    <a:pt x="7968" y="2347"/>
                  </a:lnTo>
                  <a:cubicBezTo>
                    <a:pt x="7968" y="2347"/>
                    <a:pt x="7774" y="1222"/>
                    <a:pt x="7618" y="635"/>
                  </a:cubicBezTo>
                  <a:cubicBezTo>
                    <a:pt x="7464" y="49"/>
                    <a:pt x="7012" y="0"/>
                    <a:pt x="7010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3" name="Google Shape;2403;p46"/>
            <p:cNvSpPr/>
            <p:nvPr/>
          </p:nvSpPr>
          <p:spPr>
            <a:xfrm>
              <a:off x="6460080" y="2229116"/>
              <a:ext cx="280829" cy="500981"/>
            </a:xfrm>
            <a:custGeom>
              <a:rect b="b" l="l" r="r" t="t"/>
              <a:pathLst>
                <a:path extrusionOk="0" h="29954" w="16791">
                  <a:moveTo>
                    <a:pt x="16791" y="0"/>
                  </a:moveTo>
                  <a:cubicBezTo>
                    <a:pt x="9734" y="951"/>
                    <a:pt x="103" y="1883"/>
                    <a:pt x="46" y="5740"/>
                  </a:cubicBezTo>
                  <a:cubicBezTo>
                    <a:pt x="1" y="8771"/>
                    <a:pt x="4873" y="22741"/>
                    <a:pt x="7664" y="29633"/>
                  </a:cubicBezTo>
                  <a:cubicBezTo>
                    <a:pt x="8180" y="29869"/>
                    <a:pt x="8597" y="29954"/>
                    <a:pt x="8932" y="29954"/>
                  </a:cubicBezTo>
                  <a:cubicBezTo>
                    <a:pt x="9809" y="29954"/>
                    <a:pt x="10115" y="29366"/>
                    <a:pt x="10115" y="29366"/>
                  </a:cubicBezTo>
                  <a:cubicBezTo>
                    <a:pt x="9807" y="25005"/>
                    <a:pt x="9384" y="17955"/>
                    <a:pt x="8171" y="12706"/>
                  </a:cubicBezTo>
                  <a:cubicBezTo>
                    <a:pt x="7803" y="11118"/>
                    <a:pt x="6838" y="9670"/>
                    <a:pt x="6444" y="8543"/>
                  </a:cubicBezTo>
                  <a:lnTo>
                    <a:pt x="6444" y="8543"/>
                  </a:lnTo>
                  <a:cubicBezTo>
                    <a:pt x="7654" y="8702"/>
                    <a:pt x="8989" y="8786"/>
                    <a:pt x="10340" y="8786"/>
                  </a:cubicBezTo>
                  <a:cubicBezTo>
                    <a:pt x="12134" y="8786"/>
                    <a:pt x="13955" y="8639"/>
                    <a:pt x="15544" y="8326"/>
                  </a:cubicBezTo>
                  <a:lnTo>
                    <a:pt x="1679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4" name="Google Shape;2404;p46"/>
            <p:cNvSpPr/>
            <p:nvPr/>
          </p:nvSpPr>
          <p:spPr>
            <a:xfrm>
              <a:off x="6478511" y="2227009"/>
              <a:ext cx="484389" cy="148986"/>
            </a:xfrm>
            <a:custGeom>
              <a:rect b="b" l="l" r="r" t="t"/>
              <a:pathLst>
                <a:path extrusionOk="0" h="8908" w="28962">
                  <a:moveTo>
                    <a:pt x="17453" y="1"/>
                  </a:moveTo>
                  <a:cubicBezTo>
                    <a:pt x="13294" y="265"/>
                    <a:pt x="4365" y="686"/>
                    <a:pt x="0" y="3902"/>
                  </a:cubicBezTo>
                  <a:cubicBezTo>
                    <a:pt x="0" y="3902"/>
                    <a:pt x="1164" y="3827"/>
                    <a:pt x="2524" y="3827"/>
                  </a:cubicBezTo>
                  <a:cubicBezTo>
                    <a:pt x="3498" y="3827"/>
                    <a:pt x="4572" y="3866"/>
                    <a:pt x="5391" y="3998"/>
                  </a:cubicBezTo>
                  <a:cubicBezTo>
                    <a:pt x="6217" y="4131"/>
                    <a:pt x="7049" y="4332"/>
                    <a:pt x="7764" y="4766"/>
                  </a:cubicBezTo>
                  <a:cubicBezTo>
                    <a:pt x="8479" y="5201"/>
                    <a:pt x="9071" y="5897"/>
                    <a:pt x="9214" y="6721"/>
                  </a:cubicBezTo>
                  <a:cubicBezTo>
                    <a:pt x="9288" y="7146"/>
                    <a:pt x="9243" y="7584"/>
                    <a:pt x="9328" y="8005"/>
                  </a:cubicBezTo>
                  <a:cubicBezTo>
                    <a:pt x="9392" y="8324"/>
                    <a:pt x="9532" y="8619"/>
                    <a:pt x="9682" y="8907"/>
                  </a:cubicBezTo>
                  <a:cubicBezTo>
                    <a:pt x="9711" y="8907"/>
                    <a:pt x="9740" y="8907"/>
                    <a:pt x="9768" y="8907"/>
                  </a:cubicBezTo>
                  <a:cubicBezTo>
                    <a:pt x="11337" y="8907"/>
                    <a:pt x="12903" y="8755"/>
                    <a:pt x="14442" y="8452"/>
                  </a:cubicBezTo>
                  <a:cubicBezTo>
                    <a:pt x="14442" y="8452"/>
                    <a:pt x="28961" y="2348"/>
                    <a:pt x="26743" y="728"/>
                  </a:cubicBezTo>
                  <a:cubicBezTo>
                    <a:pt x="26699" y="696"/>
                    <a:pt x="26498" y="684"/>
                    <a:pt x="26185" y="684"/>
                  </a:cubicBezTo>
                  <a:cubicBezTo>
                    <a:pt x="25340" y="684"/>
                    <a:pt x="23676" y="770"/>
                    <a:pt x="22020" y="770"/>
                  </a:cubicBezTo>
                  <a:cubicBezTo>
                    <a:pt x="19920" y="770"/>
                    <a:pt x="17835" y="631"/>
                    <a:pt x="174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6665028" y="2764801"/>
              <a:ext cx="40558" cy="55142"/>
            </a:xfrm>
            <a:custGeom>
              <a:rect b="b" l="l" r="r" t="t"/>
              <a:pathLst>
                <a:path extrusionOk="0" h="3297" w="2425">
                  <a:moveTo>
                    <a:pt x="2205" y="0"/>
                  </a:moveTo>
                  <a:lnTo>
                    <a:pt x="14" y="745"/>
                  </a:lnTo>
                  <a:cubicBezTo>
                    <a:pt x="14" y="745"/>
                    <a:pt x="0" y="2356"/>
                    <a:pt x="114" y="2927"/>
                  </a:cubicBezTo>
                  <a:cubicBezTo>
                    <a:pt x="168" y="3195"/>
                    <a:pt x="598" y="3297"/>
                    <a:pt x="1060" y="3297"/>
                  </a:cubicBezTo>
                  <a:cubicBezTo>
                    <a:pt x="1587" y="3297"/>
                    <a:pt x="2155" y="3164"/>
                    <a:pt x="2249" y="2990"/>
                  </a:cubicBezTo>
                  <a:cubicBezTo>
                    <a:pt x="2425" y="2665"/>
                    <a:pt x="2205" y="0"/>
                    <a:pt x="22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6" name="Google Shape;2406;p46"/>
            <p:cNvSpPr/>
            <p:nvPr/>
          </p:nvSpPr>
          <p:spPr>
            <a:xfrm>
              <a:off x="6579563" y="2805092"/>
              <a:ext cx="132847" cy="63455"/>
            </a:xfrm>
            <a:custGeom>
              <a:rect b="b" l="l" r="r" t="t"/>
              <a:pathLst>
                <a:path extrusionOk="0" h="3794" w="7943">
                  <a:moveTo>
                    <a:pt x="4989" y="0"/>
                  </a:moveTo>
                  <a:cubicBezTo>
                    <a:pt x="4861" y="0"/>
                    <a:pt x="4906" y="134"/>
                    <a:pt x="4763" y="508"/>
                  </a:cubicBezTo>
                  <a:cubicBezTo>
                    <a:pt x="4526" y="1128"/>
                    <a:pt x="3710" y="1997"/>
                    <a:pt x="2497" y="2098"/>
                  </a:cubicBezTo>
                  <a:cubicBezTo>
                    <a:pt x="2076" y="2134"/>
                    <a:pt x="1" y="2014"/>
                    <a:pt x="224" y="2969"/>
                  </a:cubicBezTo>
                  <a:cubicBezTo>
                    <a:pt x="278" y="3197"/>
                    <a:pt x="1355" y="3684"/>
                    <a:pt x="2917" y="3788"/>
                  </a:cubicBezTo>
                  <a:cubicBezTo>
                    <a:pt x="2977" y="3792"/>
                    <a:pt x="3045" y="3794"/>
                    <a:pt x="3120" y="3794"/>
                  </a:cubicBezTo>
                  <a:cubicBezTo>
                    <a:pt x="3597" y="3794"/>
                    <a:pt x="4325" y="3715"/>
                    <a:pt x="4698" y="3615"/>
                  </a:cubicBezTo>
                  <a:cubicBezTo>
                    <a:pt x="5281" y="3462"/>
                    <a:pt x="5809" y="3010"/>
                    <a:pt x="5809" y="3010"/>
                  </a:cubicBezTo>
                  <a:lnTo>
                    <a:pt x="6049" y="3331"/>
                  </a:lnTo>
                  <a:lnTo>
                    <a:pt x="7939" y="2876"/>
                  </a:lnTo>
                  <a:cubicBezTo>
                    <a:pt x="7939" y="2876"/>
                    <a:pt x="7943" y="1736"/>
                    <a:pt x="7893" y="1131"/>
                  </a:cubicBezTo>
                  <a:cubicBezTo>
                    <a:pt x="7842" y="527"/>
                    <a:pt x="7403" y="400"/>
                    <a:pt x="7403" y="400"/>
                  </a:cubicBezTo>
                  <a:cubicBezTo>
                    <a:pt x="7222" y="617"/>
                    <a:pt x="6958" y="740"/>
                    <a:pt x="6690" y="809"/>
                  </a:cubicBezTo>
                  <a:cubicBezTo>
                    <a:pt x="6607" y="831"/>
                    <a:pt x="6525" y="841"/>
                    <a:pt x="6443" y="841"/>
                  </a:cubicBezTo>
                  <a:cubicBezTo>
                    <a:pt x="6064" y="841"/>
                    <a:pt x="5713" y="622"/>
                    <a:pt x="5494" y="300"/>
                  </a:cubicBezTo>
                  <a:cubicBezTo>
                    <a:pt x="5321" y="45"/>
                    <a:pt x="5091" y="16"/>
                    <a:pt x="5091" y="16"/>
                  </a:cubicBezTo>
                  <a:cubicBezTo>
                    <a:pt x="5048" y="6"/>
                    <a:pt x="5015" y="0"/>
                    <a:pt x="4989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7" name="Google Shape;2407;p46"/>
            <p:cNvSpPr/>
            <p:nvPr/>
          </p:nvSpPr>
          <p:spPr>
            <a:xfrm>
              <a:off x="6622111" y="2233816"/>
              <a:ext cx="402654" cy="557946"/>
            </a:xfrm>
            <a:custGeom>
              <a:rect b="b" l="l" r="r" t="t"/>
              <a:pathLst>
                <a:path extrusionOk="0" h="33360" w="24075">
                  <a:moveTo>
                    <a:pt x="23000" y="0"/>
                  </a:moveTo>
                  <a:cubicBezTo>
                    <a:pt x="23000" y="0"/>
                    <a:pt x="19609" y="336"/>
                    <a:pt x="15153" y="336"/>
                  </a:cubicBezTo>
                  <a:cubicBezTo>
                    <a:pt x="14510" y="336"/>
                    <a:pt x="13844" y="329"/>
                    <a:pt x="13162" y="313"/>
                  </a:cubicBezTo>
                  <a:cubicBezTo>
                    <a:pt x="11905" y="313"/>
                    <a:pt x="2403" y="2097"/>
                    <a:pt x="1494" y="3707"/>
                  </a:cubicBezTo>
                  <a:cubicBezTo>
                    <a:pt x="0" y="6355"/>
                    <a:pt x="2470" y="21835"/>
                    <a:pt x="2241" y="32919"/>
                  </a:cubicBezTo>
                  <a:cubicBezTo>
                    <a:pt x="2241" y="32919"/>
                    <a:pt x="2768" y="33359"/>
                    <a:pt x="3740" y="33359"/>
                  </a:cubicBezTo>
                  <a:cubicBezTo>
                    <a:pt x="4196" y="33359"/>
                    <a:pt x="4751" y="33262"/>
                    <a:pt x="5395" y="32976"/>
                  </a:cubicBezTo>
                  <a:cubicBezTo>
                    <a:pt x="5896" y="27531"/>
                    <a:pt x="9112" y="14688"/>
                    <a:pt x="6893" y="8692"/>
                  </a:cubicBezTo>
                  <a:lnTo>
                    <a:pt x="6893" y="8692"/>
                  </a:lnTo>
                  <a:cubicBezTo>
                    <a:pt x="9786" y="9076"/>
                    <a:pt x="12370" y="9459"/>
                    <a:pt x="14906" y="9459"/>
                  </a:cubicBezTo>
                  <a:cubicBezTo>
                    <a:pt x="16963" y="9459"/>
                    <a:pt x="18988" y="9207"/>
                    <a:pt x="21120" y="8500"/>
                  </a:cubicBezTo>
                  <a:cubicBezTo>
                    <a:pt x="22236" y="8131"/>
                    <a:pt x="23070" y="7343"/>
                    <a:pt x="23571" y="5901"/>
                  </a:cubicBezTo>
                  <a:cubicBezTo>
                    <a:pt x="24074" y="4456"/>
                    <a:pt x="23812" y="1293"/>
                    <a:pt x="23000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8" name="Google Shape;2408;p46"/>
            <p:cNvSpPr/>
            <p:nvPr/>
          </p:nvSpPr>
          <p:spPr>
            <a:xfrm>
              <a:off x="6358760" y="1846549"/>
              <a:ext cx="441573" cy="240506"/>
            </a:xfrm>
            <a:custGeom>
              <a:rect b="b" l="l" r="r" t="t"/>
              <a:pathLst>
                <a:path extrusionOk="0" h="14380" w="26402">
                  <a:moveTo>
                    <a:pt x="26401" y="0"/>
                  </a:moveTo>
                  <a:cubicBezTo>
                    <a:pt x="26401" y="0"/>
                    <a:pt x="25259" y="63"/>
                    <a:pt x="25035" y="81"/>
                  </a:cubicBezTo>
                  <a:cubicBezTo>
                    <a:pt x="24083" y="157"/>
                    <a:pt x="23114" y="281"/>
                    <a:pt x="22214" y="615"/>
                  </a:cubicBezTo>
                  <a:cubicBezTo>
                    <a:pt x="20918" y="1095"/>
                    <a:pt x="20005" y="2299"/>
                    <a:pt x="18951" y="3241"/>
                  </a:cubicBezTo>
                  <a:cubicBezTo>
                    <a:pt x="17937" y="4147"/>
                    <a:pt x="12676" y="9159"/>
                    <a:pt x="11696" y="9345"/>
                  </a:cubicBezTo>
                  <a:cubicBezTo>
                    <a:pt x="11681" y="9348"/>
                    <a:pt x="11664" y="9349"/>
                    <a:pt x="11645" y="9349"/>
                  </a:cubicBezTo>
                  <a:cubicBezTo>
                    <a:pt x="10452" y="9349"/>
                    <a:pt x="2103" y="3626"/>
                    <a:pt x="2103" y="3626"/>
                  </a:cubicBezTo>
                  <a:lnTo>
                    <a:pt x="1" y="5730"/>
                  </a:lnTo>
                  <a:cubicBezTo>
                    <a:pt x="1" y="5730"/>
                    <a:pt x="9345" y="14364"/>
                    <a:pt x="12131" y="14380"/>
                  </a:cubicBezTo>
                  <a:cubicBezTo>
                    <a:pt x="12132" y="14380"/>
                    <a:pt x="12134" y="14380"/>
                    <a:pt x="12135" y="14380"/>
                  </a:cubicBezTo>
                  <a:cubicBezTo>
                    <a:pt x="13496" y="14380"/>
                    <a:pt x="20946" y="10458"/>
                    <a:pt x="23330" y="8934"/>
                  </a:cubicBezTo>
                  <a:lnTo>
                    <a:pt x="26401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9" name="Google Shape;2409;p46"/>
            <p:cNvSpPr/>
            <p:nvPr/>
          </p:nvSpPr>
          <p:spPr>
            <a:xfrm>
              <a:off x="6358760" y="1935542"/>
              <a:ext cx="377567" cy="151512"/>
            </a:xfrm>
            <a:custGeom>
              <a:rect b="b" l="l" r="r" t="t"/>
              <a:pathLst>
                <a:path extrusionOk="0" h="9059" w="22575">
                  <a:moveTo>
                    <a:pt x="409" y="1"/>
                  </a:moveTo>
                  <a:lnTo>
                    <a:pt x="1" y="409"/>
                  </a:lnTo>
                  <a:cubicBezTo>
                    <a:pt x="1" y="409"/>
                    <a:pt x="9345" y="9043"/>
                    <a:pt x="12131" y="9059"/>
                  </a:cubicBezTo>
                  <a:cubicBezTo>
                    <a:pt x="12132" y="9059"/>
                    <a:pt x="12134" y="9059"/>
                    <a:pt x="12135" y="9059"/>
                  </a:cubicBezTo>
                  <a:cubicBezTo>
                    <a:pt x="13270" y="9059"/>
                    <a:pt x="18628" y="6337"/>
                    <a:pt x="21761" y="4546"/>
                  </a:cubicBezTo>
                  <a:lnTo>
                    <a:pt x="22575" y="4075"/>
                  </a:lnTo>
                  <a:lnTo>
                    <a:pt x="22087" y="1173"/>
                  </a:lnTo>
                  <a:cubicBezTo>
                    <a:pt x="22087" y="1173"/>
                    <a:pt x="14193" y="7285"/>
                    <a:pt x="12153" y="7401"/>
                  </a:cubicBezTo>
                  <a:cubicBezTo>
                    <a:pt x="12137" y="7401"/>
                    <a:pt x="12121" y="7402"/>
                    <a:pt x="12105" y="7402"/>
                  </a:cubicBezTo>
                  <a:cubicBezTo>
                    <a:pt x="10093" y="7402"/>
                    <a:pt x="1421" y="780"/>
                    <a:pt x="4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6345497" y="2034153"/>
              <a:ext cx="424330" cy="228564"/>
            </a:xfrm>
            <a:custGeom>
              <a:rect b="b" l="l" r="r" t="t"/>
              <a:pathLst>
                <a:path extrusionOk="0" h="13666" w="25371">
                  <a:moveTo>
                    <a:pt x="1230" y="0"/>
                  </a:moveTo>
                  <a:cubicBezTo>
                    <a:pt x="512" y="0"/>
                    <a:pt x="0" y="694"/>
                    <a:pt x="210" y="1379"/>
                  </a:cubicBezTo>
                  <a:lnTo>
                    <a:pt x="3979" y="13665"/>
                  </a:lnTo>
                  <a:lnTo>
                    <a:pt x="25370" y="13665"/>
                  </a:lnTo>
                  <a:lnTo>
                    <a:pt x="21534" y="1162"/>
                  </a:lnTo>
                  <a:cubicBezTo>
                    <a:pt x="21323" y="471"/>
                    <a:pt x="20685" y="0"/>
                    <a:pt x="19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1" name="Google Shape;2411;p46"/>
            <p:cNvSpPr/>
            <p:nvPr/>
          </p:nvSpPr>
          <p:spPr>
            <a:xfrm>
              <a:off x="6335612" y="2034153"/>
              <a:ext cx="424330" cy="228564"/>
            </a:xfrm>
            <a:custGeom>
              <a:rect b="b" l="l" r="r" t="t"/>
              <a:pathLst>
                <a:path extrusionOk="0" h="13666" w="25371">
                  <a:moveTo>
                    <a:pt x="1230" y="0"/>
                  </a:moveTo>
                  <a:cubicBezTo>
                    <a:pt x="513" y="0"/>
                    <a:pt x="0" y="694"/>
                    <a:pt x="211" y="1379"/>
                  </a:cubicBezTo>
                  <a:lnTo>
                    <a:pt x="3886" y="13357"/>
                  </a:lnTo>
                  <a:cubicBezTo>
                    <a:pt x="3942" y="13541"/>
                    <a:pt x="4110" y="13665"/>
                    <a:pt x="4302" y="13665"/>
                  </a:cubicBezTo>
                  <a:lnTo>
                    <a:pt x="25370" y="13665"/>
                  </a:lnTo>
                  <a:lnTo>
                    <a:pt x="21534" y="1162"/>
                  </a:lnTo>
                  <a:cubicBezTo>
                    <a:pt x="21323" y="471"/>
                    <a:pt x="20685" y="0"/>
                    <a:pt x="199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2" name="Google Shape;2412;p46"/>
            <p:cNvSpPr/>
            <p:nvPr/>
          </p:nvSpPr>
          <p:spPr>
            <a:xfrm>
              <a:off x="6726241" y="1840762"/>
              <a:ext cx="316738" cy="424380"/>
            </a:xfrm>
            <a:custGeom>
              <a:rect b="b" l="l" r="r" t="t"/>
              <a:pathLst>
                <a:path extrusionOk="0" h="25374" w="18938">
                  <a:moveTo>
                    <a:pt x="10430" y="1"/>
                  </a:moveTo>
                  <a:lnTo>
                    <a:pt x="13838" y="6374"/>
                  </a:lnTo>
                  <a:cubicBezTo>
                    <a:pt x="12773" y="11188"/>
                    <a:pt x="12585" y="14954"/>
                    <a:pt x="12284" y="18396"/>
                  </a:cubicBezTo>
                  <a:cubicBezTo>
                    <a:pt x="8546" y="19846"/>
                    <a:pt x="7024" y="22007"/>
                    <a:pt x="3367" y="23635"/>
                  </a:cubicBezTo>
                  <a:cubicBezTo>
                    <a:pt x="3367" y="23635"/>
                    <a:pt x="2733" y="23530"/>
                    <a:pt x="2027" y="23530"/>
                  </a:cubicBezTo>
                  <a:cubicBezTo>
                    <a:pt x="1227" y="23530"/>
                    <a:pt x="336" y="23666"/>
                    <a:pt x="175" y="24245"/>
                  </a:cubicBezTo>
                  <a:cubicBezTo>
                    <a:pt x="1" y="24873"/>
                    <a:pt x="3557" y="25374"/>
                    <a:pt x="3557" y="25374"/>
                  </a:cubicBezTo>
                  <a:cubicBezTo>
                    <a:pt x="3568" y="25374"/>
                    <a:pt x="3579" y="25374"/>
                    <a:pt x="3589" y="25374"/>
                  </a:cubicBezTo>
                  <a:cubicBezTo>
                    <a:pt x="7003" y="25374"/>
                    <a:pt x="15888" y="22911"/>
                    <a:pt x="16491" y="22745"/>
                  </a:cubicBezTo>
                  <a:cubicBezTo>
                    <a:pt x="17096" y="22579"/>
                    <a:pt x="18857" y="11217"/>
                    <a:pt x="18927" y="5048"/>
                  </a:cubicBezTo>
                  <a:cubicBezTo>
                    <a:pt x="18937" y="4174"/>
                    <a:pt x="18907" y="3223"/>
                    <a:pt x="18359" y="2540"/>
                  </a:cubicBezTo>
                  <a:cubicBezTo>
                    <a:pt x="18071" y="2180"/>
                    <a:pt x="17666" y="1933"/>
                    <a:pt x="17256" y="1723"/>
                  </a:cubicBezTo>
                  <a:cubicBezTo>
                    <a:pt x="14870" y="504"/>
                    <a:pt x="13103" y="172"/>
                    <a:pt x="1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3" name="Google Shape;2413;p46"/>
            <p:cNvSpPr/>
            <p:nvPr/>
          </p:nvSpPr>
          <p:spPr>
            <a:xfrm>
              <a:off x="6690684" y="2239051"/>
              <a:ext cx="105769" cy="31627"/>
            </a:xfrm>
            <a:custGeom>
              <a:rect b="b" l="l" r="r" t="t"/>
              <a:pathLst>
                <a:path extrusionOk="0" h="1891" w="6324">
                  <a:moveTo>
                    <a:pt x="4368" y="1"/>
                  </a:moveTo>
                  <a:cubicBezTo>
                    <a:pt x="4317" y="1"/>
                    <a:pt x="4267" y="1"/>
                    <a:pt x="4217" y="3"/>
                  </a:cubicBezTo>
                  <a:cubicBezTo>
                    <a:pt x="3739" y="14"/>
                    <a:pt x="3263" y="53"/>
                    <a:pt x="2789" y="117"/>
                  </a:cubicBezTo>
                  <a:cubicBezTo>
                    <a:pt x="2572" y="145"/>
                    <a:pt x="2325" y="195"/>
                    <a:pt x="2301" y="431"/>
                  </a:cubicBezTo>
                  <a:cubicBezTo>
                    <a:pt x="2292" y="522"/>
                    <a:pt x="2450" y="542"/>
                    <a:pt x="2680" y="542"/>
                  </a:cubicBezTo>
                  <a:cubicBezTo>
                    <a:pt x="2857" y="542"/>
                    <a:pt x="3077" y="530"/>
                    <a:pt x="3296" y="530"/>
                  </a:cubicBezTo>
                  <a:cubicBezTo>
                    <a:pt x="3518" y="530"/>
                    <a:pt x="3738" y="543"/>
                    <a:pt x="3911" y="592"/>
                  </a:cubicBezTo>
                  <a:cubicBezTo>
                    <a:pt x="3110" y="661"/>
                    <a:pt x="2307" y="695"/>
                    <a:pt x="1505" y="695"/>
                  </a:cubicBezTo>
                  <a:cubicBezTo>
                    <a:pt x="1204" y="695"/>
                    <a:pt x="903" y="690"/>
                    <a:pt x="602" y="681"/>
                  </a:cubicBezTo>
                  <a:cubicBezTo>
                    <a:pt x="569" y="680"/>
                    <a:pt x="535" y="679"/>
                    <a:pt x="501" y="679"/>
                  </a:cubicBezTo>
                  <a:cubicBezTo>
                    <a:pt x="406" y="679"/>
                    <a:pt x="310" y="686"/>
                    <a:pt x="221" y="721"/>
                  </a:cubicBezTo>
                  <a:cubicBezTo>
                    <a:pt x="103" y="768"/>
                    <a:pt x="0" y="880"/>
                    <a:pt x="7" y="1010"/>
                  </a:cubicBezTo>
                  <a:cubicBezTo>
                    <a:pt x="14" y="1110"/>
                    <a:pt x="84" y="1194"/>
                    <a:pt x="159" y="1261"/>
                  </a:cubicBezTo>
                  <a:cubicBezTo>
                    <a:pt x="467" y="1538"/>
                    <a:pt x="889" y="1648"/>
                    <a:pt x="1297" y="1720"/>
                  </a:cubicBezTo>
                  <a:cubicBezTo>
                    <a:pt x="1920" y="1829"/>
                    <a:pt x="2554" y="1890"/>
                    <a:pt x="3185" y="1890"/>
                  </a:cubicBezTo>
                  <a:cubicBezTo>
                    <a:pt x="4265" y="1890"/>
                    <a:pt x="5335" y="1710"/>
                    <a:pt x="6324" y="1276"/>
                  </a:cubicBezTo>
                  <a:lnTo>
                    <a:pt x="5997" y="566"/>
                  </a:lnTo>
                  <a:cubicBezTo>
                    <a:pt x="5627" y="99"/>
                    <a:pt x="4974" y="1"/>
                    <a:pt x="4368" y="1"/>
                  </a:cubicBezTo>
                  <a:close/>
                </a:path>
              </a:pathLst>
            </a:custGeom>
            <a:solidFill>
              <a:srgbClr val="FFB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4" name="Google Shape;2414;p46"/>
            <p:cNvSpPr/>
            <p:nvPr/>
          </p:nvSpPr>
          <p:spPr>
            <a:xfrm>
              <a:off x="6780046" y="1840762"/>
              <a:ext cx="262934" cy="424397"/>
            </a:xfrm>
            <a:custGeom>
              <a:rect b="b" l="l" r="r" t="t"/>
              <a:pathLst>
                <a:path extrusionOk="0" h="25375" w="15721">
                  <a:moveTo>
                    <a:pt x="7213" y="1"/>
                  </a:moveTo>
                  <a:lnTo>
                    <a:pt x="10388" y="6283"/>
                  </a:lnTo>
                  <a:cubicBezTo>
                    <a:pt x="10300" y="11429"/>
                    <a:pt x="9935" y="13784"/>
                    <a:pt x="10036" y="18929"/>
                  </a:cubicBezTo>
                  <a:cubicBezTo>
                    <a:pt x="7451" y="19481"/>
                    <a:pt x="3876" y="22405"/>
                    <a:pt x="219" y="24034"/>
                  </a:cubicBezTo>
                  <a:cubicBezTo>
                    <a:pt x="219" y="24034"/>
                    <a:pt x="0" y="24760"/>
                    <a:pt x="340" y="25372"/>
                  </a:cubicBezTo>
                  <a:cubicBezTo>
                    <a:pt x="345" y="25374"/>
                    <a:pt x="353" y="25375"/>
                    <a:pt x="364" y="25375"/>
                  </a:cubicBezTo>
                  <a:cubicBezTo>
                    <a:pt x="1023" y="25375"/>
                    <a:pt x="12692" y="22523"/>
                    <a:pt x="13635" y="21655"/>
                  </a:cubicBezTo>
                  <a:cubicBezTo>
                    <a:pt x="14499" y="20860"/>
                    <a:pt x="15640" y="11215"/>
                    <a:pt x="15710" y="5048"/>
                  </a:cubicBezTo>
                  <a:cubicBezTo>
                    <a:pt x="15720" y="4172"/>
                    <a:pt x="15690" y="3222"/>
                    <a:pt x="15142" y="2538"/>
                  </a:cubicBezTo>
                  <a:cubicBezTo>
                    <a:pt x="14854" y="2179"/>
                    <a:pt x="14449" y="1932"/>
                    <a:pt x="14039" y="1723"/>
                  </a:cubicBezTo>
                  <a:cubicBezTo>
                    <a:pt x="11653" y="503"/>
                    <a:pt x="9888" y="171"/>
                    <a:pt x="721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5" name="Google Shape;2415;p46"/>
            <p:cNvSpPr/>
            <p:nvPr/>
          </p:nvSpPr>
          <p:spPr>
            <a:xfrm>
              <a:off x="6480735" y="2112175"/>
              <a:ext cx="115888" cy="79695"/>
            </a:xfrm>
            <a:custGeom>
              <a:rect b="b" l="l" r="r" t="t"/>
              <a:pathLst>
                <a:path extrusionOk="0" h="4765" w="6929">
                  <a:moveTo>
                    <a:pt x="3327" y="793"/>
                  </a:moveTo>
                  <a:cubicBezTo>
                    <a:pt x="4770" y="794"/>
                    <a:pt x="6041" y="1533"/>
                    <a:pt x="6103" y="2411"/>
                  </a:cubicBezTo>
                  <a:cubicBezTo>
                    <a:pt x="6123" y="2691"/>
                    <a:pt x="6017" y="2956"/>
                    <a:pt x="5789" y="3200"/>
                  </a:cubicBezTo>
                  <a:cubicBezTo>
                    <a:pt x="5345" y="3677"/>
                    <a:pt x="4507" y="3972"/>
                    <a:pt x="3604" y="3972"/>
                  </a:cubicBezTo>
                  <a:cubicBezTo>
                    <a:pt x="2159" y="3972"/>
                    <a:pt x="889" y="3232"/>
                    <a:pt x="828" y="2355"/>
                  </a:cubicBezTo>
                  <a:cubicBezTo>
                    <a:pt x="808" y="2076"/>
                    <a:pt x="914" y="1809"/>
                    <a:pt x="1142" y="1565"/>
                  </a:cubicBezTo>
                  <a:cubicBezTo>
                    <a:pt x="1586" y="1090"/>
                    <a:pt x="2422" y="793"/>
                    <a:pt x="3327" y="793"/>
                  </a:cubicBezTo>
                  <a:close/>
                  <a:moveTo>
                    <a:pt x="3325" y="1"/>
                  </a:moveTo>
                  <a:cubicBezTo>
                    <a:pt x="2192" y="1"/>
                    <a:pt x="1159" y="383"/>
                    <a:pt x="561" y="1024"/>
                  </a:cubicBezTo>
                  <a:cubicBezTo>
                    <a:pt x="183" y="1429"/>
                    <a:pt x="0" y="1909"/>
                    <a:pt x="36" y="2410"/>
                  </a:cubicBezTo>
                  <a:cubicBezTo>
                    <a:pt x="129" y="3730"/>
                    <a:pt x="1696" y="4764"/>
                    <a:pt x="3604" y="4764"/>
                  </a:cubicBezTo>
                  <a:cubicBezTo>
                    <a:pt x="4738" y="4764"/>
                    <a:pt x="5770" y="4382"/>
                    <a:pt x="6368" y="3741"/>
                  </a:cubicBezTo>
                  <a:cubicBezTo>
                    <a:pt x="6746" y="3336"/>
                    <a:pt x="6929" y="2856"/>
                    <a:pt x="6893" y="2355"/>
                  </a:cubicBezTo>
                  <a:cubicBezTo>
                    <a:pt x="6800" y="1035"/>
                    <a:pt x="5235" y="1"/>
                    <a:pt x="33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6505906" y="2133500"/>
              <a:ext cx="65278" cy="36979"/>
            </a:xfrm>
            <a:custGeom>
              <a:rect b="b" l="l" r="r" t="t"/>
              <a:pathLst>
                <a:path extrusionOk="0" h="2211" w="3903">
                  <a:moveTo>
                    <a:pt x="1862" y="0"/>
                  </a:moveTo>
                  <a:cubicBezTo>
                    <a:pt x="857" y="0"/>
                    <a:pt x="47" y="447"/>
                    <a:pt x="25" y="1030"/>
                  </a:cubicBezTo>
                  <a:cubicBezTo>
                    <a:pt x="1" y="1638"/>
                    <a:pt x="844" y="2166"/>
                    <a:pt x="1909" y="2208"/>
                  </a:cubicBezTo>
                  <a:cubicBezTo>
                    <a:pt x="1954" y="2210"/>
                    <a:pt x="1998" y="2210"/>
                    <a:pt x="2042" y="2210"/>
                  </a:cubicBezTo>
                  <a:cubicBezTo>
                    <a:pt x="3046" y="2210"/>
                    <a:pt x="3856" y="1764"/>
                    <a:pt x="3880" y="1180"/>
                  </a:cubicBezTo>
                  <a:cubicBezTo>
                    <a:pt x="3903" y="571"/>
                    <a:pt x="3059" y="44"/>
                    <a:pt x="1995" y="3"/>
                  </a:cubicBezTo>
                  <a:cubicBezTo>
                    <a:pt x="1950" y="1"/>
                    <a:pt x="1906" y="0"/>
                    <a:pt x="18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6730523" y="1699252"/>
              <a:ext cx="105970" cy="47951"/>
            </a:xfrm>
            <a:custGeom>
              <a:rect b="b" l="l" r="r" t="t"/>
              <a:pathLst>
                <a:path extrusionOk="0" h="2867" w="6336">
                  <a:moveTo>
                    <a:pt x="4979" y="353"/>
                  </a:moveTo>
                  <a:cubicBezTo>
                    <a:pt x="5086" y="353"/>
                    <a:pt x="5162" y="366"/>
                    <a:pt x="5192" y="397"/>
                  </a:cubicBezTo>
                  <a:cubicBezTo>
                    <a:pt x="5296" y="508"/>
                    <a:pt x="5382" y="884"/>
                    <a:pt x="5303" y="1403"/>
                  </a:cubicBezTo>
                  <a:cubicBezTo>
                    <a:pt x="5215" y="2000"/>
                    <a:pt x="4995" y="2287"/>
                    <a:pt x="4400" y="2358"/>
                  </a:cubicBezTo>
                  <a:cubicBezTo>
                    <a:pt x="4297" y="2370"/>
                    <a:pt x="4203" y="2376"/>
                    <a:pt x="4119" y="2376"/>
                  </a:cubicBezTo>
                  <a:cubicBezTo>
                    <a:pt x="3519" y="2376"/>
                    <a:pt x="3380" y="2076"/>
                    <a:pt x="3270" y="1724"/>
                  </a:cubicBezTo>
                  <a:cubicBezTo>
                    <a:pt x="3145" y="1323"/>
                    <a:pt x="3103" y="988"/>
                    <a:pt x="3113" y="895"/>
                  </a:cubicBezTo>
                  <a:cubicBezTo>
                    <a:pt x="3138" y="644"/>
                    <a:pt x="3315" y="610"/>
                    <a:pt x="3846" y="510"/>
                  </a:cubicBezTo>
                  <a:cubicBezTo>
                    <a:pt x="4229" y="438"/>
                    <a:pt x="4704" y="353"/>
                    <a:pt x="4979" y="353"/>
                  </a:cubicBezTo>
                  <a:close/>
                  <a:moveTo>
                    <a:pt x="1754" y="805"/>
                  </a:moveTo>
                  <a:cubicBezTo>
                    <a:pt x="1997" y="805"/>
                    <a:pt x="2103" y="849"/>
                    <a:pt x="2164" y="1015"/>
                  </a:cubicBezTo>
                  <a:cubicBezTo>
                    <a:pt x="2196" y="1102"/>
                    <a:pt x="2238" y="1437"/>
                    <a:pt x="2216" y="1857"/>
                  </a:cubicBezTo>
                  <a:cubicBezTo>
                    <a:pt x="2195" y="2277"/>
                    <a:pt x="1985" y="2662"/>
                    <a:pt x="1519" y="2720"/>
                  </a:cubicBezTo>
                  <a:cubicBezTo>
                    <a:pt x="1477" y="2726"/>
                    <a:pt x="1438" y="2728"/>
                    <a:pt x="1401" y="2728"/>
                  </a:cubicBezTo>
                  <a:cubicBezTo>
                    <a:pt x="1047" y="2728"/>
                    <a:pt x="863" y="2492"/>
                    <a:pt x="651" y="1988"/>
                  </a:cubicBezTo>
                  <a:cubicBezTo>
                    <a:pt x="447" y="1504"/>
                    <a:pt x="437" y="1119"/>
                    <a:pt x="510" y="986"/>
                  </a:cubicBezTo>
                  <a:cubicBezTo>
                    <a:pt x="584" y="854"/>
                    <a:pt x="818" y="858"/>
                    <a:pt x="1357" y="824"/>
                  </a:cubicBezTo>
                  <a:cubicBezTo>
                    <a:pt x="1520" y="813"/>
                    <a:pt x="1650" y="805"/>
                    <a:pt x="1754" y="805"/>
                  </a:cubicBezTo>
                  <a:close/>
                  <a:moveTo>
                    <a:pt x="5097" y="1"/>
                  </a:moveTo>
                  <a:cubicBezTo>
                    <a:pt x="4989" y="1"/>
                    <a:pt x="4875" y="9"/>
                    <a:pt x="4760" y="23"/>
                  </a:cubicBezTo>
                  <a:cubicBezTo>
                    <a:pt x="4330" y="77"/>
                    <a:pt x="3185" y="221"/>
                    <a:pt x="2951" y="404"/>
                  </a:cubicBezTo>
                  <a:cubicBezTo>
                    <a:pt x="2716" y="587"/>
                    <a:pt x="2730" y="720"/>
                    <a:pt x="2603" y="732"/>
                  </a:cubicBezTo>
                  <a:cubicBezTo>
                    <a:pt x="2597" y="733"/>
                    <a:pt x="2591" y="733"/>
                    <a:pt x="2585" y="733"/>
                  </a:cubicBezTo>
                  <a:cubicBezTo>
                    <a:pt x="2480" y="733"/>
                    <a:pt x="2458" y="612"/>
                    <a:pt x="2199" y="498"/>
                  </a:cubicBezTo>
                  <a:cubicBezTo>
                    <a:pt x="2097" y="454"/>
                    <a:pt x="1940" y="438"/>
                    <a:pt x="1762" y="438"/>
                  </a:cubicBezTo>
                  <a:cubicBezTo>
                    <a:pt x="1464" y="438"/>
                    <a:pt x="1105" y="483"/>
                    <a:pt x="836" y="517"/>
                  </a:cubicBezTo>
                  <a:cubicBezTo>
                    <a:pt x="407" y="570"/>
                    <a:pt x="0" y="665"/>
                    <a:pt x="9" y="862"/>
                  </a:cubicBezTo>
                  <a:cubicBezTo>
                    <a:pt x="17" y="1058"/>
                    <a:pt x="93" y="1400"/>
                    <a:pt x="180" y="1455"/>
                  </a:cubicBezTo>
                  <a:cubicBezTo>
                    <a:pt x="267" y="1509"/>
                    <a:pt x="267" y="1500"/>
                    <a:pt x="605" y="2275"/>
                  </a:cubicBezTo>
                  <a:cubicBezTo>
                    <a:pt x="761" y="2635"/>
                    <a:pt x="987" y="2867"/>
                    <a:pt x="1376" y="2867"/>
                  </a:cubicBezTo>
                  <a:cubicBezTo>
                    <a:pt x="1456" y="2867"/>
                    <a:pt x="1543" y="2857"/>
                    <a:pt x="1638" y="2836"/>
                  </a:cubicBezTo>
                  <a:cubicBezTo>
                    <a:pt x="2343" y="2683"/>
                    <a:pt x="2389" y="1878"/>
                    <a:pt x="2443" y="1543"/>
                  </a:cubicBezTo>
                  <a:cubicBezTo>
                    <a:pt x="2498" y="1206"/>
                    <a:pt x="2549" y="1156"/>
                    <a:pt x="2656" y="1143"/>
                  </a:cubicBezTo>
                  <a:cubicBezTo>
                    <a:pt x="2668" y="1142"/>
                    <a:pt x="2680" y="1141"/>
                    <a:pt x="2692" y="1141"/>
                  </a:cubicBezTo>
                  <a:cubicBezTo>
                    <a:pt x="2781" y="1141"/>
                    <a:pt x="2852" y="1199"/>
                    <a:pt x="2973" y="1476"/>
                  </a:cubicBezTo>
                  <a:cubicBezTo>
                    <a:pt x="3108" y="1787"/>
                    <a:pt x="3207" y="2508"/>
                    <a:pt x="3930" y="2548"/>
                  </a:cubicBezTo>
                  <a:cubicBezTo>
                    <a:pt x="3999" y="2552"/>
                    <a:pt x="4064" y="2554"/>
                    <a:pt x="4127" y="2554"/>
                  </a:cubicBezTo>
                  <a:cubicBezTo>
                    <a:pt x="4936" y="2554"/>
                    <a:pt x="5297" y="2233"/>
                    <a:pt x="5419" y="1670"/>
                  </a:cubicBezTo>
                  <a:cubicBezTo>
                    <a:pt x="5597" y="847"/>
                    <a:pt x="5556" y="844"/>
                    <a:pt x="5627" y="769"/>
                  </a:cubicBezTo>
                  <a:cubicBezTo>
                    <a:pt x="5632" y="764"/>
                    <a:pt x="5653" y="762"/>
                    <a:pt x="5685" y="762"/>
                  </a:cubicBezTo>
                  <a:cubicBezTo>
                    <a:pt x="5856" y="762"/>
                    <a:pt x="6335" y="829"/>
                    <a:pt x="6335" y="829"/>
                  </a:cubicBezTo>
                  <a:lnTo>
                    <a:pt x="6319" y="583"/>
                  </a:lnTo>
                  <a:cubicBezTo>
                    <a:pt x="6319" y="583"/>
                    <a:pt x="5666" y="249"/>
                    <a:pt x="5656" y="200"/>
                  </a:cubicBezTo>
                  <a:cubicBezTo>
                    <a:pt x="5627" y="59"/>
                    <a:pt x="5390" y="1"/>
                    <a:pt x="50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6713146" y="1604990"/>
              <a:ext cx="210367" cy="185681"/>
            </a:xfrm>
            <a:custGeom>
              <a:rect b="b" l="l" r="r" t="t"/>
              <a:pathLst>
                <a:path extrusionOk="0" h="11102" w="12578">
                  <a:moveTo>
                    <a:pt x="7376" y="0"/>
                  </a:moveTo>
                  <a:cubicBezTo>
                    <a:pt x="6807" y="0"/>
                    <a:pt x="6244" y="72"/>
                    <a:pt x="5729" y="216"/>
                  </a:cubicBezTo>
                  <a:cubicBezTo>
                    <a:pt x="4922" y="443"/>
                    <a:pt x="4615" y="866"/>
                    <a:pt x="4202" y="866"/>
                  </a:cubicBezTo>
                  <a:cubicBezTo>
                    <a:pt x="4197" y="866"/>
                    <a:pt x="4191" y="866"/>
                    <a:pt x="4186" y="865"/>
                  </a:cubicBezTo>
                  <a:cubicBezTo>
                    <a:pt x="3863" y="855"/>
                    <a:pt x="3460" y="638"/>
                    <a:pt x="3041" y="487"/>
                  </a:cubicBezTo>
                  <a:cubicBezTo>
                    <a:pt x="2555" y="313"/>
                    <a:pt x="2156" y="237"/>
                    <a:pt x="1828" y="237"/>
                  </a:cubicBezTo>
                  <a:cubicBezTo>
                    <a:pt x="0" y="237"/>
                    <a:pt x="430" y="2600"/>
                    <a:pt x="719" y="3330"/>
                  </a:cubicBezTo>
                  <a:cubicBezTo>
                    <a:pt x="871" y="3710"/>
                    <a:pt x="1596" y="3986"/>
                    <a:pt x="1693" y="4145"/>
                  </a:cubicBezTo>
                  <a:cubicBezTo>
                    <a:pt x="1788" y="4303"/>
                    <a:pt x="1778" y="5077"/>
                    <a:pt x="1840" y="5418"/>
                  </a:cubicBezTo>
                  <a:cubicBezTo>
                    <a:pt x="1901" y="5759"/>
                    <a:pt x="2238" y="5890"/>
                    <a:pt x="2238" y="5890"/>
                  </a:cubicBezTo>
                  <a:cubicBezTo>
                    <a:pt x="2238" y="5890"/>
                    <a:pt x="2255" y="4881"/>
                    <a:pt x="2272" y="4744"/>
                  </a:cubicBezTo>
                  <a:cubicBezTo>
                    <a:pt x="2314" y="4386"/>
                    <a:pt x="2432" y="4014"/>
                    <a:pt x="2745" y="3801"/>
                  </a:cubicBezTo>
                  <a:cubicBezTo>
                    <a:pt x="3070" y="3578"/>
                    <a:pt x="3517" y="3544"/>
                    <a:pt x="3895" y="3477"/>
                  </a:cubicBezTo>
                  <a:cubicBezTo>
                    <a:pt x="3929" y="3471"/>
                    <a:pt x="3975" y="3468"/>
                    <a:pt x="4029" y="3468"/>
                  </a:cubicBezTo>
                  <a:cubicBezTo>
                    <a:pt x="4598" y="3468"/>
                    <a:pt x="6138" y="3770"/>
                    <a:pt x="6250" y="3867"/>
                  </a:cubicBezTo>
                  <a:cubicBezTo>
                    <a:pt x="6846" y="4380"/>
                    <a:pt x="7000" y="5549"/>
                    <a:pt x="7169" y="6237"/>
                  </a:cubicBezTo>
                  <a:cubicBezTo>
                    <a:pt x="7245" y="6555"/>
                    <a:pt x="7325" y="6769"/>
                    <a:pt x="7454" y="6769"/>
                  </a:cubicBezTo>
                  <a:cubicBezTo>
                    <a:pt x="7456" y="6769"/>
                    <a:pt x="7457" y="6769"/>
                    <a:pt x="7458" y="6769"/>
                  </a:cubicBezTo>
                  <a:cubicBezTo>
                    <a:pt x="7522" y="6162"/>
                    <a:pt x="7681" y="5934"/>
                    <a:pt x="7935" y="5934"/>
                  </a:cubicBezTo>
                  <a:cubicBezTo>
                    <a:pt x="8078" y="5934"/>
                    <a:pt x="8250" y="6005"/>
                    <a:pt x="8453" y="6121"/>
                  </a:cubicBezTo>
                  <a:cubicBezTo>
                    <a:pt x="8754" y="6294"/>
                    <a:pt x="8924" y="6894"/>
                    <a:pt x="8934" y="7402"/>
                  </a:cubicBezTo>
                  <a:cubicBezTo>
                    <a:pt x="8947" y="8004"/>
                    <a:pt x="8610" y="8666"/>
                    <a:pt x="7979" y="8800"/>
                  </a:cubicBezTo>
                  <a:cubicBezTo>
                    <a:pt x="7754" y="8849"/>
                    <a:pt x="8436" y="10140"/>
                    <a:pt x="8750" y="10463"/>
                  </a:cubicBezTo>
                  <a:cubicBezTo>
                    <a:pt x="8854" y="10570"/>
                    <a:pt x="8957" y="10680"/>
                    <a:pt x="9084" y="10755"/>
                  </a:cubicBezTo>
                  <a:cubicBezTo>
                    <a:pt x="9202" y="10825"/>
                    <a:pt x="9336" y="10862"/>
                    <a:pt x="9469" y="10898"/>
                  </a:cubicBezTo>
                  <a:lnTo>
                    <a:pt x="9927" y="11022"/>
                  </a:lnTo>
                  <a:cubicBezTo>
                    <a:pt x="10072" y="11061"/>
                    <a:pt x="10221" y="11101"/>
                    <a:pt x="10369" y="11101"/>
                  </a:cubicBezTo>
                  <a:cubicBezTo>
                    <a:pt x="10432" y="11101"/>
                    <a:pt x="10494" y="11094"/>
                    <a:pt x="10555" y="11076"/>
                  </a:cubicBezTo>
                  <a:cubicBezTo>
                    <a:pt x="10892" y="10981"/>
                    <a:pt x="11070" y="10623"/>
                    <a:pt x="11223" y="10307"/>
                  </a:cubicBezTo>
                  <a:cubicBezTo>
                    <a:pt x="11473" y="9789"/>
                    <a:pt x="11760" y="9287"/>
                    <a:pt x="11964" y="8747"/>
                  </a:cubicBezTo>
                  <a:cubicBezTo>
                    <a:pt x="12446" y="7480"/>
                    <a:pt x="12577" y="5940"/>
                    <a:pt x="12412" y="4522"/>
                  </a:cubicBezTo>
                  <a:cubicBezTo>
                    <a:pt x="12363" y="4094"/>
                    <a:pt x="12285" y="3670"/>
                    <a:pt x="12178" y="3253"/>
                  </a:cubicBezTo>
                  <a:cubicBezTo>
                    <a:pt x="11888" y="2147"/>
                    <a:pt x="11212" y="1209"/>
                    <a:pt x="10201" y="663"/>
                  </a:cubicBezTo>
                  <a:cubicBezTo>
                    <a:pt x="9382" y="219"/>
                    <a:pt x="8369" y="0"/>
                    <a:pt x="73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19" name="Google Shape;2419;p46"/>
            <p:cNvGrpSpPr/>
            <p:nvPr/>
          </p:nvGrpSpPr>
          <p:grpSpPr>
            <a:xfrm>
              <a:off x="6097716" y="2133533"/>
              <a:ext cx="159289" cy="134268"/>
              <a:chOff x="6097716" y="2133533"/>
              <a:chExt cx="159289" cy="134268"/>
            </a:xfrm>
          </p:grpSpPr>
          <p:sp>
            <p:nvSpPr>
              <p:cNvPr id="2420" name="Google Shape;2420;p46"/>
              <p:cNvSpPr/>
              <p:nvPr/>
            </p:nvSpPr>
            <p:spPr>
              <a:xfrm>
                <a:off x="6210576" y="2155577"/>
                <a:ext cx="46429" cy="36594"/>
              </a:xfrm>
              <a:custGeom>
                <a:rect b="b" l="l" r="r" t="t"/>
                <a:pathLst>
                  <a:path extrusionOk="0" h="2188" w="2776">
                    <a:moveTo>
                      <a:pt x="2775" y="0"/>
                    </a:moveTo>
                    <a:lnTo>
                      <a:pt x="1" y="544"/>
                    </a:lnTo>
                    <a:lnTo>
                      <a:pt x="750" y="2188"/>
                    </a:lnTo>
                    <a:lnTo>
                      <a:pt x="27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1" name="Google Shape;2421;p46"/>
              <p:cNvSpPr/>
              <p:nvPr/>
            </p:nvSpPr>
            <p:spPr>
              <a:xfrm>
                <a:off x="6097716" y="2133533"/>
                <a:ext cx="142246" cy="134268"/>
              </a:xfrm>
              <a:custGeom>
                <a:rect b="b" l="l" r="r" t="t"/>
                <a:pathLst>
                  <a:path extrusionOk="0" h="8028" w="8505">
                    <a:moveTo>
                      <a:pt x="4253" y="1"/>
                    </a:moveTo>
                    <a:cubicBezTo>
                      <a:pt x="1905" y="1"/>
                      <a:pt x="0" y="1798"/>
                      <a:pt x="0" y="4014"/>
                    </a:cubicBezTo>
                    <a:cubicBezTo>
                      <a:pt x="0" y="6230"/>
                      <a:pt x="1904" y="8027"/>
                      <a:pt x="4253" y="8027"/>
                    </a:cubicBezTo>
                    <a:cubicBezTo>
                      <a:pt x="6601" y="8027"/>
                      <a:pt x="8504" y="6230"/>
                      <a:pt x="8504" y="4014"/>
                    </a:cubicBezTo>
                    <a:cubicBezTo>
                      <a:pt x="8504" y="1799"/>
                      <a:pt x="6601" y="1"/>
                      <a:pt x="4253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2" name="Google Shape;2422;p46"/>
              <p:cNvSpPr/>
              <p:nvPr/>
            </p:nvSpPr>
            <p:spPr>
              <a:xfrm>
                <a:off x="6154681" y="2155593"/>
                <a:ext cx="54373" cy="77420"/>
              </a:xfrm>
              <a:custGeom>
                <a:rect b="b" l="l" r="r" t="t"/>
                <a:pathLst>
                  <a:path extrusionOk="0" h="4629" w="3251">
                    <a:moveTo>
                      <a:pt x="1186" y="1"/>
                    </a:moveTo>
                    <a:cubicBezTo>
                      <a:pt x="1144" y="1"/>
                      <a:pt x="1102" y="12"/>
                      <a:pt x="1062" y="38"/>
                    </a:cubicBezTo>
                    <a:cubicBezTo>
                      <a:pt x="895" y="146"/>
                      <a:pt x="943" y="416"/>
                      <a:pt x="950" y="586"/>
                    </a:cubicBezTo>
                    <a:cubicBezTo>
                      <a:pt x="985" y="1294"/>
                      <a:pt x="600" y="2006"/>
                      <a:pt x="1" y="2340"/>
                    </a:cubicBezTo>
                    <a:cubicBezTo>
                      <a:pt x="1" y="2340"/>
                      <a:pt x="41" y="3847"/>
                      <a:pt x="32" y="4616"/>
                    </a:cubicBezTo>
                    <a:cubicBezTo>
                      <a:pt x="397" y="4623"/>
                      <a:pt x="764" y="4629"/>
                      <a:pt x="1126" y="4629"/>
                    </a:cubicBezTo>
                    <a:cubicBezTo>
                      <a:pt x="1594" y="4629"/>
                      <a:pt x="2052" y="4619"/>
                      <a:pt x="2487" y="4587"/>
                    </a:cubicBezTo>
                    <a:cubicBezTo>
                      <a:pt x="2731" y="4570"/>
                      <a:pt x="2940" y="4165"/>
                      <a:pt x="2645" y="4038"/>
                    </a:cubicBezTo>
                    <a:cubicBezTo>
                      <a:pt x="2769" y="3971"/>
                      <a:pt x="2895" y="3907"/>
                      <a:pt x="2949" y="3761"/>
                    </a:cubicBezTo>
                    <a:cubicBezTo>
                      <a:pt x="3002" y="3623"/>
                      <a:pt x="2939" y="3436"/>
                      <a:pt x="2802" y="3400"/>
                    </a:cubicBezTo>
                    <a:lnTo>
                      <a:pt x="2802" y="3400"/>
                    </a:lnTo>
                    <a:cubicBezTo>
                      <a:pt x="2823" y="3405"/>
                      <a:pt x="2842" y="3408"/>
                      <a:pt x="2861" y="3408"/>
                    </a:cubicBezTo>
                    <a:cubicBezTo>
                      <a:pt x="3106" y="3408"/>
                      <a:pt x="3190" y="2982"/>
                      <a:pt x="2980" y="2838"/>
                    </a:cubicBezTo>
                    <a:cubicBezTo>
                      <a:pt x="3100" y="2731"/>
                      <a:pt x="3200" y="2591"/>
                      <a:pt x="3224" y="2428"/>
                    </a:cubicBezTo>
                    <a:cubicBezTo>
                      <a:pt x="3250" y="2265"/>
                      <a:pt x="3186" y="2081"/>
                      <a:pt x="3049" y="2003"/>
                    </a:cubicBezTo>
                    <a:cubicBezTo>
                      <a:pt x="2958" y="1951"/>
                      <a:pt x="2849" y="1950"/>
                      <a:pt x="2746" y="1950"/>
                    </a:cubicBezTo>
                    <a:lnTo>
                      <a:pt x="1702" y="1941"/>
                    </a:lnTo>
                    <a:cubicBezTo>
                      <a:pt x="1796" y="1372"/>
                      <a:pt x="1824" y="753"/>
                      <a:pt x="1548" y="252"/>
                    </a:cubicBezTo>
                    <a:cubicBezTo>
                      <a:pt x="1483" y="135"/>
                      <a:pt x="1334" y="1"/>
                      <a:pt x="118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3" name="Google Shape;2423;p46"/>
              <p:cNvSpPr/>
              <p:nvPr/>
            </p:nvSpPr>
            <p:spPr>
              <a:xfrm>
                <a:off x="6128975" y="2194713"/>
                <a:ext cx="21157" cy="38066"/>
              </a:xfrm>
              <a:custGeom>
                <a:rect b="b" l="l" r="r" t="t"/>
                <a:pathLst>
                  <a:path extrusionOk="0" h="2276" w="1265">
                    <a:moveTo>
                      <a:pt x="1" y="1"/>
                    </a:moveTo>
                    <a:lnTo>
                      <a:pt x="1" y="2275"/>
                    </a:lnTo>
                    <a:lnTo>
                      <a:pt x="1265" y="2275"/>
                    </a:lnTo>
                    <a:lnTo>
                      <a:pt x="1265" y="1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24" name="Google Shape;2424;p46"/>
            <p:cNvGrpSpPr/>
            <p:nvPr/>
          </p:nvGrpSpPr>
          <p:grpSpPr>
            <a:xfrm>
              <a:off x="6367306" y="1531266"/>
              <a:ext cx="209915" cy="213946"/>
              <a:chOff x="6367306" y="1531266"/>
              <a:chExt cx="209915" cy="213946"/>
            </a:xfrm>
          </p:grpSpPr>
          <p:sp>
            <p:nvSpPr>
              <p:cNvPr id="2425" name="Google Shape;2425;p46"/>
              <p:cNvSpPr/>
              <p:nvPr/>
            </p:nvSpPr>
            <p:spPr>
              <a:xfrm>
                <a:off x="6367306" y="1531266"/>
                <a:ext cx="209915" cy="213946"/>
              </a:xfrm>
              <a:custGeom>
                <a:rect b="b" l="l" r="r" t="t"/>
                <a:pathLst>
                  <a:path extrusionOk="0" h="12792" w="12551">
                    <a:moveTo>
                      <a:pt x="6276" y="0"/>
                    </a:moveTo>
                    <a:cubicBezTo>
                      <a:pt x="2810" y="0"/>
                      <a:pt x="0" y="2809"/>
                      <a:pt x="0" y="6274"/>
                    </a:cubicBezTo>
                    <a:cubicBezTo>
                      <a:pt x="0" y="9740"/>
                      <a:pt x="2810" y="12549"/>
                      <a:pt x="6276" y="12549"/>
                    </a:cubicBezTo>
                    <a:cubicBezTo>
                      <a:pt x="6278" y="12549"/>
                      <a:pt x="6280" y="12549"/>
                      <a:pt x="6283" y="12549"/>
                    </a:cubicBezTo>
                    <a:cubicBezTo>
                      <a:pt x="7518" y="12549"/>
                      <a:pt x="8725" y="12182"/>
                      <a:pt x="9752" y="11496"/>
                    </a:cubicBezTo>
                    <a:lnTo>
                      <a:pt x="12181" y="12791"/>
                    </a:lnTo>
                    <a:lnTo>
                      <a:pt x="11178" y="10184"/>
                    </a:lnTo>
                    <a:cubicBezTo>
                      <a:pt x="12067" y="9075"/>
                      <a:pt x="12551" y="7695"/>
                      <a:pt x="12549" y="6274"/>
                    </a:cubicBezTo>
                    <a:cubicBezTo>
                      <a:pt x="12549" y="2809"/>
                      <a:pt x="9741" y="0"/>
                      <a:pt x="627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6" name="Google Shape;2426;p46"/>
              <p:cNvSpPr/>
              <p:nvPr/>
            </p:nvSpPr>
            <p:spPr>
              <a:xfrm>
                <a:off x="6417715" y="1600206"/>
                <a:ext cx="105953" cy="76316"/>
              </a:xfrm>
              <a:custGeom>
                <a:rect b="b" l="l" r="r" t="t"/>
                <a:pathLst>
                  <a:path extrusionOk="0" h="4563" w="6335">
                    <a:moveTo>
                      <a:pt x="1686" y="1"/>
                    </a:moveTo>
                    <a:cubicBezTo>
                      <a:pt x="1300" y="1"/>
                      <a:pt x="913" y="147"/>
                      <a:pt x="616" y="439"/>
                    </a:cubicBezTo>
                    <a:cubicBezTo>
                      <a:pt x="11" y="1031"/>
                      <a:pt x="1" y="2000"/>
                      <a:pt x="593" y="2606"/>
                    </a:cubicBezTo>
                    <a:lnTo>
                      <a:pt x="2060" y="4103"/>
                    </a:lnTo>
                    <a:cubicBezTo>
                      <a:pt x="2360" y="4409"/>
                      <a:pt x="2757" y="4563"/>
                      <a:pt x="3154" y="4563"/>
                    </a:cubicBezTo>
                    <a:cubicBezTo>
                      <a:pt x="3541" y="4563"/>
                      <a:pt x="3927" y="4417"/>
                      <a:pt x="4225" y="4125"/>
                    </a:cubicBezTo>
                    <a:cubicBezTo>
                      <a:pt x="4229" y="4123"/>
                      <a:pt x="4231" y="4118"/>
                      <a:pt x="4233" y="4116"/>
                    </a:cubicBezTo>
                    <a:lnTo>
                      <a:pt x="5725" y="2647"/>
                    </a:lnTo>
                    <a:cubicBezTo>
                      <a:pt x="6327" y="2053"/>
                      <a:pt x="6334" y="1084"/>
                      <a:pt x="5740" y="481"/>
                    </a:cubicBezTo>
                    <a:cubicBezTo>
                      <a:pt x="5441" y="177"/>
                      <a:pt x="5045" y="24"/>
                      <a:pt x="4649" y="24"/>
                    </a:cubicBezTo>
                    <a:cubicBezTo>
                      <a:pt x="4261" y="24"/>
                      <a:pt x="3872" y="171"/>
                      <a:pt x="3574" y="465"/>
                    </a:cubicBezTo>
                    <a:lnTo>
                      <a:pt x="3172" y="860"/>
                    </a:lnTo>
                    <a:lnTo>
                      <a:pt x="2782" y="462"/>
                    </a:lnTo>
                    <a:cubicBezTo>
                      <a:pt x="2482" y="155"/>
                      <a:pt x="2084" y="1"/>
                      <a:pt x="16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427" name="Google Shape;2427;p46"/>
          <p:cNvSpPr txBox="1"/>
          <p:nvPr>
            <p:ph idx="1" type="subTitle"/>
          </p:nvPr>
        </p:nvSpPr>
        <p:spPr>
          <a:xfrm>
            <a:off x="5246525" y="1379625"/>
            <a:ext cx="3268800" cy="5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 install electron-packager</a:t>
            </a:r>
            <a:endParaRPr/>
          </a:p>
        </p:txBody>
      </p:sp>
      <p:sp>
        <p:nvSpPr>
          <p:cNvPr id="2428" name="Google Shape;2428;p46"/>
          <p:cNvSpPr txBox="1"/>
          <p:nvPr>
            <p:ph idx="4" type="subTitle"/>
          </p:nvPr>
        </p:nvSpPr>
        <p:spPr>
          <a:xfrm>
            <a:off x="5553813" y="2325900"/>
            <a:ext cx="2542800" cy="10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electron-packager &lt;sourcedir&gt;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&lt;appname&gt; --platform=&lt;platform&gt; --arch=&lt;arch&gt;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[optional flags...]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"/>
          <p:cNvSpPr/>
          <p:nvPr/>
        </p:nvSpPr>
        <p:spPr>
          <a:xfrm>
            <a:off x="1931450" y="850050"/>
            <a:ext cx="1606500" cy="3443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9"/>
          <p:cNvSpPr txBox="1"/>
          <p:nvPr>
            <p:ph idx="8" type="title"/>
          </p:nvPr>
        </p:nvSpPr>
        <p:spPr>
          <a:xfrm>
            <a:off x="2024150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43" name="Google Shape;243;p29"/>
          <p:cNvSpPr/>
          <p:nvPr/>
        </p:nvSpPr>
        <p:spPr>
          <a:xfrm>
            <a:off x="3816725" y="850050"/>
            <a:ext cx="1606500" cy="3443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9"/>
          <p:cNvSpPr/>
          <p:nvPr/>
        </p:nvSpPr>
        <p:spPr>
          <a:xfrm>
            <a:off x="5702000" y="850050"/>
            <a:ext cx="1606500" cy="3443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 txBox="1"/>
          <p:nvPr>
            <p:ph type="title"/>
          </p:nvPr>
        </p:nvSpPr>
        <p:spPr>
          <a:xfrm>
            <a:off x="1953800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ELECTRON</a:t>
            </a:r>
            <a:endParaRPr/>
          </a:p>
        </p:txBody>
      </p:sp>
      <p:sp>
        <p:nvSpPr>
          <p:cNvPr id="246" name="Google Shape;246;p29"/>
          <p:cNvSpPr txBox="1"/>
          <p:nvPr>
            <p:ph idx="2" type="title"/>
          </p:nvPr>
        </p:nvSpPr>
        <p:spPr>
          <a:xfrm>
            <a:off x="3839075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ELECTRON APP</a:t>
            </a:r>
            <a:endParaRPr/>
          </a:p>
        </p:txBody>
      </p:sp>
      <p:sp>
        <p:nvSpPr>
          <p:cNvPr id="247" name="Google Shape;247;p29"/>
          <p:cNvSpPr txBox="1"/>
          <p:nvPr>
            <p:ph idx="4" type="title"/>
          </p:nvPr>
        </p:nvSpPr>
        <p:spPr>
          <a:xfrm>
            <a:off x="5724350" y="2649325"/>
            <a:ext cx="1561800" cy="5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 Features</a:t>
            </a:r>
            <a:endParaRPr/>
          </a:p>
        </p:txBody>
      </p:sp>
      <p:sp>
        <p:nvSpPr>
          <p:cNvPr id="248" name="Google Shape;248;p29"/>
          <p:cNvSpPr txBox="1"/>
          <p:nvPr>
            <p:ph idx="9" type="title"/>
          </p:nvPr>
        </p:nvSpPr>
        <p:spPr>
          <a:xfrm>
            <a:off x="3909425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49" name="Google Shape;249;p29"/>
          <p:cNvSpPr txBox="1"/>
          <p:nvPr>
            <p:ph idx="13" type="title"/>
          </p:nvPr>
        </p:nvSpPr>
        <p:spPr>
          <a:xfrm>
            <a:off x="5794700" y="1246375"/>
            <a:ext cx="1421100" cy="105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2" name="Shape 2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3" name="Google Shape;2433;p47"/>
          <p:cNvSpPr/>
          <p:nvPr/>
        </p:nvSpPr>
        <p:spPr>
          <a:xfrm>
            <a:off x="609500" y="1672955"/>
            <a:ext cx="1606500" cy="774000"/>
          </a:xfrm>
          <a:prstGeom prst="roundRect">
            <a:avLst>
              <a:gd fmla="val 30151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4" name="Google Shape;2434;p47"/>
          <p:cNvSpPr/>
          <p:nvPr/>
        </p:nvSpPr>
        <p:spPr>
          <a:xfrm>
            <a:off x="3006750" y="1672955"/>
            <a:ext cx="1606500" cy="774000"/>
          </a:xfrm>
          <a:prstGeom prst="roundRect">
            <a:avLst>
              <a:gd fmla="val 30151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5" name="Google Shape;2435;p47"/>
          <p:cNvSpPr/>
          <p:nvPr/>
        </p:nvSpPr>
        <p:spPr>
          <a:xfrm>
            <a:off x="5404000" y="1672955"/>
            <a:ext cx="1606500" cy="774000"/>
          </a:xfrm>
          <a:prstGeom prst="roundRect">
            <a:avLst>
              <a:gd fmla="val 30151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6" name="Google Shape;2436;p47"/>
          <p:cNvSpPr txBox="1"/>
          <p:nvPr>
            <p:ph type="title"/>
          </p:nvPr>
        </p:nvSpPr>
        <p:spPr>
          <a:xfrm>
            <a:off x="639950" y="550275"/>
            <a:ext cx="4410600" cy="7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Supported Platforms</a:t>
            </a:r>
            <a:endParaRPr/>
          </a:p>
        </p:txBody>
      </p:sp>
      <p:sp>
        <p:nvSpPr>
          <p:cNvPr id="2437" name="Google Shape;2437;p47"/>
          <p:cNvSpPr txBox="1"/>
          <p:nvPr>
            <p:ph idx="2" type="title"/>
          </p:nvPr>
        </p:nvSpPr>
        <p:spPr>
          <a:xfrm>
            <a:off x="47705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</a:t>
            </a:r>
            <a:endParaRPr/>
          </a:p>
        </p:txBody>
      </p:sp>
      <p:sp>
        <p:nvSpPr>
          <p:cNvPr id="2438" name="Google Shape;2438;p47"/>
          <p:cNvSpPr txBox="1"/>
          <p:nvPr>
            <p:ph idx="1" type="subTitle"/>
          </p:nvPr>
        </p:nvSpPr>
        <p:spPr>
          <a:xfrm>
            <a:off x="253825" y="3826675"/>
            <a:ext cx="23178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Windows (also known as win32, for both 32/64 bit)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9" name="Google Shape;2439;p47"/>
          <p:cNvSpPr txBox="1"/>
          <p:nvPr>
            <p:ph idx="3" type="title"/>
          </p:nvPr>
        </p:nvSpPr>
        <p:spPr>
          <a:xfrm>
            <a:off x="287430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 OS</a:t>
            </a:r>
            <a:r>
              <a:rPr lang="en"/>
              <a:t>X</a:t>
            </a:r>
            <a:endParaRPr/>
          </a:p>
        </p:txBody>
      </p:sp>
      <p:sp>
        <p:nvSpPr>
          <p:cNvPr id="2440" name="Google Shape;2440;p47"/>
          <p:cNvSpPr txBox="1"/>
          <p:nvPr>
            <p:ph idx="4" type="subTitle"/>
          </p:nvPr>
        </p:nvSpPr>
        <p:spPr>
          <a:xfrm>
            <a:off x="2874300" y="3826675"/>
            <a:ext cx="1871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OS X (also known as darwin) / Mac App Store (also known as mas)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41" name="Google Shape;2441;p47"/>
          <p:cNvSpPr txBox="1"/>
          <p:nvPr>
            <p:ph idx="5" type="title"/>
          </p:nvPr>
        </p:nvSpPr>
        <p:spPr>
          <a:xfrm>
            <a:off x="5271550" y="1875025"/>
            <a:ext cx="18714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</a:t>
            </a:r>
            <a:endParaRPr/>
          </a:p>
        </p:txBody>
      </p:sp>
      <p:sp>
        <p:nvSpPr>
          <p:cNvPr id="2442" name="Google Shape;2442;p47"/>
          <p:cNvSpPr txBox="1"/>
          <p:nvPr>
            <p:ph idx="6" type="subTitle"/>
          </p:nvPr>
        </p:nvSpPr>
        <p:spPr>
          <a:xfrm>
            <a:off x="5178552" y="3826675"/>
            <a:ext cx="2114400" cy="5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Linux (for x86, x86_64, and armv7l architectures)</a:t>
            </a:r>
            <a:endParaRPr/>
          </a:p>
        </p:txBody>
      </p:sp>
      <p:cxnSp>
        <p:nvCxnSpPr>
          <p:cNvPr id="2443" name="Google Shape;2443;p47"/>
          <p:cNvCxnSpPr>
            <a:stCxn id="2433" idx="2"/>
            <a:endCxn id="2438" idx="0"/>
          </p:cNvCxnSpPr>
          <p:nvPr/>
        </p:nvCxnSpPr>
        <p:spPr>
          <a:xfrm>
            <a:off x="1412750" y="2446955"/>
            <a:ext cx="0" cy="13797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4" name="Google Shape;2444;p47"/>
          <p:cNvCxnSpPr>
            <a:stCxn id="2434" idx="2"/>
            <a:endCxn id="2440" idx="0"/>
          </p:cNvCxnSpPr>
          <p:nvPr/>
        </p:nvCxnSpPr>
        <p:spPr>
          <a:xfrm>
            <a:off x="3810000" y="2446955"/>
            <a:ext cx="0" cy="13797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5" name="Google Shape;2445;p47"/>
          <p:cNvCxnSpPr>
            <a:stCxn id="2435" idx="2"/>
            <a:endCxn id="2442" idx="0"/>
          </p:cNvCxnSpPr>
          <p:nvPr/>
        </p:nvCxnSpPr>
        <p:spPr>
          <a:xfrm>
            <a:off x="6207250" y="2446955"/>
            <a:ext cx="28500" cy="13797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446" name="Google Shape;2446;p47"/>
          <p:cNvGrpSpPr/>
          <p:nvPr/>
        </p:nvGrpSpPr>
        <p:grpSpPr>
          <a:xfrm>
            <a:off x="7235986" y="2020090"/>
            <a:ext cx="3230434" cy="2818650"/>
            <a:chOff x="807000" y="238125"/>
            <a:chExt cx="6007875" cy="5242050"/>
          </a:xfrm>
        </p:grpSpPr>
        <p:sp>
          <p:nvSpPr>
            <p:cNvPr id="2447" name="Google Shape;2447;p47"/>
            <p:cNvSpPr/>
            <p:nvPr/>
          </p:nvSpPr>
          <p:spPr>
            <a:xfrm>
              <a:off x="1446800" y="2137900"/>
              <a:ext cx="3792475" cy="2399075"/>
            </a:xfrm>
            <a:custGeom>
              <a:rect b="b" l="l" r="r" t="t"/>
              <a:pathLst>
                <a:path extrusionOk="0" h="95963" w="151699">
                  <a:moveTo>
                    <a:pt x="64551" y="95963"/>
                  </a:moveTo>
                  <a:cubicBezTo>
                    <a:pt x="62896" y="95963"/>
                    <a:pt x="61272" y="95530"/>
                    <a:pt x="59838" y="94703"/>
                  </a:cubicBezTo>
                  <a:lnTo>
                    <a:pt x="4714" y="62878"/>
                  </a:lnTo>
                  <a:cubicBezTo>
                    <a:pt x="1762" y="61175"/>
                    <a:pt x="1" y="58121"/>
                    <a:pt x="1" y="54715"/>
                  </a:cubicBezTo>
                  <a:cubicBezTo>
                    <a:pt x="1" y="51308"/>
                    <a:pt x="1762" y="48254"/>
                    <a:pt x="4714" y="46551"/>
                  </a:cubicBezTo>
                  <a:lnTo>
                    <a:pt x="82434" y="1679"/>
                  </a:lnTo>
                  <a:cubicBezTo>
                    <a:pt x="85341" y="1"/>
                    <a:pt x="88953" y="1"/>
                    <a:pt x="91859" y="1679"/>
                  </a:cubicBezTo>
                  <a:lnTo>
                    <a:pt x="146986" y="33505"/>
                  </a:lnTo>
                  <a:cubicBezTo>
                    <a:pt x="149937" y="35208"/>
                    <a:pt x="151698" y="38261"/>
                    <a:pt x="151698" y="41669"/>
                  </a:cubicBezTo>
                  <a:cubicBezTo>
                    <a:pt x="151698" y="45077"/>
                    <a:pt x="149936" y="48127"/>
                    <a:pt x="146986" y="49832"/>
                  </a:cubicBezTo>
                  <a:lnTo>
                    <a:pt x="146630" y="49216"/>
                  </a:lnTo>
                  <a:lnTo>
                    <a:pt x="146986" y="49832"/>
                  </a:lnTo>
                  <a:lnTo>
                    <a:pt x="69264" y="94703"/>
                  </a:lnTo>
                  <a:cubicBezTo>
                    <a:pt x="67830" y="95530"/>
                    <a:pt x="66206" y="95963"/>
                    <a:pt x="64551" y="95963"/>
                  </a:cubicBezTo>
                  <a:close/>
                  <a:moveTo>
                    <a:pt x="87147" y="1841"/>
                  </a:moveTo>
                  <a:cubicBezTo>
                    <a:pt x="85742" y="1840"/>
                    <a:pt x="84361" y="2209"/>
                    <a:pt x="83144" y="2910"/>
                  </a:cubicBezTo>
                  <a:lnTo>
                    <a:pt x="5424" y="47782"/>
                  </a:lnTo>
                  <a:cubicBezTo>
                    <a:pt x="2918" y="49229"/>
                    <a:pt x="1422" y="51821"/>
                    <a:pt x="1422" y="54715"/>
                  </a:cubicBezTo>
                  <a:cubicBezTo>
                    <a:pt x="1422" y="57610"/>
                    <a:pt x="2918" y="60200"/>
                    <a:pt x="5424" y="61647"/>
                  </a:cubicBezTo>
                  <a:lnTo>
                    <a:pt x="60548" y="93473"/>
                  </a:lnTo>
                  <a:cubicBezTo>
                    <a:pt x="63017" y="94899"/>
                    <a:pt x="66085" y="94897"/>
                    <a:pt x="68554" y="93473"/>
                  </a:cubicBezTo>
                  <a:lnTo>
                    <a:pt x="146274" y="48601"/>
                  </a:lnTo>
                  <a:cubicBezTo>
                    <a:pt x="148781" y="47154"/>
                    <a:pt x="150275" y="44562"/>
                    <a:pt x="150275" y="41669"/>
                  </a:cubicBezTo>
                  <a:cubicBezTo>
                    <a:pt x="150275" y="38775"/>
                    <a:pt x="148781" y="36183"/>
                    <a:pt x="146274" y="34737"/>
                  </a:cubicBezTo>
                  <a:lnTo>
                    <a:pt x="91149" y="2910"/>
                  </a:lnTo>
                  <a:cubicBezTo>
                    <a:pt x="89932" y="2209"/>
                    <a:pt x="88551" y="1840"/>
                    <a:pt x="87147" y="184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8" name="Google Shape;2448;p47"/>
            <p:cNvSpPr/>
            <p:nvPr/>
          </p:nvSpPr>
          <p:spPr>
            <a:xfrm>
              <a:off x="4590100" y="2389775"/>
              <a:ext cx="2224775" cy="1415050"/>
            </a:xfrm>
            <a:custGeom>
              <a:rect b="b" l="l" r="r" t="t"/>
              <a:pathLst>
                <a:path extrusionOk="0" h="56602" w="88991">
                  <a:moveTo>
                    <a:pt x="59504" y="56601"/>
                  </a:moveTo>
                  <a:cubicBezTo>
                    <a:pt x="59181" y="56601"/>
                    <a:pt x="58900" y="56385"/>
                    <a:pt x="58816" y="56073"/>
                  </a:cubicBezTo>
                  <a:cubicBezTo>
                    <a:pt x="58733" y="55761"/>
                    <a:pt x="58871" y="55432"/>
                    <a:pt x="59151" y="55273"/>
                  </a:cubicBezTo>
                  <a:lnTo>
                    <a:pt x="86736" y="39474"/>
                  </a:lnTo>
                  <a:lnTo>
                    <a:pt x="21260" y="1563"/>
                  </a:lnTo>
                  <a:lnTo>
                    <a:pt x="1162" y="13037"/>
                  </a:lnTo>
                  <a:cubicBezTo>
                    <a:pt x="821" y="13228"/>
                    <a:pt x="390" y="13110"/>
                    <a:pt x="196" y="12769"/>
                  </a:cubicBezTo>
                  <a:cubicBezTo>
                    <a:pt x="1" y="12430"/>
                    <a:pt x="119" y="11997"/>
                    <a:pt x="456" y="11802"/>
                  </a:cubicBezTo>
                  <a:lnTo>
                    <a:pt x="20910" y="126"/>
                  </a:lnTo>
                  <a:cubicBezTo>
                    <a:pt x="21129" y="0"/>
                    <a:pt x="21400" y="2"/>
                    <a:pt x="21618" y="129"/>
                  </a:cubicBezTo>
                  <a:lnTo>
                    <a:pt x="88516" y="38863"/>
                  </a:lnTo>
                  <a:cubicBezTo>
                    <a:pt x="88990" y="39137"/>
                    <a:pt x="88989" y="39823"/>
                    <a:pt x="88513" y="40096"/>
                  </a:cubicBezTo>
                  <a:lnTo>
                    <a:pt x="59856" y="56507"/>
                  </a:lnTo>
                  <a:cubicBezTo>
                    <a:pt x="59749" y="56568"/>
                    <a:pt x="59628" y="56600"/>
                    <a:pt x="59504" y="5660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9" name="Google Shape;2449;p47"/>
            <p:cNvSpPr/>
            <p:nvPr/>
          </p:nvSpPr>
          <p:spPr>
            <a:xfrm>
              <a:off x="5418850" y="2903800"/>
              <a:ext cx="615300" cy="355250"/>
            </a:xfrm>
            <a:custGeom>
              <a:rect b="b" l="l" r="r" t="t"/>
              <a:pathLst>
                <a:path extrusionOk="0" h="14210" w="24612">
                  <a:moveTo>
                    <a:pt x="23244" y="10667"/>
                  </a:moveTo>
                  <a:cubicBezTo>
                    <a:pt x="21900" y="9892"/>
                    <a:pt x="19743" y="9878"/>
                    <a:pt x="18427" y="10638"/>
                  </a:cubicBezTo>
                  <a:cubicBezTo>
                    <a:pt x="17110" y="11396"/>
                    <a:pt x="17133" y="12644"/>
                    <a:pt x="18477" y="13419"/>
                  </a:cubicBezTo>
                  <a:cubicBezTo>
                    <a:pt x="19821" y="14195"/>
                    <a:pt x="21979" y="14209"/>
                    <a:pt x="23294" y="13449"/>
                  </a:cubicBezTo>
                  <a:cubicBezTo>
                    <a:pt x="24611" y="12689"/>
                    <a:pt x="24589" y="11443"/>
                    <a:pt x="23244" y="10667"/>
                  </a:cubicBezTo>
                  <a:close/>
                  <a:moveTo>
                    <a:pt x="6135" y="789"/>
                  </a:moveTo>
                  <a:cubicBezTo>
                    <a:pt x="4791" y="14"/>
                    <a:pt x="2633" y="0"/>
                    <a:pt x="1318" y="760"/>
                  </a:cubicBezTo>
                  <a:cubicBezTo>
                    <a:pt x="1" y="1519"/>
                    <a:pt x="25" y="2766"/>
                    <a:pt x="1369" y="3541"/>
                  </a:cubicBezTo>
                  <a:cubicBezTo>
                    <a:pt x="2712" y="4318"/>
                    <a:pt x="4869" y="4331"/>
                    <a:pt x="6186" y="3571"/>
                  </a:cubicBezTo>
                  <a:cubicBezTo>
                    <a:pt x="7502" y="2811"/>
                    <a:pt x="7481" y="1565"/>
                    <a:pt x="6135" y="789"/>
                  </a:cubicBezTo>
                  <a:close/>
                  <a:moveTo>
                    <a:pt x="14690" y="5729"/>
                  </a:moveTo>
                  <a:cubicBezTo>
                    <a:pt x="13345" y="4952"/>
                    <a:pt x="11188" y="4938"/>
                    <a:pt x="9873" y="5698"/>
                  </a:cubicBezTo>
                  <a:cubicBezTo>
                    <a:pt x="8555" y="6458"/>
                    <a:pt x="8580" y="7704"/>
                    <a:pt x="9922" y="8481"/>
                  </a:cubicBezTo>
                  <a:cubicBezTo>
                    <a:pt x="11267" y="9256"/>
                    <a:pt x="13424" y="9269"/>
                    <a:pt x="14739" y="8509"/>
                  </a:cubicBezTo>
                  <a:cubicBezTo>
                    <a:pt x="16057" y="7750"/>
                    <a:pt x="16034" y="6504"/>
                    <a:pt x="14691" y="572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0" name="Google Shape;2450;p47"/>
            <p:cNvSpPr/>
            <p:nvPr/>
          </p:nvSpPr>
          <p:spPr>
            <a:xfrm>
              <a:off x="2479475" y="4593475"/>
              <a:ext cx="615250" cy="355225"/>
            </a:xfrm>
            <a:custGeom>
              <a:rect b="b" l="l" r="r" t="t"/>
              <a:pathLst>
                <a:path extrusionOk="0" h="14209" w="24610">
                  <a:moveTo>
                    <a:pt x="23242" y="10668"/>
                  </a:moveTo>
                  <a:cubicBezTo>
                    <a:pt x="21900" y="9891"/>
                    <a:pt x="19742" y="9878"/>
                    <a:pt x="18425" y="10638"/>
                  </a:cubicBezTo>
                  <a:cubicBezTo>
                    <a:pt x="17110" y="11398"/>
                    <a:pt x="17133" y="12644"/>
                    <a:pt x="18477" y="13420"/>
                  </a:cubicBezTo>
                  <a:cubicBezTo>
                    <a:pt x="19821" y="14195"/>
                    <a:pt x="21977" y="14209"/>
                    <a:pt x="23294" y="13449"/>
                  </a:cubicBezTo>
                  <a:cubicBezTo>
                    <a:pt x="24609" y="12689"/>
                    <a:pt x="24587" y="11443"/>
                    <a:pt x="23242" y="10668"/>
                  </a:cubicBezTo>
                  <a:close/>
                  <a:moveTo>
                    <a:pt x="6133" y="790"/>
                  </a:moveTo>
                  <a:cubicBezTo>
                    <a:pt x="4790" y="14"/>
                    <a:pt x="2633" y="0"/>
                    <a:pt x="1316" y="760"/>
                  </a:cubicBezTo>
                  <a:cubicBezTo>
                    <a:pt x="1" y="1520"/>
                    <a:pt x="23" y="2766"/>
                    <a:pt x="1368" y="3542"/>
                  </a:cubicBezTo>
                  <a:cubicBezTo>
                    <a:pt x="2712" y="4317"/>
                    <a:pt x="4869" y="4331"/>
                    <a:pt x="6185" y="3571"/>
                  </a:cubicBezTo>
                  <a:cubicBezTo>
                    <a:pt x="7502" y="2811"/>
                    <a:pt x="7477" y="1565"/>
                    <a:pt x="6133" y="790"/>
                  </a:cubicBezTo>
                  <a:close/>
                  <a:moveTo>
                    <a:pt x="14688" y="5728"/>
                  </a:moveTo>
                  <a:cubicBezTo>
                    <a:pt x="13345" y="4953"/>
                    <a:pt x="11188" y="4940"/>
                    <a:pt x="9871" y="5700"/>
                  </a:cubicBezTo>
                  <a:cubicBezTo>
                    <a:pt x="8555" y="6460"/>
                    <a:pt x="8578" y="7705"/>
                    <a:pt x="9922" y="8481"/>
                  </a:cubicBezTo>
                  <a:cubicBezTo>
                    <a:pt x="11267" y="9257"/>
                    <a:pt x="13422" y="9271"/>
                    <a:pt x="14739" y="8511"/>
                  </a:cubicBezTo>
                  <a:cubicBezTo>
                    <a:pt x="16055" y="7751"/>
                    <a:pt x="16032" y="6505"/>
                    <a:pt x="14688" y="572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1" name="Google Shape;2451;p47"/>
            <p:cNvSpPr/>
            <p:nvPr/>
          </p:nvSpPr>
          <p:spPr>
            <a:xfrm>
              <a:off x="1576325" y="690000"/>
              <a:ext cx="508250" cy="779575"/>
            </a:xfrm>
            <a:custGeom>
              <a:rect b="b" l="l" r="r" t="t"/>
              <a:pathLst>
                <a:path extrusionOk="0" h="31183" w="20330">
                  <a:moveTo>
                    <a:pt x="14886" y="23872"/>
                  </a:moveTo>
                  <a:cubicBezTo>
                    <a:pt x="13081" y="25851"/>
                    <a:pt x="11518" y="27066"/>
                    <a:pt x="9383" y="28300"/>
                  </a:cubicBezTo>
                  <a:cubicBezTo>
                    <a:pt x="4392" y="31182"/>
                    <a:pt x="0" y="29585"/>
                    <a:pt x="0" y="22779"/>
                  </a:cubicBezTo>
                  <a:cubicBezTo>
                    <a:pt x="0" y="15696"/>
                    <a:pt x="4451" y="6979"/>
                    <a:pt x="11248" y="3055"/>
                  </a:cubicBezTo>
                  <a:cubicBezTo>
                    <a:pt x="16540" y="0"/>
                    <a:pt x="20330" y="2014"/>
                    <a:pt x="20330" y="7848"/>
                  </a:cubicBezTo>
                  <a:cubicBezTo>
                    <a:pt x="20330" y="12918"/>
                    <a:pt x="17864" y="17537"/>
                    <a:pt x="14616" y="19411"/>
                  </a:cubicBezTo>
                  <a:cubicBezTo>
                    <a:pt x="13202" y="20227"/>
                    <a:pt x="12181" y="19984"/>
                    <a:pt x="12029" y="18230"/>
                  </a:cubicBezTo>
                  <a:lnTo>
                    <a:pt x="11969" y="18265"/>
                  </a:lnTo>
                  <a:cubicBezTo>
                    <a:pt x="11038" y="20573"/>
                    <a:pt x="9684" y="22257"/>
                    <a:pt x="8090" y="23179"/>
                  </a:cubicBezTo>
                  <a:cubicBezTo>
                    <a:pt x="6136" y="24306"/>
                    <a:pt x="4722" y="23456"/>
                    <a:pt x="4722" y="20608"/>
                  </a:cubicBezTo>
                  <a:cubicBezTo>
                    <a:pt x="4722" y="16372"/>
                    <a:pt x="7427" y="10956"/>
                    <a:pt x="11758" y="8455"/>
                  </a:cubicBezTo>
                  <a:cubicBezTo>
                    <a:pt x="13081" y="7692"/>
                    <a:pt x="14586" y="7206"/>
                    <a:pt x="15337" y="7258"/>
                  </a:cubicBezTo>
                  <a:lnTo>
                    <a:pt x="14435" y="14202"/>
                  </a:lnTo>
                  <a:cubicBezTo>
                    <a:pt x="14135" y="16424"/>
                    <a:pt x="14345" y="17240"/>
                    <a:pt x="15187" y="16789"/>
                  </a:cubicBezTo>
                  <a:cubicBezTo>
                    <a:pt x="16480" y="16077"/>
                    <a:pt x="18104" y="13230"/>
                    <a:pt x="18104" y="9236"/>
                  </a:cubicBezTo>
                  <a:cubicBezTo>
                    <a:pt x="18104" y="4722"/>
                    <a:pt x="15578" y="2674"/>
                    <a:pt x="10917" y="5365"/>
                  </a:cubicBezTo>
                  <a:cubicBezTo>
                    <a:pt x="6316" y="8021"/>
                    <a:pt x="2286" y="14513"/>
                    <a:pt x="2286" y="21146"/>
                  </a:cubicBezTo>
                  <a:cubicBezTo>
                    <a:pt x="2286" y="26945"/>
                    <a:pt x="5503" y="28386"/>
                    <a:pt x="9984" y="25799"/>
                  </a:cubicBezTo>
                  <a:cubicBezTo>
                    <a:pt x="11518" y="24913"/>
                    <a:pt x="13142" y="23593"/>
                    <a:pt x="14344" y="22170"/>
                  </a:cubicBezTo>
                  <a:close/>
                  <a:moveTo>
                    <a:pt x="12209" y="11075"/>
                  </a:moveTo>
                  <a:cubicBezTo>
                    <a:pt x="11884" y="11169"/>
                    <a:pt x="11571" y="11303"/>
                    <a:pt x="11278" y="11475"/>
                  </a:cubicBezTo>
                  <a:cubicBezTo>
                    <a:pt x="9292" y="12621"/>
                    <a:pt x="7730" y="15780"/>
                    <a:pt x="7730" y="18455"/>
                  </a:cubicBezTo>
                  <a:cubicBezTo>
                    <a:pt x="7730" y="19774"/>
                    <a:pt x="8240" y="20313"/>
                    <a:pt x="9233" y="19739"/>
                  </a:cubicBezTo>
                  <a:cubicBezTo>
                    <a:pt x="10346" y="19097"/>
                    <a:pt x="11519" y="16787"/>
                    <a:pt x="11789" y="14618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2" name="Google Shape;2452;p47"/>
            <p:cNvSpPr/>
            <p:nvPr/>
          </p:nvSpPr>
          <p:spPr>
            <a:xfrm>
              <a:off x="2245250" y="419275"/>
              <a:ext cx="554250" cy="394200"/>
            </a:xfrm>
            <a:custGeom>
              <a:rect b="b" l="l" r="r" t="t"/>
              <a:pathLst>
                <a:path extrusionOk="0" h="15768" w="22170">
                  <a:moveTo>
                    <a:pt x="0" y="12764"/>
                  </a:moveTo>
                  <a:lnTo>
                    <a:pt x="10508" y="15677"/>
                  </a:lnTo>
                  <a:cubicBezTo>
                    <a:pt x="10833" y="15767"/>
                    <a:pt x="11334" y="15478"/>
                    <a:pt x="11658" y="15013"/>
                  </a:cubicBezTo>
                  <a:lnTo>
                    <a:pt x="22169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3" name="Google Shape;2453;p47"/>
            <p:cNvSpPr/>
            <p:nvPr/>
          </p:nvSpPr>
          <p:spPr>
            <a:xfrm>
              <a:off x="2244075" y="764200"/>
              <a:ext cx="187775" cy="354125"/>
            </a:xfrm>
            <a:custGeom>
              <a:rect b="b" l="l" r="r" t="t"/>
              <a:pathLst>
                <a:path extrusionOk="0" h="14165" w="7511">
                  <a:moveTo>
                    <a:pt x="7511" y="2066"/>
                  </a:moveTo>
                  <a:lnTo>
                    <a:pt x="199" y="14164"/>
                  </a:lnTo>
                  <a:cubicBezTo>
                    <a:pt x="81" y="14004"/>
                    <a:pt x="0" y="13786"/>
                    <a:pt x="0" y="13506"/>
                  </a:cubicBezTo>
                  <a:lnTo>
                    <a:pt x="0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4" name="Google Shape;2454;p47"/>
            <p:cNvSpPr/>
            <p:nvPr/>
          </p:nvSpPr>
          <p:spPr>
            <a:xfrm>
              <a:off x="2266250" y="735250"/>
              <a:ext cx="513600" cy="389550"/>
            </a:xfrm>
            <a:custGeom>
              <a:rect b="b" l="l" r="r" t="t"/>
              <a:pathLst>
                <a:path extrusionOk="0" h="15582" w="20544">
                  <a:moveTo>
                    <a:pt x="13182" y="1"/>
                  </a:moveTo>
                  <a:lnTo>
                    <a:pt x="20543" y="3692"/>
                  </a:lnTo>
                  <a:cubicBezTo>
                    <a:pt x="20347" y="3920"/>
                    <a:pt x="20113" y="4115"/>
                    <a:pt x="19855" y="4268"/>
                  </a:cubicBezTo>
                  <a:lnTo>
                    <a:pt x="635" y="15365"/>
                  </a:lnTo>
                  <a:cubicBezTo>
                    <a:pt x="408" y="15496"/>
                    <a:pt x="193" y="15569"/>
                    <a:pt x="1" y="15581"/>
                  </a:cubicBezTo>
                  <a:lnTo>
                    <a:pt x="7353" y="3404"/>
                  </a:lnTo>
                  <a:lnTo>
                    <a:pt x="10245" y="420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5" name="Google Shape;2455;p47"/>
            <p:cNvSpPr/>
            <p:nvPr/>
          </p:nvSpPr>
          <p:spPr>
            <a:xfrm>
              <a:off x="2614350" y="442850"/>
              <a:ext cx="186350" cy="358175"/>
            </a:xfrm>
            <a:custGeom>
              <a:rect b="b" l="l" r="r" t="t"/>
              <a:pathLst>
                <a:path extrusionOk="0" h="14327" w="7454">
                  <a:moveTo>
                    <a:pt x="7453" y="1"/>
                  </a:moveTo>
                  <a:lnTo>
                    <a:pt x="7453" y="13506"/>
                  </a:lnTo>
                  <a:cubicBezTo>
                    <a:pt x="7453" y="13763"/>
                    <a:pt x="7372" y="14054"/>
                    <a:pt x="7270" y="14326"/>
                  </a:cubicBezTo>
                  <a:lnTo>
                    <a:pt x="1" y="1066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6" name="Google Shape;2456;p47"/>
            <p:cNvSpPr/>
            <p:nvPr/>
          </p:nvSpPr>
          <p:spPr>
            <a:xfrm>
              <a:off x="1649675" y="723325"/>
              <a:ext cx="1904375" cy="2651975"/>
            </a:xfrm>
            <a:custGeom>
              <a:rect b="b" l="l" r="r" t="t"/>
              <a:pathLst>
                <a:path extrusionOk="0" h="106079" w="76175">
                  <a:moveTo>
                    <a:pt x="0" y="101047"/>
                  </a:moveTo>
                  <a:lnTo>
                    <a:pt x="0" y="44367"/>
                  </a:lnTo>
                  <a:cubicBezTo>
                    <a:pt x="0" y="42930"/>
                    <a:pt x="766" y="41603"/>
                    <a:pt x="2012" y="40884"/>
                  </a:cubicBezTo>
                  <a:lnTo>
                    <a:pt x="70141" y="1550"/>
                  </a:lnTo>
                  <a:cubicBezTo>
                    <a:pt x="72823" y="1"/>
                    <a:pt x="76175" y="1936"/>
                    <a:pt x="76175" y="5033"/>
                  </a:cubicBezTo>
                  <a:lnTo>
                    <a:pt x="76175" y="61713"/>
                  </a:lnTo>
                  <a:cubicBezTo>
                    <a:pt x="76175" y="63149"/>
                    <a:pt x="75409" y="64478"/>
                    <a:pt x="74163" y="65197"/>
                  </a:cubicBezTo>
                  <a:lnTo>
                    <a:pt x="6034" y="104530"/>
                  </a:lnTo>
                  <a:cubicBezTo>
                    <a:pt x="3352" y="106079"/>
                    <a:pt x="0" y="104144"/>
                    <a:pt x="0" y="1010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7" name="Google Shape;2457;p47"/>
            <p:cNvSpPr/>
            <p:nvPr/>
          </p:nvSpPr>
          <p:spPr>
            <a:xfrm>
              <a:off x="1683425" y="782150"/>
              <a:ext cx="1836925" cy="2534350"/>
            </a:xfrm>
            <a:custGeom>
              <a:rect b="b" l="l" r="r" t="t"/>
              <a:pathLst>
                <a:path extrusionOk="0" h="101374" w="73477">
                  <a:moveTo>
                    <a:pt x="70797" y="0"/>
                  </a:moveTo>
                  <a:cubicBezTo>
                    <a:pt x="70332" y="0"/>
                    <a:pt x="69884" y="123"/>
                    <a:pt x="69466" y="365"/>
                  </a:cubicBezTo>
                  <a:lnTo>
                    <a:pt x="1336" y="39699"/>
                  </a:lnTo>
                  <a:cubicBezTo>
                    <a:pt x="511" y="40178"/>
                    <a:pt x="0" y="41060"/>
                    <a:pt x="0" y="42014"/>
                  </a:cubicBezTo>
                  <a:lnTo>
                    <a:pt x="0" y="98694"/>
                  </a:lnTo>
                  <a:cubicBezTo>
                    <a:pt x="0" y="100348"/>
                    <a:pt x="1390" y="101373"/>
                    <a:pt x="2680" y="101373"/>
                  </a:cubicBezTo>
                  <a:cubicBezTo>
                    <a:pt x="3143" y="101373"/>
                    <a:pt x="3591" y="101250"/>
                    <a:pt x="4009" y="101010"/>
                  </a:cubicBezTo>
                  <a:lnTo>
                    <a:pt x="72138" y="61674"/>
                  </a:lnTo>
                  <a:cubicBezTo>
                    <a:pt x="72964" y="61196"/>
                    <a:pt x="73475" y="60313"/>
                    <a:pt x="73476" y="59360"/>
                  </a:cubicBezTo>
                  <a:lnTo>
                    <a:pt x="73476" y="2680"/>
                  </a:lnTo>
                  <a:cubicBezTo>
                    <a:pt x="73476" y="1025"/>
                    <a:pt x="72085" y="0"/>
                    <a:pt x="70797" y="0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8" name="Google Shape;2458;p47"/>
            <p:cNvSpPr/>
            <p:nvPr/>
          </p:nvSpPr>
          <p:spPr>
            <a:xfrm>
              <a:off x="1609850" y="719475"/>
              <a:ext cx="1879375" cy="2613100"/>
            </a:xfrm>
            <a:custGeom>
              <a:rect b="b" l="l" r="r" t="t"/>
              <a:pathLst>
                <a:path extrusionOk="0" h="104524" w="75175">
                  <a:moveTo>
                    <a:pt x="1593" y="101201"/>
                  </a:moveTo>
                  <a:lnTo>
                    <a:pt x="1593" y="44521"/>
                  </a:lnTo>
                  <a:cubicBezTo>
                    <a:pt x="1593" y="43084"/>
                    <a:pt x="2359" y="41757"/>
                    <a:pt x="3605" y="41038"/>
                  </a:cubicBezTo>
                  <a:lnTo>
                    <a:pt x="71734" y="1704"/>
                  </a:lnTo>
                  <a:cubicBezTo>
                    <a:pt x="72862" y="1051"/>
                    <a:pt x="74106" y="1022"/>
                    <a:pt x="75173" y="1431"/>
                  </a:cubicBezTo>
                  <a:lnTo>
                    <a:pt x="75175" y="1428"/>
                  </a:lnTo>
                  <a:lnTo>
                    <a:pt x="74563" y="1130"/>
                  </a:lnTo>
                  <a:cubicBezTo>
                    <a:pt x="73348" y="225"/>
                    <a:pt x="71640" y="1"/>
                    <a:pt x="70141" y="865"/>
                  </a:cubicBezTo>
                  <a:lnTo>
                    <a:pt x="2011" y="40200"/>
                  </a:lnTo>
                  <a:cubicBezTo>
                    <a:pt x="767" y="40918"/>
                    <a:pt x="1" y="42247"/>
                    <a:pt x="1" y="43684"/>
                  </a:cubicBezTo>
                  <a:lnTo>
                    <a:pt x="1" y="100363"/>
                  </a:lnTo>
                  <a:cubicBezTo>
                    <a:pt x="1" y="101729"/>
                    <a:pt x="655" y="102864"/>
                    <a:pt x="1613" y="103580"/>
                  </a:cubicBezTo>
                  <a:cubicBezTo>
                    <a:pt x="1642" y="103602"/>
                    <a:pt x="1673" y="103621"/>
                    <a:pt x="1705" y="103638"/>
                  </a:cubicBezTo>
                  <a:lnTo>
                    <a:pt x="3360" y="104523"/>
                  </a:lnTo>
                  <a:cubicBezTo>
                    <a:pt x="2318" y="103818"/>
                    <a:pt x="1593" y="102637"/>
                    <a:pt x="1593" y="101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9" name="Google Shape;2459;p47"/>
            <p:cNvSpPr/>
            <p:nvPr/>
          </p:nvSpPr>
          <p:spPr>
            <a:xfrm>
              <a:off x="1712575" y="3342700"/>
              <a:ext cx="425" cy="200"/>
            </a:xfrm>
            <a:custGeom>
              <a:rect b="b" l="l" r="r" t="t"/>
              <a:pathLst>
                <a:path extrusionOk="0" h="8" w="17">
                  <a:moveTo>
                    <a:pt x="0" y="0"/>
                  </a:moveTo>
                  <a:lnTo>
                    <a:pt x="15" y="8"/>
                  </a:lnTo>
                  <a:lnTo>
                    <a:pt x="17" y="6"/>
                  </a:lnTo>
                  <a:cubicBezTo>
                    <a:pt x="12" y="3"/>
                    <a:pt x="6" y="2"/>
                    <a:pt x="0" y="0"/>
                  </a:cubicBezTo>
                  <a:close/>
                </a:path>
              </a:pathLst>
            </a:custGeom>
            <a:solidFill>
              <a:srgbClr val="6119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0" name="Google Shape;2460;p47"/>
            <p:cNvSpPr/>
            <p:nvPr/>
          </p:nvSpPr>
          <p:spPr>
            <a:xfrm>
              <a:off x="1683425" y="782150"/>
              <a:ext cx="1836925" cy="2534350"/>
            </a:xfrm>
            <a:custGeom>
              <a:rect b="b" l="l" r="r" t="t"/>
              <a:pathLst>
                <a:path extrusionOk="0" h="101374" w="73477">
                  <a:moveTo>
                    <a:pt x="10301" y="34525"/>
                  </a:moveTo>
                  <a:lnTo>
                    <a:pt x="0" y="65357"/>
                  </a:lnTo>
                  <a:lnTo>
                    <a:pt x="0" y="98694"/>
                  </a:lnTo>
                  <a:cubicBezTo>
                    <a:pt x="0" y="100348"/>
                    <a:pt x="1390" y="101373"/>
                    <a:pt x="2678" y="101373"/>
                  </a:cubicBezTo>
                  <a:cubicBezTo>
                    <a:pt x="2704" y="101373"/>
                    <a:pt x="2727" y="101364"/>
                    <a:pt x="2751" y="101364"/>
                  </a:cubicBezTo>
                  <a:lnTo>
                    <a:pt x="28612" y="23952"/>
                  </a:lnTo>
                  <a:close/>
                  <a:moveTo>
                    <a:pt x="50987" y="73888"/>
                  </a:moveTo>
                  <a:lnTo>
                    <a:pt x="59603" y="68912"/>
                  </a:lnTo>
                  <a:lnTo>
                    <a:pt x="73476" y="27383"/>
                  </a:lnTo>
                  <a:lnTo>
                    <a:pt x="73476" y="6563"/>
                  </a:lnTo>
                  <a:close/>
                  <a:moveTo>
                    <a:pt x="35595" y="19920"/>
                  </a:moveTo>
                  <a:lnTo>
                    <a:pt x="9582" y="97793"/>
                  </a:lnTo>
                  <a:lnTo>
                    <a:pt x="13890" y="95304"/>
                  </a:lnTo>
                  <a:lnTo>
                    <a:pt x="39904" y="17432"/>
                  </a:lnTo>
                  <a:close/>
                  <a:moveTo>
                    <a:pt x="70797" y="0"/>
                  </a:moveTo>
                  <a:cubicBezTo>
                    <a:pt x="70332" y="0"/>
                    <a:pt x="69884" y="123"/>
                    <a:pt x="69466" y="365"/>
                  </a:cubicBezTo>
                  <a:lnTo>
                    <a:pt x="46304" y="13737"/>
                  </a:lnTo>
                  <a:lnTo>
                    <a:pt x="20290" y="91609"/>
                  </a:lnTo>
                  <a:lnTo>
                    <a:pt x="45066" y="77305"/>
                  </a:lnTo>
                  <a:lnTo>
                    <a:pt x="70887" y="10"/>
                  </a:lnTo>
                  <a:cubicBezTo>
                    <a:pt x="70857" y="8"/>
                    <a:pt x="70827" y="0"/>
                    <a:pt x="70797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1" name="Google Shape;2461;p47"/>
            <p:cNvSpPr/>
            <p:nvPr/>
          </p:nvSpPr>
          <p:spPr>
            <a:xfrm>
              <a:off x="1733450" y="2335275"/>
              <a:ext cx="3165075" cy="1901975"/>
            </a:xfrm>
            <a:custGeom>
              <a:rect b="b" l="l" r="r" t="t"/>
              <a:pathLst>
                <a:path extrusionOk="0" h="76079" w="126603">
                  <a:moveTo>
                    <a:pt x="2683" y="47020"/>
                  </a:moveTo>
                  <a:lnTo>
                    <a:pt x="51769" y="75361"/>
                  </a:lnTo>
                  <a:cubicBezTo>
                    <a:pt x="53014" y="76078"/>
                    <a:pt x="54547" y="76078"/>
                    <a:pt x="55792" y="75361"/>
                  </a:cubicBezTo>
                  <a:lnTo>
                    <a:pt x="123920" y="36025"/>
                  </a:lnTo>
                  <a:cubicBezTo>
                    <a:pt x="126603" y="34476"/>
                    <a:pt x="126603" y="30606"/>
                    <a:pt x="123920" y="29058"/>
                  </a:cubicBezTo>
                  <a:lnTo>
                    <a:pt x="74836" y="719"/>
                  </a:lnTo>
                  <a:cubicBezTo>
                    <a:pt x="73591" y="0"/>
                    <a:pt x="72058" y="0"/>
                    <a:pt x="70812" y="719"/>
                  </a:cubicBezTo>
                  <a:lnTo>
                    <a:pt x="2683" y="40052"/>
                  </a:lnTo>
                  <a:cubicBezTo>
                    <a:pt x="1" y="41601"/>
                    <a:pt x="1" y="45471"/>
                    <a:pt x="2683" y="4702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2" name="Google Shape;2462;p47"/>
            <p:cNvSpPr/>
            <p:nvPr/>
          </p:nvSpPr>
          <p:spPr>
            <a:xfrm>
              <a:off x="1750225" y="3152250"/>
              <a:ext cx="3131475" cy="1117275"/>
            </a:xfrm>
            <a:custGeom>
              <a:rect b="b" l="l" r="r" t="t"/>
              <a:pathLst>
                <a:path extrusionOk="0" h="44691" w="125259">
                  <a:moveTo>
                    <a:pt x="123249" y="3346"/>
                  </a:moveTo>
                  <a:lnTo>
                    <a:pt x="55121" y="42682"/>
                  </a:lnTo>
                  <a:cubicBezTo>
                    <a:pt x="53876" y="43399"/>
                    <a:pt x="52343" y="43399"/>
                    <a:pt x="51098" y="42682"/>
                  </a:cubicBezTo>
                  <a:lnTo>
                    <a:pt x="2012" y="14341"/>
                  </a:lnTo>
                  <a:cubicBezTo>
                    <a:pt x="671" y="13568"/>
                    <a:pt x="0" y="12213"/>
                    <a:pt x="0" y="10858"/>
                  </a:cubicBezTo>
                  <a:lnTo>
                    <a:pt x="0" y="12149"/>
                  </a:lnTo>
                  <a:cubicBezTo>
                    <a:pt x="0" y="13504"/>
                    <a:pt x="671" y="14859"/>
                    <a:pt x="2012" y="15632"/>
                  </a:cubicBezTo>
                  <a:lnTo>
                    <a:pt x="51098" y="43973"/>
                  </a:lnTo>
                  <a:cubicBezTo>
                    <a:pt x="52343" y="44691"/>
                    <a:pt x="53876" y="44691"/>
                    <a:pt x="55121" y="43973"/>
                  </a:cubicBezTo>
                  <a:lnTo>
                    <a:pt x="123249" y="4639"/>
                  </a:lnTo>
                  <a:cubicBezTo>
                    <a:pt x="124532" y="3899"/>
                    <a:pt x="125193" y="2629"/>
                    <a:pt x="125251" y="1336"/>
                  </a:cubicBezTo>
                  <a:lnTo>
                    <a:pt x="125252" y="1334"/>
                  </a:lnTo>
                  <a:cubicBezTo>
                    <a:pt x="125252" y="1334"/>
                    <a:pt x="125255" y="1107"/>
                    <a:pt x="125252" y="1013"/>
                  </a:cubicBezTo>
                  <a:lnTo>
                    <a:pt x="125258" y="1"/>
                  </a:lnTo>
                  <a:cubicBezTo>
                    <a:pt x="125214" y="1307"/>
                    <a:pt x="124544" y="2600"/>
                    <a:pt x="123249" y="33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3" name="Google Shape;2463;p47"/>
            <p:cNvSpPr/>
            <p:nvPr/>
          </p:nvSpPr>
          <p:spPr>
            <a:xfrm>
              <a:off x="1998025" y="2533100"/>
              <a:ext cx="2255575" cy="1302250"/>
            </a:xfrm>
            <a:custGeom>
              <a:rect b="b" l="l" r="r" t="t"/>
              <a:pathLst>
                <a:path extrusionOk="0" h="52090" w="90223">
                  <a:moveTo>
                    <a:pt x="87940" y="16996"/>
                  </a:moveTo>
                  <a:lnTo>
                    <a:pt x="29438" y="50771"/>
                  </a:lnTo>
                  <a:cubicBezTo>
                    <a:pt x="27155" y="52090"/>
                    <a:pt x="23169" y="51925"/>
                    <a:pt x="20533" y="50403"/>
                  </a:cubicBezTo>
                  <a:lnTo>
                    <a:pt x="2923" y="40235"/>
                  </a:lnTo>
                  <a:cubicBezTo>
                    <a:pt x="287" y="38714"/>
                    <a:pt x="1" y="36411"/>
                    <a:pt x="2282" y="35094"/>
                  </a:cubicBezTo>
                  <a:lnTo>
                    <a:pt x="60785" y="1319"/>
                  </a:lnTo>
                  <a:cubicBezTo>
                    <a:pt x="63067" y="0"/>
                    <a:pt x="67053" y="165"/>
                    <a:pt x="69689" y="1687"/>
                  </a:cubicBezTo>
                  <a:lnTo>
                    <a:pt x="87301" y="11855"/>
                  </a:lnTo>
                  <a:cubicBezTo>
                    <a:pt x="89937" y="13376"/>
                    <a:pt x="90223" y="15677"/>
                    <a:pt x="87940" y="16996"/>
                  </a:cubicBezTo>
                  <a:close/>
                </a:path>
              </a:pathLst>
            </a:custGeom>
            <a:solidFill>
              <a:srgbClr val="798E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4" name="Google Shape;2464;p47"/>
            <p:cNvSpPr/>
            <p:nvPr/>
          </p:nvSpPr>
          <p:spPr>
            <a:xfrm>
              <a:off x="2013100" y="2533100"/>
              <a:ext cx="2226700" cy="943025"/>
            </a:xfrm>
            <a:custGeom>
              <a:rect b="b" l="l" r="r" t="t"/>
              <a:pathLst>
                <a:path extrusionOk="0" h="37721" w="89068">
                  <a:moveTo>
                    <a:pt x="1679" y="35904"/>
                  </a:moveTo>
                  <a:lnTo>
                    <a:pt x="60182" y="2127"/>
                  </a:lnTo>
                  <a:cubicBezTo>
                    <a:pt x="62464" y="810"/>
                    <a:pt x="66450" y="975"/>
                    <a:pt x="69086" y="2496"/>
                  </a:cubicBezTo>
                  <a:lnTo>
                    <a:pt x="86698" y="12665"/>
                  </a:lnTo>
                  <a:cubicBezTo>
                    <a:pt x="87953" y="13389"/>
                    <a:pt x="88669" y="14291"/>
                    <a:pt x="88834" y="15179"/>
                  </a:cubicBezTo>
                  <a:cubicBezTo>
                    <a:pt x="89067" y="14053"/>
                    <a:pt x="88339" y="12803"/>
                    <a:pt x="86698" y="11855"/>
                  </a:cubicBezTo>
                  <a:lnTo>
                    <a:pt x="69086" y="1687"/>
                  </a:lnTo>
                  <a:cubicBezTo>
                    <a:pt x="66450" y="165"/>
                    <a:pt x="62463" y="0"/>
                    <a:pt x="60182" y="1319"/>
                  </a:cubicBezTo>
                  <a:lnTo>
                    <a:pt x="1679" y="35094"/>
                  </a:lnTo>
                  <a:cubicBezTo>
                    <a:pt x="485" y="35784"/>
                    <a:pt x="1" y="36744"/>
                    <a:pt x="182" y="37720"/>
                  </a:cubicBezTo>
                  <a:cubicBezTo>
                    <a:pt x="324" y="37038"/>
                    <a:pt x="819" y="36400"/>
                    <a:pt x="1679" y="3590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5" name="Google Shape;2465;p47"/>
            <p:cNvSpPr/>
            <p:nvPr/>
          </p:nvSpPr>
          <p:spPr>
            <a:xfrm>
              <a:off x="3373925" y="3311175"/>
              <a:ext cx="731250" cy="422150"/>
            </a:xfrm>
            <a:custGeom>
              <a:rect b="b" l="l" r="r" t="t"/>
              <a:pathLst>
                <a:path extrusionOk="0" h="16886" w="29250">
                  <a:moveTo>
                    <a:pt x="28117" y="5707"/>
                  </a:moveTo>
                  <a:lnTo>
                    <a:pt x="9887" y="16233"/>
                  </a:lnTo>
                  <a:cubicBezTo>
                    <a:pt x="8755" y="16885"/>
                    <a:pt x="6761" y="16804"/>
                    <a:pt x="5455" y="16050"/>
                  </a:cubicBezTo>
                  <a:lnTo>
                    <a:pt x="1449" y="13737"/>
                  </a:lnTo>
                  <a:cubicBezTo>
                    <a:pt x="143" y="12983"/>
                    <a:pt x="1" y="11831"/>
                    <a:pt x="1131" y="11178"/>
                  </a:cubicBezTo>
                  <a:lnTo>
                    <a:pt x="19363" y="653"/>
                  </a:lnTo>
                  <a:cubicBezTo>
                    <a:pt x="20493" y="0"/>
                    <a:pt x="22489" y="82"/>
                    <a:pt x="23795" y="836"/>
                  </a:cubicBezTo>
                  <a:lnTo>
                    <a:pt x="27799" y="3149"/>
                  </a:lnTo>
                  <a:cubicBezTo>
                    <a:pt x="29106" y="3903"/>
                    <a:pt x="29249" y="5055"/>
                    <a:pt x="28117" y="5707"/>
                  </a:cubicBezTo>
                  <a:close/>
                </a:path>
              </a:pathLst>
            </a:custGeom>
            <a:solidFill>
              <a:srgbClr val="798E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6" name="Google Shape;2466;p47"/>
            <p:cNvSpPr/>
            <p:nvPr/>
          </p:nvSpPr>
          <p:spPr>
            <a:xfrm>
              <a:off x="3381125" y="3311175"/>
              <a:ext cx="717700" cy="313875"/>
            </a:xfrm>
            <a:custGeom>
              <a:rect b="b" l="l" r="r" t="t"/>
              <a:pathLst>
                <a:path extrusionOk="0" h="12555" w="28708">
                  <a:moveTo>
                    <a:pt x="843" y="11717"/>
                  </a:moveTo>
                  <a:lnTo>
                    <a:pt x="19075" y="1193"/>
                  </a:lnTo>
                  <a:cubicBezTo>
                    <a:pt x="20205" y="539"/>
                    <a:pt x="22201" y="622"/>
                    <a:pt x="23507" y="1376"/>
                  </a:cubicBezTo>
                  <a:lnTo>
                    <a:pt x="27511" y="3688"/>
                  </a:lnTo>
                  <a:cubicBezTo>
                    <a:pt x="28102" y="4028"/>
                    <a:pt x="28441" y="4451"/>
                    <a:pt x="28547" y="4872"/>
                  </a:cubicBezTo>
                  <a:cubicBezTo>
                    <a:pt x="28707" y="4293"/>
                    <a:pt x="28359" y="3638"/>
                    <a:pt x="27511" y="3149"/>
                  </a:cubicBezTo>
                  <a:lnTo>
                    <a:pt x="23507" y="836"/>
                  </a:lnTo>
                  <a:cubicBezTo>
                    <a:pt x="22201" y="82"/>
                    <a:pt x="20205" y="0"/>
                    <a:pt x="19075" y="653"/>
                  </a:cubicBezTo>
                  <a:lnTo>
                    <a:pt x="843" y="11178"/>
                  </a:lnTo>
                  <a:cubicBezTo>
                    <a:pt x="224" y="11536"/>
                    <a:pt x="0" y="12044"/>
                    <a:pt x="127" y="12554"/>
                  </a:cubicBezTo>
                  <a:cubicBezTo>
                    <a:pt x="215" y="12240"/>
                    <a:pt x="447" y="11947"/>
                    <a:pt x="843" y="117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7" name="Google Shape;2467;p47"/>
            <p:cNvSpPr/>
            <p:nvPr/>
          </p:nvSpPr>
          <p:spPr>
            <a:xfrm>
              <a:off x="2117375" y="2622175"/>
              <a:ext cx="2018000" cy="1162900"/>
            </a:xfrm>
            <a:custGeom>
              <a:rect b="b" l="l" r="r" t="t"/>
              <a:pathLst>
                <a:path extrusionOk="0" h="46516" w="80720">
                  <a:moveTo>
                    <a:pt x="61627" y="1"/>
                  </a:moveTo>
                  <a:cubicBezTo>
                    <a:pt x="61536" y="1"/>
                    <a:pt x="61448" y="19"/>
                    <a:pt x="61383" y="57"/>
                  </a:cubicBezTo>
                  <a:lnTo>
                    <a:pt x="54733" y="3894"/>
                  </a:lnTo>
                  <a:cubicBezTo>
                    <a:pt x="54591" y="3978"/>
                    <a:pt x="54609" y="4123"/>
                    <a:pt x="54775" y="4218"/>
                  </a:cubicBezTo>
                  <a:lnTo>
                    <a:pt x="57046" y="5531"/>
                  </a:lnTo>
                  <a:cubicBezTo>
                    <a:pt x="57136" y="5583"/>
                    <a:pt x="57252" y="5610"/>
                    <a:pt x="57362" y="5610"/>
                  </a:cubicBezTo>
                  <a:cubicBezTo>
                    <a:pt x="57454" y="5610"/>
                    <a:pt x="57541" y="5591"/>
                    <a:pt x="57606" y="5553"/>
                  </a:cubicBezTo>
                  <a:lnTo>
                    <a:pt x="64256" y="1716"/>
                  </a:lnTo>
                  <a:cubicBezTo>
                    <a:pt x="64400" y="1633"/>
                    <a:pt x="64382" y="1489"/>
                    <a:pt x="64217" y="1392"/>
                  </a:cubicBezTo>
                  <a:lnTo>
                    <a:pt x="61945" y="79"/>
                  </a:lnTo>
                  <a:cubicBezTo>
                    <a:pt x="61854" y="27"/>
                    <a:pt x="61738" y="1"/>
                    <a:pt x="61627" y="1"/>
                  </a:cubicBezTo>
                  <a:close/>
                  <a:moveTo>
                    <a:pt x="65749" y="2612"/>
                  </a:moveTo>
                  <a:cubicBezTo>
                    <a:pt x="65390" y="2612"/>
                    <a:pt x="65032" y="2692"/>
                    <a:pt x="64758" y="2850"/>
                  </a:cubicBezTo>
                  <a:lnTo>
                    <a:pt x="59660" y="5791"/>
                  </a:lnTo>
                  <a:cubicBezTo>
                    <a:pt x="59112" y="6108"/>
                    <a:pt x="59112" y="6619"/>
                    <a:pt x="59660" y="6936"/>
                  </a:cubicBezTo>
                  <a:lnTo>
                    <a:pt x="60551" y="7450"/>
                  </a:lnTo>
                  <a:cubicBezTo>
                    <a:pt x="60825" y="7609"/>
                    <a:pt x="61183" y="7688"/>
                    <a:pt x="61542" y="7688"/>
                  </a:cubicBezTo>
                  <a:cubicBezTo>
                    <a:pt x="61901" y="7688"/>
                    <a:pt x="62260" y="7609"/>
                    <a:pt x="62534" y="7450"/>
                  </a:cubicBezTo>
                  <a:lnTo>
                    <a:pt x="64758" y="6168"/>
                  </a:lnTo>
                  <a:cubicBezTo>
                    <a:pt x="65031" y="6010"/>
                    <a:pt x="65390" y="5931"/>
                    <a:pt x="65748" y="5931"/>
                  </a:cubicBezTo>
                  <a:cubicBezTo>
                    <a:pt x="66107" y="5931"/>
                    <a:pt x="66466" y="6010"/>
                    <a:pt x="66739" y="6168"/>
                  </a:cubicBezTo>
                  <a:lnTo>
                    <a:pt x="68869" y="7397"/>
                  </a:lnTo>
                  <a:cubicBezTo>
                    <a:pt x="69142" y="7556"/>
                    <a:pt x="69501" y="7635"/>
                    <a:pt x="69859" y="7635"/>
                  </a:cubicBezTo>
                  <a:cubicBezTo>
                    <a:pt x="70218" y="7635"/>
                    <a:pt x="70577" y="7556"/>
                    <a:pt x="70851" y="7397"/>
                  </a:cubicBezTo>
                  <a:lnTo>
                    <a:pt x="71742" y="6883"/>
                  </a:lnTo>
                  <a:cubicBezTo>
                    <a:pt x="72290" y="6568"/>
                    <a:pt x="72290" y="6055"/>
                    <a:pt x="71742" y="5738"/>
                  </a:cubicBezTo>
                  <a:lnTo>
                    <a:pt x="66741" y="2850"/>
                  </a:lnTo>
                  <a:cubicBezTo>
                    <a:pt x="66467" y="2692"/>
                    <a:pt x="66108" y="2612"/>
                    <a:pt x="65749" y="2612"/>
                  </a:cubicBezTo>
                  <a:close/>
                  <a:moveTo>
                    <a:pt x="53216" y="4855"/>
                  </a:moveTo>
                  <a:cubicBezTo>
                    <a:pt x="53125" y="4855"/>
                    <a:pt x="53038" y="4874"/>
                    <a:pt x="52972" y="4912"/>
                  </a:cubicBezTo>
                  <a:lnTo>
                    <a:pt x="50618" y="6270"/>
                  </a:lnTo>
                  <a:cubicBezTo>
                    <a:pt x="50475" y="6353"/>
                    <a:pt x="50493" y="6498"/>
                    <a:pt x="50659" y="6593"/>
                  </a:cubicBezTo>
                  <a:lnTo>
                    <a:pt x="52930" y="7906"/>
                  </a:lnTo>
                  <a:cubicBezTo>
                    <a:pt x="53021" y="7958"/>
                    <a:pt x="53137" y="7985"/>
                    <a:pt x="53248" y="7985"/>
                  </a:cubicBezTo>
                  <a:cubicBezTo>
                    <a:pt x="53339" y="7985"/>
                    <a:pt x="53426" y="7966"/>
                    <a:pt x="53492" y="7929"/>
                  </a:cubicBezTo>
                  <a:lnTo>
                    <a:pt x="55846" y="6571"/>
                  </a:lnTo>
                  <a:cubicBezTo>
                    <a:pt x="55989" y="6488"/>
                    <a:pt x="55971" y="6342"/>
                    <a:pt x="55805" y="6247"/>
                  </a:cubicBezTo>
                  <a:lnTo>
                    <a:pt x="53532" y="4934"/>
                  </a:lnTo>
                  <a:cubicBezTo>
                    <a:pt x="53442" y="4882"/>
                    <a:pt x="53326" y="4855"/>
                    <a:pt x="53216" y="4855"/>
                  </a:cubicBezTo>
                  <a:close/>
                  <a:moveTo>
                    <a:pt x="57309" y="7298"/>
                  </a:moveTo>
                  <a:cubicBezTo>
                    <a:pt x="57147" y="7298"/>
                    <a:pt x="56992" y="7332"/>
                    <a:pt x="56877" y="7399"/>
                  </a:cubicBezTo>
                  <a:lnTo>
                    <a:pt x="54924" y="8525"/>
                  </a:lnTo>
                  <a:cubicBezTo>
                    <a:pt x="54669" y="8672"/>
                    <a:pt x="54701" y="8929"/>
                    <a:pt x="54995" y="9099"/>
                  </a:cubicBezTo>
                  <a:lnTo>
                    <a:pt x="56804" y="10143"/>
                  </a:lnTo>
                  <a:cubicBezTo>
                    <a:pt x="56965" y="10236"/>
                    <a:pt x="57171" y="10284"/>
                    <a:pt x="57366" y="10284"/>
                  </a:cubicBezTo>
                  <a:cubicBezTo>
                    <a:pt x="57528" y="10284"/>
                    <a:pt x="57682" y="10251"/>
                    <a:pt x="57797" y="10184"/>
                  </a:cubicBezTo>
                  <a:lnTo>
                    <a:pt x="59750" y="9058"/>
                  </a:lnTo>
                  <a:cubicBezTo>
                    <a:pt x="60004" y="8911"/>
                    <a:pt x="59972" y="8654"/>
                    <a:pt x="59679" y="8484"/>
                  </a:cubicBezTo>
                  <a:lnTo>
                    <a:pt x="57870" y="7440"/>
                  </a:lnTo>
                  <a:cubicBezTo>
                    <a:pt x="57709" y="7346"/>
                    <a:pt x="57504" y="7298"/>
                    <a:pt x="57309" y="7298"/>
                  </a:cubicBezTo>
                  <a:close/>
                  <a:moveTo>
                    <a:pt x="65633" y="7168"/>
                  </a:moveTo>
                  <a:cubicBezTo>
                    <a:pt x="65542" y="7168"/>
                    <a:pt x="65456" y="7186"/>
                    <a:pt x="65392" y="7223"/>
                  </a:cubicBezTo>
                  <a:lnTo>
                    <a:pt x="63032" y="8586"/>
                  </a:lnTo>
                  <a:cubicBezTo>
                    <a:pt x="62889" y="8667"/>
                    <a:pt x="62908" y="8811"/>
                    <a:pt x="63071" y="8905"/>
                  </a:cubicBezTo>
                  <a:lnTo>
                    <a:pt x="65351" y="10222"/>
                  </a:lnTo>
                  <a:cubicBezTo>
                    <a:pt x="65440" y="10274"/>
                    <a:pt x="65554" y="10300"/>
                    <a:pt x="65663" y="10300"/>
                  </a:cubicBezTo>
                  <a:cubicBezTo>
                    <a:pt x="65754" y="10300"/>
                    <a:pt x="65840" y="10282"/>
                    <a:pt x="65905" y="10245"/>
                  </a:cubicBezTo>
                  <a:lnTo>
                    <a:pt x="68265" y="8882"/>
                  </a:lnTo>
                  <a:cubicBezTo>
                    <a:pt x="68407" y="8801"/>
                    <a:pt x="68389" y="8658"/>
                    <a:pt x="68226" y="8563"/>
                  </a:cubicBezTo>
                  <a:lnTo>
                    <a:pt x="65946" y="7246"/>
                  </a:lnTo>
                  <a:cubicBezTo>
                    <a:pt x="65856" y="7195"/>
                    <a:pt x="65742" y="7168"/>
                    <a:pt x="65633" y="7168"/>
                  </a:cubicBezTo>
                  <a:close/>
                  <a:moveTo>
                    <a:pt x="49010" y="7282"/>
                  </a:moveTo>
                  <a:cubicBezTo>
                    <a:pt x="48919" y="7282"/>
                    <a:pt x="48832" y="7301"/>
                    <a:pt x="48767" y="7338"/>
                  </a:cubicBezTo>
                  <a:lnTo>
                    <a:pt x="46413" y="8696"/>
                  </a:lnTo>
                  <a:cubicBezTo>
                    <a:pt x="46269" y="8779"/>
                    <a:pt x="46287" y="8925"/>
                    <a:pt x="46452" y="9022"/>
                  </a:cubicBezTo>
                  <a:lnTo>
                    <a:pt x="48725" y="10333"/>
                  </a:lnTo>
                  <a:cubicBezTo>
                    <a:pt x="48816" y="10386"/>
                    <a:pt x="48933" y="10413"/>
                    <a:pt x="49043" y="10413"/>
                  </a:cubicBezTo>
                  <a:cubicBezTo>
                    <a:pt x="49134" y="10413"/>
                    <a:pt x="49221" y="10394"/>
                    <a:pt x="49286" y="10357"/>
                  </a:cubicBezTo>
                  <a:lnTo>
                    <a:pt x="51639" y="8999"/>
                  </a:lnTo>
                  <a:cubicBezTo>
                    <a:pt x="51784" y="8916"/>
                    <a:pt x="51766" y="8770"/>
                    <a:pt x="51599" y="8673"/>
                  </a:cubicBezTo>
                  <a:lnTo>
                    <a:pt x="49327" y="7363"/>
                  </a:lnTo>
                  <a:cubicBezTo>
                    <a:pt x="49237" y="7309"/>
                    <a:pt x="49120" y="7282"/>
                    <a:pt x="49010" y="7282"/>
                  </a:cubicBezTo>
                  <a:close/>
                  <a:moveTo>
                    <a:pt x="78032" y="9566"/>
                  </a:moveTo>
                  <a:cubicBezTo>
                    <a:pt x="77862" y="9566"/>
                    <a:pt x="77699" y="9600"/>
                    <a:pt x="77578" y="9670"/>
                  </a:cubicBezTo>
                  <a:lnTo>
                    <a:pt x="75675" y="10767"/>
                  </a:lnTo>
                  <a:cubicBezTo>
                    <a:pt x="75407" y="10923"/>
                    <a:pt x="75441" y="11193"/>
                    <a:pt x="75751" y="11373"/>
                  </a:cubicBezTo>
                  <a:lnTo>
                    <a:pt x="77503" y="12384"/>
                  </a:lnTo>
                  <a:cubicBezTo>
                    <a:pt x="77672" y="12482"/>
                    <a:pt x="77889" y="12532"/>
                    <a:pt x="78095" y="12532"/>
                  </a:cubicBezTo>
                  <a:cubicBezTo>
                    <a:pt x="78265" y="12532"/>
                    <a:pt x="78427" y="12498"/>
                    <a:pt x="78549" y="12428"/>
                  </a:cubicBezTo>
                  <a:lnTo>
                    <a:pt x="80452" y="11330"/>
                  </a:lnTo>
                  <a:cubicBezTo>
                    <a:pt x="80719" y="11174"/>
                    <a:pt x="80686" y="10903"/>
                    <a:pt x="80376" y="10725"/>
                  </a:cubicBezTo>
                  <a:lnTo>
                    <a:pt x="78624" y="9714"/>
                  </a:lnTo>
                  <a:cubicBezTo>
                    <a:pt x="78455" y="9616"/>
                    <a:pt x="78238" y="9566"/>
                    <a:pt x="78032" y="9566"/>
                  </a:cubicBezTo>
                  <a:close/>
                  <a:moveTo>
                    <a:pt x="53102" y="9726"/>
                  </a:moveTo>
                  <a:cubicBezTo>
                    <a:pt x="52940" y="9726"/>
                    <a:pt x="52786" y="9759"/>
                    <a:pt x="52670" y="9826"/>
                  </a:cubicBezTo>
                  <a:lnTo>
                    <a:pt x="50718" y="10952"/>
                  </a:lnTo>
                  <a:cubicBezTo>
                    <a:pt x="50464" y="11099"/>
                    <a:pt x="50496" y="11356"/>
                    <a:pt x="50789" y="11526"/>
                  </a:cubicBezTo>
                  <a:lnTo>
                    <a:pt x="52597" y="12570"/>
                  </a:lnTo>
                  <a:cubicBezTo>
                    <a:pt x="52758" y="12663"/>
                    <a:pt x="52963" y="12711"/>
                    <a:pt x="53158" y="12711"/>
                  </a:cubicBezTo>
                  <a:cubicBezTo>
                    <a:pt x="53321" y="12711"/>
                    <a:pt x="53476" y="12678"/>
                    <a:pt x="53591" y="12611"/>
                  </a:cubicBezTo>
                  <a:lnTo>
                    <a:pt x="55543" y="11485"/>
                  </a:lnTo>
                  <a:cubicBezTo>
                    <a:pt x="55799" y="11338"/>
                    <a:pt x="55767" y="11080"/>
                    <a:pt x="55472" y="10911"/>
                  </a:cubicBezTo>
                  <a:lnTo>
                    <a:pt x="53664" y="9866"/>
                  </a:lnTo>
                  <a:cubicBezTo>
                    <a:pt x="53503" y="9774"/>
                    <a:pt x="53297" y="9726"/>
                    <a:pt x="53102" y="9726"/>
                  </a:cubicBezTo>
                  <a:close/>
                  <a:moveTo>
                    <a:pt x="61427" y="9596"/>
                  </a:moveTo>
                  <a:cubicBezTo>
                    <a:pt x="61336" y="9596"/>
                    <a:pt x="61250" y="9614"/>
                    <a:pt x="61185" y="9651"/>
                  </a:cubicBezTo>
                  <a:lnTo>
                    <a:pt x="58825" y="11014"/>
                  </a:lnTo>
                  <a:cubicBezTo>
                    <a:pt x="58683" y="11096"/>
                    <a:pt x="58701" y="11239"/>
                    <a:pt x="58864" y="11333"/>
                  </a:cubicBezTo>
                  <a:lnTo>
                    <a:pt x="61144" y="12650"/>
                  </a:lnTo>
                  <a:cubicBezTo>
                    <a:pt x="61233" y="12702"/>
                    <a:pt x="61347" y="12729"/>
                    <a:pt x="61456" y="12729"/>
                  </a:cubicBezTo>
                  <a:cubicBezTo>
                    <a:pt x="61547" y="12729"/>
                    <a:pt x="61633" y="12710"/>
                    <a:pt x="61698" y="12673"/>
                  </a:cubicBezTo>
                  <a:lnTo>
                    <a:pt x="64058" y="11311"/>
                  </a:lnTo>
                  <a:cubicBezTo>
                    <a:pt x="64200" y="11229"/>
                    <a:pt x="64182" y="11087"/>
                    <a:pt x="64019" y="10991"/>
                  </a:cubicBezTo>
                  <a:lnTo>
                    <a:pt x="61739" y="9674"/>
                  </a:lnTo>
                  <a:cubicBezTo>
                    <a:pt x="61650" y="9622"/>
                    <a:pt x="61536" y="9596"/>
                    <a:pt x="61427" y="9596"/>
                  </a:cubicBezTo>
                  <a:close/>
                  <a:moveTo>
                    <a:pt x="44804" y="9710"/>
                  </a:moveTo>
                  <a:cubicBezTo>
                    <a:pt x="44712" y="9710"/>
                    <a:pt x="44625" y="9729"/>
                    <a:pt x="44560" y="9766"/>
                  </a:cubicBezTo>
                  <a:lnTo>
                    <a:pt x="42206" y="11124"/>
                  </a:lnTo>
                  <a:cubicBezTo>
                    <a:pt x="42062" y="11208"/>
                    <a:pt x="42080" y="11353"/>
                    <a:pt x="42247" y="11448"/>
                  </a:cubicBezTo>
                  <a:lnTo>
                    <a:pt x="44519" y="12761"/>
                  </a:lnTo>
                  <a:cubicBezTo>
                    <a:pt x="44609" y="12813"/>
                    <a:pt x="44725" y="12840"/>
                    <a:pt x="44835" y="12840"/>
                  </a:cubicBezTo>
                  <a:cubicBezTo>
                    <a:pt x="44927" y="12840"/>
                    <a:pt x="45014" y="12821"/>
                    <a:pt x="45079" y="12784"/>
                  </a:cubicBezTo>
                  <a:lnTo>
                    <a:pt x="47433" y="11426"/>
                  </a:lnTo>
                  <a:cubicBezTo>
                    <a:pt x="47577" y="11342"/>
                    <a:pt x="47559" y="11197"/>
                    <a:pt x="47392" y="11102"/>
                  </a:cubicBezTo>
                  <a:lnTo>
                    <a:pt x="45122" y="9789"/>
                  </a:lnTo>
                  <a:cubicBezTo>
                    <a:pt x="45031" y="9737"/>
                    <a:pt x="44914" y="9710"/>
                    <a:pt x="44804" y="9710"/>
                  </a:cubicBezTo>
                  <a:close/>
                  <a:moveTo>
                    <a:pt x="73827" y="11992"/>
                  </a:moveTo>
                  <a:cubicBezTo>
                    <a:pt x="73656" y="11992"/>
                    <a:pt x="73493" y="12027"/>
                    <a:pt x="73371" y="12098"/>
                  </a:cubicBezTo>
                  <a:lnTo>
                    <a:pt x="71468" y="13195"/>
                  </a:lnTo>
                  <a:cubicBezTo>
                    <a:pt x="71200" y="13350"/>
                    <a:pt x="71234" y="13621"/>
                    <a:pt x="71544" y="13799"/>
                  </a:cubicBezTo>
                  <a:lnTo>
                    <a:pt x="73296" y="14811"/>
                  </a:lnTo>
                  <a:cubicBezTo>
                    <a:pt x="73466" y="14908"/>
                    <a:pt x="73683" y="14959"/>
                    <a:pt x="73889" y="14959"/>
                  </a:cubicBezTo>
                  <a:cubicBezTo>
                    <a:pt x="74060" y="14959"/>
                    <a:pt x="74222" y="14924"/>
                    <a:pt x="74343" y="14854"/>
                  </a:cubicBezTo>
                  <a:lnTo>
                    <a:pt x="76246" y="13757"/>
                  </a:lnTo>
                  <a:cubicBezTo>
                    <a:pt x="76513" y="13603"/>
                    <a:pt x="76479" y="13332"/>
                    <a:pt x="76170" y="13153"/>
                  </a:cubicBezTo>
                  <a:lnTo>
                    <a:pt x="74419" y="12140"/>
                  </a:lnTo>
                  <a:cubicBezTo>
                    <a:pt x="74249" y="12043"/>
                    <a:pt x="74032" y="11992"/>
                    <a:pt x="73827" y="11992"/>
                  </a:cubicBezTo>
                  <a:close/>
                  <a:moveTo>
                    <a:pt x="73928" y="7189"/>
                  </a:moveTo>
                  <a:cubicBezTo>
                    <a:pt x="73763" y="7189"/>
                    <a:pt x="73606" y="7223"/>
                    <a:pt x="73488" y="7291"/>
                  </a:cubicBezTo>
                  <a:lnTo>
                    <a:pt x="63224" y="13215"/>
                  </a:lnTo>
                  <a:cubicBezTo>
                    <a:pt x="62962" y="13365"/>
                    <a:pt x="62994" y="13628"/>
                    <a:pt x="63295" y="13801"/>
                  </a:cubicBezTo>
                  <a:lnTo>
                    <a:pt x="65080" y="14832"/>
                  </a:lnTo>
                  <a:cubicBezTo>
                    <a:pt x="65245" y="14927"/>
                    <a:pt x="65455" y="14976"/>
                    <a:pt x="65654" y="14976"/>
                  </a:cubicBezTo>
                  <a:cubicBezTo>
                    <a:pt x="65820" y="14976"/>
                    <a:pt x="65978" y="14942"/>
                    <a:pt x="66096" y="14874"/>
                  </a:cubicBezTo>
                  <a:lnTo>
                    <a:pt x="76361" y="8951"/>
                  </a:lnTo>
                  <a:cubicBezTo>
                    <a:pt x="76622" y="8801"/>
                    <a:pt x="76588" y="8537"/>
                    <a:pt x="76288" y="8363"/>
                  </a:cubicBezTo>
                  <a:lnTo>
                    <a:pt x="74504" y="7334"/>
                  </a:lnTo>
                  <a:cubicBezTo>
                    <a:pt x="74339" y="7238"/>
                    <a:pt x="74128" y="7189"/>
                    <a:pt x="73928" y="7189"/>
                  </a:cubicBezTo>
                  <a:close/>
                  <a:moveTo>
                    <a:pt x="48895" y="12154"/>
                  </a:moveTo>
                  <a:cubicBezTo>
                    <a:pt x="48733" y="12154"/>
                    <a:pt x="48579" y="12187"/>
                    <a:pt x="48464" y="12254"/>
                  </a:cubicBezTo>
                  <a:lnTo>
                    <a:pt x="46511" y="13380"/>
                  </a:lnTo>
                  <a:cubicBezTo>
                    <a:pt x="46257" y="13527"/>
                    <a:pt x="46289" y="13784"/>
                    <a:pt x="46582" y="13954"/>
                  </a:cubicBezTo>
                  <a:lnTo>
                    <a:pt x="48391" y="14998"/>
                  </a:lnTo>
                  <a:cubicBezTo>
                    <a:pt x="48552" y="15091"/>
                    <a:pt x="48758" y="15138"/>
                    <a:pt x="48953" y="15138"/>
                  </a:cubicBezTo>
                  <a:cubicBezTo>
                    <a:pt x="49115" y="15138"/>
                    <a:pt x="49269" y="15106"/>
                    <a:pt x="49385" y="15039"/>
                  </a:cubicBezTo>
                  <a:lnTo>
                    <a:pt x="51337" y="13913"/>
                  </a:lnTo>
                  <a:cubicBezTo>
                    <a:pt x="51592" y="13766"/>
                    <a:pt x="51560" y="13509"/>
                    <a:pt x="51266" y="13339"/>
                  </a:cubicBezTo>
                  <a:lnTo>
                    <a:pt x="49457" y="12295"/>
                  </a:lnTo>
                  <a:cubicBezTo>
                    <a:pt x="49296" y="12202"/>
                    <a:pt x="49090" y="12154"/>
                    <a:pt x="48895" y="12154"/>
                  </a:cubicBezTo>
                  <a:close/>
                  <a:moveTo>
                    <a:pt x="57218" y="12023"/>
                  </a:moveTo>
                  <a:cubicBezTo>
                    <a:pt x="57128" y="12023"/>
                    <a:pt x="57043" y="12041"/>
                    <a:pt x="56979" y="12078"/>
                  </a:cubicBezTo>
                  <a:lnTo>
                    <a:pt x="54619" y="13441"/>
                  </a:lnTo>
                  <a:cubicBezTo>
                    <a:pt x="54476" y="13522"/>
                    <a:pt x="54494" y="13666"/>
                    <a:pt x="54659" y="13760"/>
                  </a:cubicBezTo>
                  <a:lnTo>
                    <a:pt x="56939" y="15077"/>
                  </a:lnTo>
                  <a:cubicBezTo>
                    <a:pt x="57028" y="15129"/>
                    <a:pt x="57142" y="15155"/>
                    <a:pt x="57250" y="15155"/>
                  </a:cubicBezTo>
                  <a:cubicBezTo>
                    <a:pt x="57341" y="15155"/>
                    <a:pt x="57427" y="15137"/>
                    <a:pt x="57491" y="15100"/>
                  </a:cubicBezTo>
                  <a:lnTo>
                    <a:pt x="59851" y="13737"/>
                  </a:lnTo>
                  <a:cubicBezTo>
                    <a:pt x="59994" y="13656"/>
                    <a:pt x="59977" y="13513"/>
                    <a:pt x="59812" y="13418"/>
                  </a:cubicBezTo>
                  <a:lnTo>
                    <a:pt x="57532" y="12102"/>
                  </a:lnTo>
                  <a:cubicBezTo>
                    <a:pt x="57442" y="12050"/>
                    <a:pt x="57327" y="12023"/>
                    <a:pt x="57218" y="12023"/>
                  </a:cubicBezTo>
                  <a:close/>
                  <a:moveTo>
                    <a:pt x="40598" y="12138"/>
                  </a:moveTo>
                  <a:cubicBezTo>
                    <a:pt x="40507" y="12138"/>
                    <a:pt x="40420" y="12156"/>
                    <a:pt x="40354" y="12193"/>
                  </a:cubicBezTo>
                  <a:lnTo>
                    <a:pt x="38002" y="13553"/>
                  </a:lnTo>
                  <a:cubicBezTo>
                    <a:pt x="37857" y="13634"/>
                    <a:pt x="37875" y="13780"/>
                    <a:pt x="38040" y="13877"/>
                  </a:cubicBezTo>
                  <a:lnTo>
                    <a:pt x="40312" y="15188"/>
                  </a:lnTo>
                  <a:cubicBezTo>
                    <a:pt x="40403" y="15241"/>
                    <a:pt x="40520" y="15268"/>
                    <a:pt x="40631" y="15268"/>
                  </a:cubicBezTo>
                  <a:cubicBezTo>
                    <a:pt x="40722" y="15268"/>
                    <a:pt x="40809" y="15249"/>
                    <a:pt x="40874" y="15212"/>
                  </a:cubicBezTo>
                  <a:lnTo>
                    <a:pt x="43226" y="13854"/>
                  </a:lnTo>
                  <a:cubicBezTo>
                    <a:pt x="43372" y="13771"/>
                    <a:pt x="43353" y="13625"/>
                    <a:pt x="43187" y="13530"/>
                  </a:cubicBezTo>
                  <a:lnTo>
                    <a:pt x="40916" y="12217"/>
                  </a:lnTo>
                  <a:cubicBezTo>
                    <a:pt x="40825" y="12164"/>
                    <a:pt x="40709" y="12138"/>
                    <a:pt x="40598" y="12138"/>
                  </a:cubicBezTo>
                  <a:close/>
                  <a:moveTo>
                    <a:pt x="69619" y="14420"/>
                  </a:moveTo>
                  <a:cubicBezTo>
                    <a:pt x="69449" y="14420"/>
                    <a:pt x="69287" y="14455"/>
                    <a:pt x="69166" y="14524"/>
                  </a:cubicBezTo>
                  <a:lnTo>
                    <a:pt x="67263" y="15622"/>
                  </a:lnTo>
                  <a:cubicBezTo>
                    <a:pt x="66995" y="15776"/>
                    <a:pt x="67028" y="16047"/>
                    <a:pt x="67339" y="16226"/>
                  </a:cubicBezTo>
                  <a:lnTo>
                    <a:pt x="69090" y="17239"/>
                  </a:lnTo>
                  <a:cubicBezTo>
                    <a:pt x="69259" y="17336"/>
                    <a:pt x="69475" y="17387"/>
                    <a:pt x="69681" y="17387"/>
                  </a:cubicBezTo>
                  <a:cubicBezTo>
                    <a:pt x="69852" y="17387"/>
                    <a:pt x="70015" y="17352"/>
                    <a:pt x="70136" y="17281"/>
                  </a:cubicBezTo>
                  <a:lnTo>
                    <a:pt x="72039" y="16184"/>
                  </a:lnTo>
                  <a:cubicBezTo>
                    <a:pt x="72307" y="16029"/>
                    <a:pt x="72274" y="15758"/>
                    <a:pt x="71963" y="15580"/>
                  </a:cubicBezTo>
                  <a:lnTo>
                    <a:pt x="70212" y="14568"/>
                  </a:lnTo>
                  <a:cubicBezTo>
                    <a:pt x="70042" y="14471"/>
                    <a:pt x="69825" y="14420"/>
                    <a:pt x="69619" y="14420"/>
                  </a:cubicBezTo>
                  <a:close/>
                  <a:moveTo>
                    <a:pt x="61310" y="14472"/>
                  </a:moveTo>
                  <a:cubicBezTo>
                    <a:pt x="61145" y="14472"/>
                    <a:pt x="60987" y="14505"/>
                    <a:pt x="60869" y="14573"/>
                  </a:cubicBezTo>
                  <a:lnTo>
                    <a:pt x="58937" y="15687"/>
                  </a:lnTo>
                  <a:cubicBezTo>
                    <a:pt x="58676" y="15837"/>
                    <a:pt x="58710" y="16100"/>
                    <a:pt x="59011" y="16274"/>
                  </a:cubicBezTo>
                  <a:lnTo>
                    <a:pt x="60794" y="17305"/>
                  </a:lnTo>
                  <a:cubicBezTo>
                    <a:pt x="60959" y="17400"/>
                    <a:pt x="61170" y="17449"/>
                    <a:pt x="61370" y="17449"/>
                  </a:cubicBezTo>
                  <a:cubicBezTo>
                    <a:pt x="61535" y="17449"/>
                    <a:pt x="61692" y="17416"/>
                    <a:pt x="61810" y="17348"/>
                  </a:cubicBezTo>
                  <a:lnTo>
                    <a:pt x="63742" y="16232"/>
                  </a:lnTo>
                  <a:cubicBezTo>
                    <a:pt x="64002" y="16082"/>
                    <a:pt x="63969" y="15820"/>
                    <a:pt x="63669" y="15646"/>
                  </a:cubicBezTo>
                  <a:lnTo>
                    <a:pt x="61884" y="14615"/>
                  </a:lnTo>
                  <a:cubicBezTo>
                    <a:pt x="61720" y="14520"/>
                    <a:pt x="61510" y="14472"/>
                    <a:pt x="61310" y="14472"/>
                  </a:cubicBezTo>
                  <a:close/>
                  <a:moveTo>
                    <a:pt x="44689" y="14581"/>
                  </a:moveTo>
                  <a:cubicBezTo>
                    <a:pt x="44527" y="14581"/>
                    <a:pt x="44373" y="14614"/>
                    <a:pt x="44257" y="14680"/>
                  </a:cubicBezTo>
                  <a:lnTo>
                    <a:pt x="42306" y="15807"/>
                  </a:lnTo>
                  <a:cubicBezTo>
                    <a:pt x="42052" y="15954"/>
                    <a:pt x="42083" y="16211"/>
                    <a:pt x="42377" y="16380"/>
                  </a:cubicBezTo>
                  <a:lnTo>
                    <a:pt x="44186" y="17425"/>
                  </a:lnTo>
                  <a:cubicBezTo>
                    <a:pt x="44347" y="17518"/>
                    <a:pt x="44553" y="17566"/>
                    <a:pt x="44748" y="17566"/>
                  </a:cubicBezTo>
                  <a:cubicBezTo>
                    <a:pt x="44910" y="17566"/>
                    <a:pt x="45064" y="17533"/>
                    <a:pt x="45179" y="17466"/>
                  </a:cubicBezTo>
                  <a:lnTo>
                    <a:pt x="47130" y="16341"/>
                  </a:lnTo>
                  <a:cubicBezTo>
                    <a:pt x="47386" y="16193"/>
                    <a:pt x="47354" y="15937"/>
                    <a:pt x="47059" y="15767"/>
                  </a:cubicBezTo>
                  <a:lnTo>
                    <a:pt x="45252" y="14723"/>
                  </a:lnTo>
                  <a:cubicBezTo>
                    <a:pt x="45090" y="14629"/>
                    <a:pt x="44884" y="14581"/>
                    <a:pt x="44689" y="14581"/>
                  </a:cubicBezTo>
                  <a:close/>
                  <a:moveTo>
                    <a:pt x="53015" y="14451"/>
                  </a:moveTo>
                  <a:cubicBezTo>
                    <a:pt x="52924" y="14451"/>
                    <a:pt x="52837" y="14469"/>
                    <a:pt x="52773" y="14506"/>
                  </a:cubicBezTo>
                  <a:lnTo>
                    <a:pt x="50412" y="15867"/>
                  </a:lnTo>
                  <a:cubicBezTo>
                    <a:pt x="50270" y="15949"/>
                    <a:pt x="50288" y="16093"/>
                    <a:pt x="50452" y="16187"/>
                  </a:cubicBezTo>
                  <a:lnTo>
                    <a:pt x="52732" y="17504"/>
                  </a:lnTo>
                  <a:cubicBezTo>
                    <a:pt x="52821" y="17556"/>
                    <a:pt x="52937" y="17583"/>
                    <a:pt x="53046" y="17583"/>
                  </a:cubicBezTo>
                  <a:cubicBezTo>
                    <a:pt x="53136" y="17583"/>
                    <a:pt x="53222" y="17565"/>
                    <a:pt x="53286" y="17528"/>
                  </a:cubicBezTo>
                  <a:lnTo>
                    <a:pt x="55646" y="16165"/>
                  </a:lnTo>
                  <a:cubicBezTo>
                    <a:pt x="55788" y="16084"/>
                    <a:pt x="55770" y="15940"/>
                    <a:pt x="55606" y="15846"/>
                  </a:cubicBezTo>
                  <a:lnTo>
                    <a:pt x="53327" y="14529"/>
                  </a:lnTo>
                  <a:cubicBezTo>
                    <a:pt x="53238" y="14477"/>
                    <a:pt x="53123" y="14451"/>
                    <a:pt x="53015" y="14451"/>
                  </a:cubicBezTo>
                  <a:close/>
                  <a:moveTo>
                    <a:pt x="36392" y="14565"/>
                  </a:moveTo>
                  <a:cubicBezTo>
                    <a:pt x="36301" y="14565"/>
                    <a:pt x="36213" y="14584"/>
                    <a:pt x="36148" y="14621"/>
                  </a:cubicBezTo>
                  <a:lnTo>
                    <a:pt x="33794" y="15979"/>
                  </a:lnTo>
                  <a:cubicBezTo>
                    <a:pt x="33650" y="16063"/>
                    <a:pt x="33668" y="16208"/>
                    <a:pt x="33834" y="16303"/>
                  </a:cubicBezTo>
                  <a:lnTo>
                    <a:pt x="36107" y="17616"/>
                  </a:lnTo>
                  <a:cubicBezTo>
                    <a:pt x="36198" y="17668"/>
                    <a:pt x="36314" y="17695"/>
                    <a:pt x="36424" y="17695"/>
                  </a:cubicBezTo>
                  <a:cubicBezTo>
                    <a:pt x="36516" y="17695"/>
                    <a:pt x="36603" y="17676"/>
                    <a:pt x="36668" y="17638"/>
                  </a:cubicBezTo>
                  <a:lnTo>
                    <a:pt x="39021" y="16281"/>
                  </a:lnTo>
                  <a:cubicBezTo>
                    <a:pt x="39165" y="16197"/>
                    <a:pt x="39146" y="16052"/>
                    <a:pt x="38981" y="15957"/>
                  </a:cubicBezTo>
                  <a:lnTo>
                    <a:pt x="36709" y="14644"/>
                  </a:lnTo>
                  <a:cubicBezTo>
                    <a:pt x="36618" y="14592"/>
                    <a:pt x="36502" y="14565"/>
                    <a:pt x="36392" y="14565"/>
                  </a:cubicBezTo>
                  <a:close/>
                  <a:moveTo>
                    <a:pt x="65414" y="16847"/>
                  </a:moveTo>
                  <a:cubicBezTo>
                    <a:pt x="65244" y="16847"/>
                    <a:pt x="65080" y="16882"/>
                    <a:pt x="64959" y="16953"/>
                  </a:cubicBezTo>
                  <a:lnTo>
                    <a:pt x="63056" y="18050"/>
                  </a:lnTo>
                  <a:cubicBezTo>
                    <a:pt x="62788" y="18205"/>
                    <a:pt x="62821" y="18476"/>
                    <a:pt x="63132" y="18654"/>
                  </a:cubicBezTo>
                  <a:lnTo>
                    <a:pt x="64883" y="19665"/>
                  </a:lnTo>
                  <a:cubicBezTo>
                    <a:pt x="65053" y="19763"/>
                    <a:pt x="65271" y="19813"/>
                    <a:pt x="65477" y="19813"/>
                  </a:cubicBezTo>
                  <a:cubicBezTo>
                    <a:pt x="65647" y="19813"/>
                    <a:pt x="65810" y="19779"/>
                    <a:pt x="65931" y="19709"/>
                  </a:cubicBezTo>
                  <a:lnTo>
                    <a:pt x="67834" y="18612"/>
                  </a:lnTo>
                  <a:cubicBezTo>
                    <a:pt x="68102" y="18457"/>
                    <a:pt x="68068" y="18186"/>
                    <a:pt x="67758" y="18008"/>
                  </a:cubicBezTo>
                  <a:lnTo>
                    <a:pt x="66006" y="16995"/>
                  </a:lnTo>
                  <a:cubicBezTo>
                    <a:pt x="65837" y="16897"/>
                    <a:pt x="65620" y="16847"/>
                    <a:pt x="65414" y="16847"/>
                  </a:cubicBezTo>
                  <a:close/>
                  <a:moveTo>
                    <a:pt x="57104" y="16899"/>
                  </a:moveTo>
                  <a:cubicBezTo>
                    <a:pt x="56939" y="16899"/>
                    <a:pt x="56781" y="16932"/>
                    <a:pt x="56663" y="17001"/>
                  </a:cubicBezTo>
                  <a:lnTo>
                    <a:pt x="54731" y="18115"/>
                  </a:lnTo>
                  <a:cubicBezTo>
                    <a:pt x="54471" y="18265"/>
                    <a:pt x="54504" y="18529"/>
                    <a:pt x="54804" y="18701"/>
                  </a:cubicBezTo>
                  <a:lnTo>
                    <a:pt x="56589" y="19732"/>
                  </a:lnTo>
                  <a:cubicBezTo>
                    <a:pt x="56754" y="19827"/>
                    <a:pt x="56964" y="19876"/>
                    <a:pt x="57163" y="19876"/>
                  </a:cubicBezTo>
                  <a:cubicBezTo>
                    <a:pt x="57329" y="19876"/>
                    <a:pt x="57487" y="19842"/>
                    <a:pt x="57605" y="19774"/>
                  </a:cubicBezTo>
                  <a:lnTo>
                    <a:pt x="59536" y="18660"/>
                  </a:lnTo>
                  <a:cubicBezTo>
                    <a:pt x="59797" y="18510"/>
                    <a:pt x="59763" y="18247"/>
                    <a:pt x="59464" y="18073"/>
                  </a:cubicBezTo>
                  <a:lnTo>
                    <a:pt x="57679" y="17042"/>
                  </a:lnTo>
                  <a:cubicBezTo>
                    <a:pt x="57514" y="16948"/>
                    <a:pt x="57304" y="16899"/>
                    <a:pt x="57104" y="16899"/>
                  </a:cubicBezTo>
                  <a:close/>
                  <a:moveTo>
                    <a:pt x="40481" y="17008"/>
                  </a:moveTo>
                  <a:cubicBezTo>
                    <a:pt x="40320" y="17008"/>
                    <a:pt x="40166" y="17041"/>
                    <a:pt x="40052" y="17107"/>
                  </a:cubicBezTo>
                  <a:lnTo>
                    <a:pt x="38099" y="18235"/>
                  </a:lnTo>
                  <a:cubicBezTo>
                    <a:pt x="37845" y="18382"/>
                    <a:pt x="37876" y="18638"/>
                    <a:pt x="38170" y="18809"/>
                  </a:cubicBezTo>
                  <a:lnTo>
                    <a:pt x="39979" y="19853"/>
                  </a:lnTo>
                  <a:cubicBezTo>
                    <a:pt x="40140" y="19946"/>
                    <a:pt x="40345" y="19993"/>
                    <a:pt x="40540" y="19993"/>
                  </a:cubicBezTo>
                  <a:cubicBezTo>
                    <a:pt x="40702" y="19993"/>
                    <a:pt x="40857" y="19961"/>
                    <a:pt x="40972" y="19894"/>
                  </a:cubicBezTo>
                  <a:lnTo>
                    <a:pt x="42925" y="18768"/>
                  </a:lnTo>
                  <a:cubicBezTo>
                    <a:pt x="43179" y="18621"/>
                    <a:pt x="43148" y="18364"/>
                    <a:pt x="42854" y="18194"/>
                  </a:cubicBezTo>
                  <a:lnTo>
                    <a:pt x="41045" y="17149"/>
                  </a:lnTo>
                  <a:cubicBezTo>
                    <a:pt x="40884" y="17056"/>
                    <a:pt x="40677" y="17008"/>
                    <a:pt x="40481" y="17008"/>
                  </a:cubicBezTo>
                  <a:close/>
                  <a:moveTo>
                    <a:pt x="48807" y="16878"/>
                  </a:moveTo>
                  <a:cubicBezTo>
                    <a:pt x="48717" y="16878"/>
                    <a:pt x="48631" y="16896"/>
                    <a:pt x="48567" y="16933"/>
                  </a:cubicBezTo>
                  <a:lnTo>
                    <a:pt x="46205" y="18295"/>
                  </a:lnTo>
                  <a:cubicBezTo>
                    <a:pt x="46065" y="18377"/>
                    <a:pt x="46081" y="18521"/>
                    <a:pt x="46246" y="18615"/>
                  </a:cubicBezTo>
                  <a:lnTo>
                    <a:pt x="48526" y="19932"/>
                  </a:lnTo>
                  <a:cubicBezTo>
                    <a:pt x="48616" y="19984"/>
                    <a:pt x="48730" y="20010"/>
                    <a:pt x="48838" y="20010"/>
                  </a:cubicBezTo>
                  <a:cubicBezTo>
                    <a:pt x="48929" y="20010"/>
                    <a:pt x="49015" y="19992"/>
                    <a:pt x="49079" y="19955"/>
                  </a:cubicBezTo>
                  <a:lnTo>
                    <a:pt x="51440" y="18592"/>
                  </a:lnTo>
                  <a:cubicBezTo>
                    <a:pt x="51581" y="18510"/>
                    <a:pt x="51564" y="18367"/>
                    <a:pt x="51399" y="18273"/>
                  </a:cubicBezTo>
                  <a:lnTo>
                    <a:pt x="49120" y="16956"/>
                  </a:lnTo>
                  <a:cubicBezTo>
                    <a:pt x="49030" y="16904"/>
                    <a:pt x="48915" y="16878"/>
                    <a:pt x="48807" y="16878"/>
                  </a:cubicBezTo>
                  <a:close/>
                  <a:moveTo>
                    <a:pt x="32185" y="16993"/>
                  </a:moveTo>
                  <a:cubicBezTo>
                    <a:pt x="32094" y="16993"/>
                    <a:pt x="32007" y="17011"/>
                    <a:pt x="31942" y="17048"/>
                  </a:cubicBezTo>
                  <a:lnTo>
                    <a:pt x="29588" y="18406"/>
                  </a:lnTo>
                  <a:cubicBezTo>
                    <a:pt x="29444" y="18489"/>
                    <a:pt x="29462" y="18635"/>
                    <a:pt x="29627" y="18731"/>
                  </a:cubicBezTo>
                  <a:lnTo>
                    <a:pt x="31900" y="20042"/>
                  </a:lnTo>
                  <a:cubicBezTo>
                    <a:pt x="31991" y="20096"/>
                    <a:pt x="32108" y="20123"/>
                    <a:pt x="32218" y="20123"/>
                  </a:cubicBezTo>
                  <a:cubicBezTo>
                    <a:pt x="32309" y="20123"/>
                    <a:pt x="32396" y="20104"/>
                    <a:pt x="32461" y="20067"/>
                  </a:cubicBezTo>
                  <a:lnTo>
                    <a:pt x="34815" y="18709"/>
                  </a:lnTo>
                  <a:cubicBezTo>
                    <a:pt x="34959" y="18625"/>
                    <a:pt x="34941" y="18480"/>
                    <a:pt x="34774" y="18385"/>
                  </a:cubicBezTo>
                  <a:lnTo>
                    <a:pt x="32502" y="17072"/>
                  </a:lnTo>
                  <a:cubicBezTo>
                    <a:pt x="32412" y="17019"/>
                    <a:pt x="32296" y="16993"/>
                    <a:pt x="32185" y="16993"/>
                  </a:cubicBezTo>
                  <a:close/>
                  <a:moveTo>
                    <a:pt x="52898" y="19326"/>
                  </a:moveTo>
                  <a:cubicBezTo>
                    <a:pt x="52732" y="19326"/>
                    <a:pt x="52574" y="19360"/>
                    <a:pt x="52456" y="19428"/>
                  </a:cubicBezTo>
                  <a:lnTo>
                    <a:pt x="50526" y="20542"/>
                  </a:lnTo>
                  <a:cubicBezTo>
                    <a:pt x="50266" y="20693"/>
                    <a:pt x="50297" y="20955"/>
                    <a:pt x="50599" y="21129"/>
                  </a:cubicBezTo>
                  <a:lnTo>
                    <a:pt x="52383" y="22160"/>
                  </a:lnTo>
                  <a:cubicBezTo>
                    <a:pt x="52548" y="22255"/>
                    <a:pt x="52758" y="22304"/>
                    <a:pt x="52958" y="22304"/>
                  </a:cubicBezTo>
                  <a:cubicBezTo>
                    <a:pt x="53123" y="22304"/>
                    <a:pt x="53281" y="22270"/>
                    <a:pt x="53399" y="22203"/>
                  </a:cubicBezTo>
                  <a:lnTo>
                    <a:pt x="55329" y="21087"/>
                  </a:lnTo>
                  <a:cubicBezTo>
                    <a:pt x="55590" y="20937"/>
                    <a:pt x="55556" y="20675"/>
                    <a:pt x="55257" y="20501"/>
                  </a:cubicBezTo>
                  <a:lnTo>
                    <a:pt x="53472" y="19470"/>
                  </a:lnTo>
                  <a:cubicBezTo>
                    <a:pt x="53308" y="19375"/>
                    <a:pt x="53098" y="19326"/>
                    <a:pt x="52898" y="19326"/>
                  </a:cubicBezTo>
                  <a:close/>
                  <a:moveTo>
                    <a:pt x="36278" y="19436"/>
                  </a:moveTo>
                  <a:cubicBezTo>
                    <a:pt x="36116" y="19436"/>
                    <a:pt x="35961" y="19469"/>
                    <a:pt x="35845" y="19535"/>
                  </a:cubicBezTo>
                  <a:lnTo>
                    <a:pt x="33893" y="20662"/>
                  </a:lnTo>
                  <a:cubicBezTo>
                    <a:pt x="33638" y="20808"/>
                    <a:pt x="33669" y="21066"/>
                    <a:pt x="33965" y="21235"/>
                  </a:cubicBezTo>
                  <a:lnTo>
                    <a:pt x="35772" y="22280"/>
                  </a:lnTo>
                  <a:cubicBezTo>
                    <a:pt x="35933" y="22373"/>
                    <a:pt x="36138" y="22420"/>
                    <a:pt x="36334" y="22420"/>
                  </a:cubicBezTo>
                  <a:cubicBezTo>
                    <a:pt x="36496" y="22420"/>
                    <a:pt x="36651" y="22387"/>
                    <a:pt x="36767" y="22321"/>
                  </a:cubicBezTo>
                  <a:lnTo>
                    <a:pt x="38718" y="21194"/>
                  </a:lnTo>
                  <a:cubicBezTo>
                    <a:pt x="38972" y="21048"/>
                    <a:pt x="38941" y="20790"/>
                    <a:pt x="38647" y="20621"/>
                  </a:cubicBezTo>
                  <a:lnTo>
                    <a:pt x="36839" y="19576"/>
                  </a:lnTo>
                  <a:cubicBezTo>
                    <a:pt x="36679" y="19483"/>
                    <a:pt x="36473" y="19436"/>
                    <a:pt x="36278" y="19436"/>
                  </a:cubicBezTo>
                  <a:close/>
                  <a:moveTo>
                    <a:pt x="44601" y="19305"/>
                  </a:moveTo>
                  <a:cubicBezTo>
                    <a:pt x="44511" y="19305"/>
                    <a:pt x="44425" y="19323"/>
                    <a:pt x="44360" y="19360"/>
                  </a:cubicBezTo>
                  <a:lnTo>
                    <a:pt x="42000" y="20722"/>
                  </a:lnTo>
                  <a:cubicBezTo>
                    <a:pt x="41858" y="20804"/>
                    <a:pt x="41876" y="20948"/>
                    <a:pt x="42039" y="21042"/>
                  </a:cubicBezTo>
                  <a:lnTo>
                    <a:pt x="44319" y="22360"/>
                  </a:lnTo>
                  <a:cubicBezTo>
                    <a:pt x="44409" y="22411"/>
                    <a:pt x="44524" y="22438"/>
                    <a:pt x="44633" y="22438"/>
                  </a:cubicBezTo>
                  <a:cubicBezTo>
                    <a:pt x="44723" y="22438"/>
                    <a:pt x="44809" y="22420"/>
                    <a:pt x="44873" y="22383"/>
                  </a:cubicBezTo>
                  <a:lnTo>
                    <a:pt x="44873" y="22381"/>
                  </a:lnTo>
                  <a:lnTo>
                    <a:pt x="47233" y="21019"/>
                  </a:lnTo>
                  <a:cubicBezTo>
                    <a:pt x="47376" y="20937"/>
                    <a:pt x="47358" y="20795"/>
                    <a:pt x="47194" y="20699"/>
                  </a:cubicBezTo>
                  <a:lnTo>
                    <a:pt x="44914" y="19382"/>
                  </a:lnTo>
                  <a:cubicBezTo>
                    <a:pt x="44825" y="19331"/>
                    <a:pt x="44710" y="19305"/>
                    <a:pt x="44601" y="19305"/>
                  </a:cubicBezTo>
                  <a:close/>
                  <a:moveTo>
                    <a:pt x="27979" y="19420"/>
                  </a:moveTo>
                  <a:cubicBezTo>
                    <a:pt x="27888" y="19420"/>
                    <a:pt x="27800" y="19438"/>
                    <a:pt x="27735" y="19476"/>
                  </a:cubicBezTo>
                  <a:lnTo>
                    <a:pt x="25383" y="20834"/>
                  </a:lnTo>
                  <a:cubicBezTo>
                    <a:pt x="25237" y="20917"/>
                    <a:pt x="25255" y="21063"/>
                    <a:pt x="25422" y="21158"/>
                  </a:cubicBezTo>
                  <a:lnTo>
                    <a:pt x="27694" y="22471"/>
                  </a:lnTo>
                  <a:cubicBezTo>
                    <a:pt x="27784" y="22523"/>
                    <a:pt x="27900" y="22550"/>
                    <a:pt x="28011" y="22550"/>
                  </a:cubicBezTo>
                  <a:cubicBezTo>
                    <a:pt x="28102" y="22550"/>
                    <a:pt x="28190" y="22531"/>
                    <a:pt x="28256" y="22493"/>
                  </a:cubicBezTo>
                  <a:lnTo>
                    <a:pt x="30608" y="21135"/>
                  </a:lnTo>
                  <a:cubicBezTo>
                    <a:pt x="30752" y="21052"/>
                    <a:pt x="30734" y="20907"/>
                    <a:pt x="30569" y="20811"/>
                  </a:cubicBezTo>
                  <a:lnTo>
                    <a:pt x="28297" y="19499"/>
                  </a:lnTo>
                  <a:cubicBezTo>
                    <a:pt x="28206" y="19447"/>
                    <a:pt x="28089" y="19420"/>
                    <a:pt x="27979" y="19420"/>
                  </a:cubicBezTo>
                  <a:close/>
                  <a:moveTo>
                    <a:pt x="48691" y="21754"/>
                  </a:moveTo>
                  <a:cubicBezTo>
                    <a:pt x="48526" y="21754"/>
                    <a:pt x="48368" y="21787"/>
                    <a:pt x="48251" y="21854"/>
                  </a:cubicBezTo>
                  <a:lnTo>
                    <a:pt x="46319" y="22970"/>
                  </a:lnTo>
                  <a:cubicBezTo>
                    <a:pt x="46059" y="23120"/>
                    <a:pt x="46092" y="23382"/>
                    <a:pt x="46392" y="23556"/>
                  </a:cubicBezTo>
                  <a:lnTo>
                    <a:pt x="48177" y="24587"/>
                  </a:lnTo>
                  <a:cubicBezTo>
                    <a:pt x="48341" y="24682"/>
                    <a:pt x="48552" y="24731"/>
                    <a:pt x="48752" y="24731"/>
                  </a:cubicBezTo>
                  <a:cubicBezTo>
                    <a:pt x="48917" y="24731"/>
                    <a:pt x="49074" y="24698"/>
                    <a:pt x="49192" y="24629"/>
                  </a:cubicBezTo>
                  <a:lnTo>
                    <a:pt x="51124" y="23515"/>
                  </a:lnTo>
                  <a:cubicBezTo>
                    <a:pt x="51384" y="23365"/>
                    <a:pt x="51351" y="23102"/>
                    <a:pt x="51051" y="22928"/>
                  </a:cubicBezTo>
                  <a:lnTo>
                    <a:pt x="49266" y="21897"/>
                  </a:lnTo>
                  <a:cubicBezTo>
                    <a:pt x="49101" y="21802"/>
                    <a:pt x="48890" y="21754"/>
                    <a:pt x="48691" y="21754"/>
                  </a:cubicBezTo>
                  <a:close/>
                  <a:moveTo>
                    <a:pt x="32069" y="21863"/>
                  </a:moveTo>
                  <a:cubicBezTo>
                    <a:pt x="31908" y="21863"/>
                    <a:pt x="31754" y="21896"/>
                    <a:pt x="31639" y="21962"/>
                  </a:cubicBezTo>
                  <a:lnTo>
                    <a:pt x="29686" y="23090"/>
                  </a:lnTo>
                  <a:cubicBezTo>
                    <a:pt x="29432" y="23237"/>
                    <a:pt x="29464" y="23492"/>
                    <a:pt x="29758" y="23664"/>
                  </a:cubicBezTo>
                  <a:lnTo>
                    <a:pt x="31567" y="24708"/>
                  </a:lnTo>
                  <a:cubicBezTo>
                    <a:pt x="31727" y="24801"/>
                    <a:pt x="31933" y="24848"/>
                    <a:pt x="32128" y="24848"/>
                  </a:cubicBezTo>
                  <a:cubicBezTo>
                    <a:pt x="32290" y="24848"/>
                    <a:pt x="32444" y="24816"/>
                    <a:pt x="32560" y="24749"/>
                  </a:cubicBezTo>
                  <a:lnTo>
                    <a:pt x="34513" y="23623"/>
                  </a:lnTo>
                  <a:cubicBezTo>
                    <a:pt x="34767" y="23476"/>
                    <a:pt x="34735" y="23218"/>
                    <a:pt x="34441" y="23049"/>
                  </a:cubicBezTo>
                  <a:lnTo>
                    <a:pt x="32632" y="22004"/>
                  </a:lnTo>
                  <a:cubicBezTo>
                    <a:pt x="32471" y="21911"/>
                    <a:pt x="32264" y="21863"/>
                    <a:pt x="32069" y="21863"/>
                  </a:cubicBezTo>
                  <a:close/>
                  <a:moveTo>
                    <a:pt x="40394" y="21733"/>
                  </a:moveTo>
                  <a:cubicBezTo>
                    <a:pt x="40304" y="21733"/>
                    <a:pt x="40218" y="21751"/>
                    <a:pt x="40155" y="21788"/>
                  </a:cubicBezTo>
                  <a:lnTo>
                    <a:pt x="37795" y="23150"/>
                  </a:lnTo>
                  <a:cubicBezTo>
                    <a:pt x="37652" y="23232"/>
                    <a:pt x="37669" y="23376"/>
                    <a:pt x="37834" y="23470"/>
                  </a:cubicBezTo>
                  <a:lnTo>
                    <a:pt x="40114" y="24787"/>
                  </a:lnTo>
                  <a:cubicBezTo>
                    <a:pt x="40203" y="24839"/>
                    <a:pt x="40317" y="24865"/>
                    <a:pt x="40426" y="24865"/>
                  </a:cubicBezTo>
                  <a:cubicBezTo>
                    <a:pt x="40516" y="24865"/>
                    <a:pt x="40603" y="24847"/>
                    <a:pt x="40668" y="24809"/>
                  </a:cubicBezTo>
                  <a:lnTo>
                    <a:pt x="43028" y="23447"/>
                  </a:lnTo>
                  <a:cubicBezTo>
                    <a:pt x="43169" y="23365"/>
                    <a:pt x="43152" y="23221"/>
                    <a:pt x="42987" y="23128"/>
                  </a:cubicBezTo>
                  <a:lnTo>
                    <a:pt x="40709" y="21811"/>
                  </a:lnTo>
                  <a:cubicBezTo>
                    <a:pt x="40618" y="21759"/>
                    <a:pt x="40503" y="21733"/>
                    <a:pt x="40394" y="21733"/>
                  </a:cubicBezTo>
                  <a:close/>
                  <a:moveTo>
                    <a:pt x="23773" y="21847"/>
                  </a:moveTo>
                  <a:cubicBezTo>
                    <a:pt x="23682" y="21847"/>
                    <a:pt x="23595" y="21865"/>
                    <a:pt x="23530" y="21903"/>
                  </a:cubicBezTo>
                  <a:lnTo>
                    <a:pt x="21177" y="23261"/>
                  </a:lnTo>
                  <a:cubicBezTo>
                    <a:pt x="21032" y="23344"/>
                    <a:pt x="21050" y="23489"/>
                    <a:pt x="21217" y="23586"/>
                  </a:cubicBezTo>
                  <a:lnTo>
                    <a:pt x="23487" y="24897"/>
                  </a:lnTo>
                  <a:cubicBezTo>
                    <a:pt x="23579" y="24950"/>
                    <a:pt x="23695" y="24978"/>
                    <a:pt x="23806" y="24978"/>
                  </a:cubicBezTo>
                  <a:cubicBezTo>
                    <a:pt x="23897" y="24978"/>
                    <a:pt x="23984" y="24959"/>
                    <a:pt x="24049" y="24922"/>
                  </a:cubicBezTo>
                  <a:lnTo>
                    <a:pt x="26403" y="23562"/>
                  </a:lnTo>
                  <a:cubicBezTo>
                    <a:pt x="26547" y="23480"/>
                    <a:pt x="26529" y="23335"/>
                    <a:pt x="26362" y="23240"/>
                  </a:cubicBezTo>
                  <a:lnTo>
                    <a:pt x="24091" y="21927"/>
                  </a:lnTo>
                  <a:cubicBezTo>
                    <a:pt x="24000" y="21874"/>
                    <a:pt x="23883" y="21847"/>
                    <a:pt x="23773" y="21847"/>
                  </a:cubicBezTo>
                  <a:close/>
                  <a:moveTo>
                    <a:pt x="44485" y="24182"/>
                  </a:moveTo>
                  <a:cubicBezTo>
                    <a:pt x="44319" y="24182"/>
                    <a:pt x="44162" y="24216"/>
                    <a:pt x="44044" y="24284"/>
                  </a:cubicBezTo>
                  <a:lnTo>
                    <a:pt x="42114" y="25398"/>
                  </a:lnTo>
                  <a:cubicBezTo>
                    <a:pt x="41853" y="25548"/>
                    <a:pt x="41887" y="25812"/>
                    <a:pt x="42186" y="25984"/>
                  </a:cubicBezTo>
                  <a:lnTo>
                    <a:pt x="43971" y="27015"/>
                  </a:lnTo>
                  <a:cubicBezTo>
                    <a:pt x="44135" y="27110"/>
                    <a:pt x="44346" y="27158"/>
                    <a:pt x="44546" y="27158"/>
                  </a:cubicBezTo>
                  <a:cubicBezTo>
                    <a:pt x="44711" y="27158"/>
                    <a:pt x="44868" y="27125"/>
                    <a:pt x="44987" y="27058"/>
                  </a:cubicBezTo>
                  <a:lnTo>
                    <a:pt x="46917" y="25942"/>
                  </a:lnTo>
                  <a:cubicBezTo>
                    <a:pt x="47177" y="25792"/>
                    <a:pt x="47144" y="25530"/>
                    <a:pt x="46844" y="25356"/>
                  </a:cubicBezTo>
                  <a:lnTo>
                    <a:pt x="45060" y="24327"/>
                  </a:lnTo>
                  <a:cubicBezTo>
                    <a:pt x="44895" y="24231"/>
                    <a:pt x="44685" y="24182"/>
                    <a:pt x="44485" y="24182"/>
                  </a:cubicBezTo>
                  <a:close/>
                  <a:moveTo>
                    <a:pt x="27865" y="24291"/>
                  </a:moveTo>
                  <a:cubicBezTo>
                    <a:pt x="27703" y="24291"/>
                    <a:pt x="27548" y="24324"/>
                    <a:pt x="27432" y="24390"/>
                  </a:cubicBezTo>
                  <a:lnTo>
                    <a:pt x="25481" y="25516"/>
                  </a:lnTo>
                  <a:cubicBezTo>
                    <a:pt x="25227" y="25663"/>
                    <a:pt x="25259" y="25921"/>
                    <a:pt x="25552" y="26090"/>
                  </a:cubicBezTo>
                  <a:lnTo>
                    <a:pt x="27361" y="27135"/>
                  </a:lnTo>
                  <a:cubicBezTo>
                    <a:pt x="27522" y="27228"/>
                    <a:pt x="27728" y="27275"/>
                    <a:pt x="27924" y="27275"/>
                  </a:cubicBezTo>
                  <a:cubicBezTo>
                    <a:pt x="28085" y="27275"/>
                    <a:pt x="28239" y="27243"/>
                    <a:pt x="28354" y="27176"/>
                  </a:cubicBezTo>
                  <a:lnTo>
                    <a:pt x="30306" y="26049"/>
                  </a:lnTo>
                  <a:cubicBezTo>
                    <a:pt x="30561" y="25902"/>
                    <a:pt x="30530" y="25645"/>
                    <a:pt x="30234" y="25476"/>
                  </a:cubicBezTo>
                  <a:lnTo>
                    <a:pt x="28427" y="24431"/>
                  </a:lnTo>
                  <a:cubicBezTo>
                    <a:pt x="28266" y="24338"/>
                    <a:pt x="28061" y="24291"/>
                    <a:pt x="27865" y="24291"/>
                  </a:cubicBezTo>
                  <a:close/>
                  <a:moveTo>
                    <a:pt x="36188" y="24159"/>
                  </a:moveTo>
                  <a:cubicBezTo>
                    <a:pt x="36098" y="24159"/>
                    <a:pt x="36012" y="24178"/>
                    <a:pt x="35948" y="24215"/>
                  </a:cubicBezTo>
                  <a:lnTo>
                    <a:pt x="33588" y="25577"/>
                  </a:lnTo>
                  <a:cubicBezTo>
                    <a:pt x="33445" y="25659"/>
                    <a:pt x="33464" y="25803"/>
                    <a:pt x="33627" y="25896"/>
                  </a:cubicBezTo>
                  <a:lnTo>
                    <a:pt x="35907" y="27213"/>
                  </a:lnTo>
                  <a:cubicBezTo>
                    <a:pt x="35997" y="27266"/>
                    <a:pt x="36112" y="27293"/>
                    <a:pt x="36221" y="27293"/>
                  </a:cubicBezTo>
                  <a:cubicBezTo>
                    <a:pt x="36311" y="27293"/>
                    <a:pt x="36397" y="27275"/>
                    <a:pt x="36461" y="27238"/>
                  </a:cubicBezTo>
                  <a:lnTo>
                    <a:pt x="36461" y="27236"/>
                  </a:lnTo>
                  <a:lnTo>
                    <a:pt x="38821" y="25874"/>
                  </a:lnTo>
                  <a:cubicBezTo>
                    <a:pt x="38963" y="25792"/>
                    <a:pt x="38945" y="25650"/>
                    <a:pt x="38782" y="25554"/>
                  </a:cubicBezTo>
                  <a:lnTo>
                    <a:pt x="36502" y="24237"/>
                  </a:lnTo>
                  <a:cubicBezTo>
                    <a:pt x="36412" y="24186"/>
                    <a:pt x="36297" y="24159"/>
                    <a:pt x="36188" y="24159"/>
                  </a:cubicBezTo>
                  <a:close/>
                  <a:moveTo>
                    <a:pt x="19566" y="24275"/>
                  </a:moveTo>
                  <a:cubicBezTo>
                    <a:pt x="19475" y="24275"/>
                    <a:pt x="19388" y="24294"/>
                    <a:pt x="19323" y="24331"/>
                  </a:cubicBezTo>
                  <a:lnTo>
                    <a:pt x="16970" y="25689"/>
                  </a:lnTo>
                  <a:cubicBezTo>
                    <a:pt x="16825" y="25772"/>
                    <a:pt x="16843" y="25918"/>
                    <a:pt x="17010" y="26013"/>
                  </a:cubicBezTo>
                  <a:lnTo>
                    <a:pt x="19282" y="27325"/>
                  </a:lnTo>
                  <a:cubicBezTo>
                    <a:pt x="19372" y="27378"/>
                    <a:pt x="19488" y="27404"/>
                    <a:pt x="19599" y="27404"/>
                  </a:cubicBezTo>
                  <a:cubicBezTo>
                    <a:pt x="19691" y="27404"/>
                    <a:pt x="19778" y="27386"/>
                    <a:pt x="19844" y="27348"/>
                  </a:cubicBezTo>
                  <a:lnTo>
                    <a:pt x="22196" y="25992"/>
                  </a:lnTo>
                  <a:cubicBezTo>
                    <a:pt x="22340" y="25909"/>
                    <a:pt x="22322" y="25763"/>
                    <a:pt x="22157" y="25666"/>
                  </a:cubicBezTo>
                  <a:lnTo>
                    <a:pt x="19884" y="24355"/>
                  </a:lnTo>
                  <a:cubicBezTo>
                    <a:pt x="19793" y="24302"/>
                    <a:pt x="19676" y="24275"/>
                    <a:pt x="19566" y="24275"/>
                  </a:cubicBezTo>
                  <a:close/>
                  <a:moveTo>
                    <a:pt x="40279" y="26608"/>
                  </a:moveTo>
                  <a:cubicBezTo>
                    <a:pt x="40113" y="26608"/>
                    <a:pt x="39955" y="26641"/>
                    <a:pt x="39837" y="26709"/>
                  </a:cubicBezTo>
                  <a:lnTo>
                    <a:pt x="37907" y="27825"/>
                  </a:lnTo>
                  <a:cubicBezTo>
                    <a:pt x="37646" y="27976"/>
                    <a:pt x="37680" y="28237"/>
                    <a:pt x="37979" y="28411"/>
                  </a:cubicBezTo>
                  <a:lnTo>
                    <a:pt x="39764" y="29442"/>
                  </a:lnTo>
                  <a:cubicBezTo>
                    <a:pt x="39929" y="29537"/>
                    <a:pt x="40139" y="29586"/>
                    <a:pt x="40339" y="29586"/>
                  </a:cubicBezTo>
                  <a:cubicBezTo>
                    <a:pt x="40504" y="29586"/>
                    <a:pt x="40663" y="29552"/>
                    <a:pt x="40781" y="29484"/>
                  </a:cubicBezTo>
                  <a:lnTo>
                    <a:pt x="42712" y="28370"/>
                  </a:lnTo>
                  <a:cubicBezTo>
                    <a:pt x="42972" y="28219"/>
                    <a:pt x="42939" y="27957"/>
                    <a:pt x="42637" y="27783"/>
                  </a:cubicBezTo>
                  <a:lnTo>
                    <a:pt x="40853" y="26752"/>
                  </a:lnTo>
                  <a:cubicBezTo>
                    <a:pt x="40689" y="26657"/>
                    <a:pt x="40478" y="26608"/>
                    <a:pt x="40279" y="26608"/>
                  </a:cubicBezTo>
                  <a:close/>
                  <a:moveTo>
                    <a:pt x="23656" y="26718"/>
                  </a:moveTo>
                  <a:cubicBezTo>
                    <a:pt x="23495" y="26718"/>
                    <a:pt x="23342" y="26751"/>
                    <a:pt x="23227" y="26817"/>
                  </a:cubicBezTo>
                  <a:lnTo>
                    <a:pt x="21276" y="27945"/>
                  </a:lnTo>
                  <a:cubicBezTo>
                    <a:pt x="21020" y="28091"/>
                    <a:pt x="21052" y="28347"/>
                    <a:pt x="21347" y="28517"/>
                  </a:cubicBezTo>
                  <a:lnTo>
                    <a:pt x="23154" y="29563"/>
                  </a:lnTo>
                  <a:cubicBezTo>
                    <a:pt x="23315" y="29656"/>
                    <a:pt x="23521" y="29703"/>
                    <a:pt x="23716" y="29703"/>
                  </a:cubicBezTo>
                  <a:cubicBezTo>
                    <a:pt x="23877" y="29703"/>
                    <a:pt x="24032" y="29670"/>
                    <a:pt x="24147" y="29604"/>
                  </a:cubicBezTo>
                  <a:lnTo>
                    <a:pt x="26100" y="28478"/>
                  </a:lnTo>
                  <a:cubicBezTo>
                    <a:pt x="26355" y="28329"/>
                    <a:pt x="26323" y="28073"/>
                    <a:pt x="26029" y="27904"/>
                  </a:cubicBezTo>
                  <a:lnTo>
                    <a:pt x="24220" y="26859"/>
                  </a:lnTo>
                  <a:cubicBezTo>
                    <a:pt x="24059" y="26766"/>
                    <a:pt x="23852" y="26718"/>
                    <a:pt x="23656" y="26718"/>
                  </a:cubicBezTo>
                  <a:close/>
                  <a:moveTo>
                    <a:pt x="31982" y="26588"/>
                  </a:moveTo>
                  <a:cubicBezTo>
                    <a:pt x="31892" y="26588"/>
                    <a:pt x="31806" y="26606"/>
                    <a:pt x="31742" y="26643"/>
                  </a:cubicBezTo>
                  <a:lnTo>
                    <a:pt x="29382" y="28005"/>
                  </a:lnTo>
                  <a:cubicBezTo>
                    <a:pt x="29240" y="28087"/>
                    <a:pt x="29257" y="28231"/>
                    <a:pt x="29422" y="28325"/>
                  </a:cubicBezTo>
                  <a:lnTo>
                    <a:pt x="31701" y="29642"/>
                  </a:lnTo>
                  <a:cubicBezTo>
                    <a:pt x="31790" y="29694"/>
                    <a:pt x="31905" y="29720"/>
                    <a:pt x="32013" y="29720"/>
                  </a:cubicBezTo>
                  <a:cubicBezTo>
                    <a:pt x="32104" y="29720"/>
                    <a:pt x="32191" y="29702"/>
                    <a:pt x="32255" y="29664"/>
                  </a:cubicBezTo>
                  <a:lnTo>
                    <a:pt x="34616" y="28302"/>
                  </a:lnTo>
                  <a:cubicBezTo>
                    <a:pt x="34756" y="28220"/>
                    <a:pt x="34740" y="28076"/>
                    <a:pt x="34576" y="27983"/>
                  </a:cubicBezTo>
                  <a:lnTo>
                    <a:pt x="32296" y="26665"/>
                  </a:lnTo>
                  <a:cubicBezTo>
                    <a:pt x="32206" y="26614"/>
                    <a:pt x="32091" y="26588"/>
                    <a:pt x="31982" y="26588"/>
                  </a:cubicBezTo>
                  <a:close/>
                  <a:moveTo>
                    <a:pt x="15360" y="26702"/>
                  </a:moveTo>
                  <a:cubicBezTo>
                    <a:pt x="15268" y="26702"/>
                    <a:pt x="15181" y="26720"/>
                    <a:pt x="15116" y="26758"/>
                  </a:cubicBezTo>
                  <a:lnTo>
                    <a:pt x="12762" y="28116"/>
                  </a:lnTo>
                  <a:cubicBezTo>
                    <a:pt x="12619" y="28199"/>
                    <a:pt x="12638" y="28344"/>
                    <a:pt x="12804" y="28440"/>
                  </a:cubicBezTo>
                  <a:lnTo>
                    <a:pt x="12803" y="28440"/>
                  </a:lnTo>
                  <a:lnTo>
                    <a:pt x="15073" y="29752"/>
                  </a:lnTo>
                  <a:cubicBezTo>
                    <a:pt x="15164" y="29804"/>
                    <a:pt x="15281" y="29831"/>
                    <a:pt x="15391" y="29831"/>
                  </a:cubicBezTo>
                  <a:cubicBezTo>
                    <a:pt x="15482" y="29831"/>
                    <a:pt x="15570" y="29813"/>
                    <a:pt x="15635" y="29775"/>
                  </a:cubicBezTo>
                  <a:lnTo>
                    <a:pt x="17989" y="28417"/>
                  </a:lnTo>
                  <a:cubicBezTo>
                    <a:pt x="18133" y="28334"/>
                    <a:pt x="18115" y="28188"/>
                    <a:pt x="17948" y="28093"/>
                  </a:cubicBezTo>
                  <a:lnTo>
                    <a:pt x="15677" y="26781"/>
                  </a:lnTo>
                  <a:cubicBezTo>
                    <a:pt x="15586" y="26728"/>
                    <a:pt x="15470" y="26702"/>
                    <a:pt x="15360" y="26702"/>
                  </a:cubicBezTo>
                  <a:close/>
                  <a:moveTo>
                    <a:pt x="36073" y="29036"/>
                  </a:moveTo>
                  <a:cubicBezTo>
                    <a:pt x="35908" y="29036"/>
                    <a:pt x="35749" y="29070"/>
                    <a:pt x="35631" y="29138"/>
                  </a:cubicBezTo>
                  <a:lnTo>
                    <a:pt x="33701" y="30252"/>
                  </a:lnTo>
                  <a:cubicBezTo>
                    <a:pt x="33441" y="30403"/>
                    <a:pt x="33474" y="30665"/>
                    <a:pt x="33774" y="30839"/>
                  </a:cubicBezTo>
                  <a:lnTo>
                    <a:pt x="35559" y="31870"/>
                  </a:lnTo>
                  <a:cubicBezTo>
                    <a:pt x="35723" y="31965"/>
                    <a:pt x="35934" y="32013"/>
                    <a:pt x="36134" y="32013"/>
                  </a:cubicBezTo>
                  <a:cubicBezTo>
                    <a:pt x="36299" y="32013"/>
                    <a:pt x="36457" y="31980"/>
                    <a:pt x="36574" y="31912"/>
                  </a:cubicBezTo>
                  <a:lnTo>
                    <a:pt x="38505" y="30798"/>
                  </a:lnTo>
                  <a:cubicBezTo>
                    <a:pt x="38765" y="30647"/>
                    <a:pt x="38733" y="30385"/>
                    <a:pt x="38432" y="30211"/>
                  </a:cubicBezTo>
                  <a:lnTo>
                    <a:pt x="36647" y="29180"/>
                  </a:lnTo>
                  <a:cubicBezTo>
                    <a:pt x="36483" y="29085"/>
                    <a:pt x="36273" y="29036"/>
                    <a:pt x="36073" y="29036"/>
                  </a:cubicBezTo>
                  <a:close/>
                  <a:moveTo>
                    <a:pt x="19452" y="29146"/>
                  </a:moveTo>
                  <a:cubicBezTo>
                    <a:pt x="19291" y="29146"/>
                    <a:pt x="19136" y="29178"/>
                    <a:pt x="19020" y="29245"/>
                  </a:cubicBezTo>
                  <a:lnTo>
                    <a:pt x="17069" y="30371"/>
                  </a:lnTo>
                  <a:cubicBezTo>
                    <a:pt x="16814" y="30518"/>
                    <a:pt x="16846" y="30776"/>
                    <a:pt x="17140" y="30945"/>
                  </a:cubicBezTo>
                  <a:lnTo>
                    <a:pt x="18949" y="31990"/>
                  </a:lnTo>
                  <a:cubicBezTo>
                    <a:pt x="19109" y="32083"/>
                    <a:pt x="19314" y="32130"/>
                    <a:pt x="19508" y="32130"/>
                  </a:cubicBezTo>
                  <a:cubicBezTo>
                    <a:pt x="19670" y="32130"/>
                    <a:pt x="19826" y="32097"/>
                    <a:pt x="19942" y="32031"/>
                  </a:cubicBezTo>
                  <a:lnTo>
                    <a:pt x="21893" y="30904"/>
                  </a:lnTo>
                  <a:cubicBezTo>
                    <a:pt x="22149" y="30757"/>
                    <a:pt x="22117" y="30500"/>
                    <a:pt x="21824" y="30330"/>
                  </a:cubicBezTo>
                  <a:lnTo>
                    <a:pt x="20015" y="29286"/>
                  </a:lnTo>
                  <a:cubicBezTo>
                    <a:pt x="19853" y="29193"/>
                    <a:pt x="19648" y="29146"/>
                    <a:pt x="19452" y="29146"/>
                  </a:cubicBezTo>
                  <a:close/>
                  <a:moveTo>
                    <a:pt x="27775" y="29016"/>
                  </a:moveTo>
                  <a:cubicBezTo>
                    <a:pt x="27685" y="29016"/>
                    <a:pt x="27599" y="29034"/>
                    <a:pt x="27535" y="29071"/>
                  </a:cubicBezTo>
                  <a:lnTo>
                    <a:pt x="25175" y="30433"/>
                  </a:lnTo>
                  <a:cubicBezTo>
                    <a:pt x="25033" y="30515"/>
                    <a:pt x="25051" y="30659"/>
                    <a:pt x="25215" y="30753"/>
                  </a:cubicBezTo>
                  <a:lnTo>
                    <a:pt x="27494" y="32070"/>
                  </a:lnTo>
                  <a:cubicBezTo>
                    <a:pt x="27584" y="32121"/>
                    <a:pt x="27699" y="32148"/>
                    <a:pt x="27808" y="32148"/>
                  </a:cubicBezTo>
                  <a:cubicBezTo>
                    <a:pt x="27898" y="32148"/>
                    <a:pt x="27984" y="32130"/>
                    <a:pt x="28049" y="32093"/>
                  </a:cubicBezTo>
                  <a:lnTo>
                    <a:pt x="30409" y="30730"/>
                  </a:lnTo>
                  <a:cubicBezTo>
                    <a:pt x="30551" y="30648"/>
                    <a:pt x="30533" y="30505"/>
                    <a:pt x="30369" y="30409"/>
                  </a:cubicBezTo>
                  <a:lnTo>
                    <a:pt x="28089" y="29095"/>
                  </a:lnTo>
                  <a:cubicBezTo>
                    <a:pt x="28000" y="29043"/>
                    <a:pt x="27884" y="29016"/>
                    <a:pt x="27775" y="29016"/>
                  </a:cubicBezTo>
                  <a:close/>
                  <a:moveTo>
                    <a:pt x="11154" y="29130"/>
                  </a:moveTo>
                  <a:cubicBezTo>
                    <a:pt x="11063" y="29130"/>
                    <a:pt x="10976" y="29148"/>
                    <a:pt x="10910" y="29186"/>
                  </a:cubicBezTo>
                  <a:lnTo>
                    <a:pt x="8558" y="30544"/>
                  </a:lnTo>
                  <a:cubicBezTo>
                    <a:pt x="8414" y="30627"/>
                    <a:pt x="8431" y="30773"/>
                    <a:pt x="8597" y="30868"/>
                  </a:cubicBezTo>
                  <a:lnTo>
                    <a:pt x="10869" y="32180"/>
                  </a:lnTo>
                  <a:cubicBezTo>
                    <a:pt x="10960" y="32232"/>
                    <a:pt x="11076" y="32259"/>
                    <a:pt x="11187" y="32259"/>
                  </a:cubicBezTo>
                  <a:cubicBezTo>
                    <a:pt x="11278" y="32259"/>
                    <a:pt x="11366" y="32241"/>
                    <a:pt x="11431" y="32203"/>
                  </a:cubicBezTo>
                  <a:lnTo>
                    <a:pt x="13784" y="30845"/>
                  </a:lnTo>
                  <a:cubicBezTo>
                    <a:pt x="13927" y="30762"/>
                    <a:pt x="13909" y="30617"/>
                    <a:pt x="13744" y="30521"/>
                  </a:cubicBezTo>
                  <a:lnTo>
                    <a:pt x="11472" y="29209"/>
                  </a:lnTo>
                  <a:cubicBezTo>
                    <a:pt x="11381" y="29157"/>
                    <a:pt x="11265" y="29130"/>
                    <a:pt x="11154" y="29130"/>
                  </a:cubicBezTo>
                  <a:close/>
                  <a:moveTo>
                    <a:pt x="31866" y="31463"/>
                  </a:moveTo>
                  <a:cubicBezTo>
                    <a:pt x="31701" y="31463"/>
                    <a:pt x="31544" y="31497"/>
                    <a:pt x="31426" y="31564"/>
                  </a:cubicBezTo>
                  <a:lnTo>
                    <a:pt x="29494" y="32680"/>
                  </a:lnTo>
                  <a:cubicBezTo>
                    <a:pt x="29234" y="32830"/>
                    <a:pt x="29267" y="33092"/>
                    <a:pt x="29568" y="33266"/>
                  </a:cubicBezTo>
                  <a:lnTo>
                    <a:pt x="31353" y="34297"/>
                  </a:lnTo>
                  <a:cubicBezTo>
                    <a:pt x="31517" y="34392"/>
                    <a:pt x="31727" y="34440"/>
                    <a:pt x="31926" y="34440"/>
                  </a:cubicBezTo>
                  <a:cubicBezTo>
                    <a:pt x="32092" y="34440"/>
                    <a:pt x="32249" y="34407"/>
                    <a:pt x="32367" y="34339"/>
                  </a:cubicBezTo>
                  <a:lnTo>
                    <a:pt x="32369" y="34339"/>
                  </a:lnTo>
                  <a:lnTo>
                    <a:pt x="34299" y="33225"/>
                  </a:lnTo>
                  <a:cubicBezTo>
                    <a:pt x="34561" y="33074"/>
                    <a:pt x="34526" y="32812"/>
                    <a:pt x="34226" y="32638"/>
                  </a:cubicBezTo>
                  <a:lnTo>
                    <a:pt x="32442" y="31607"/>
                  </a:lnTo>
                  <a:cubicBezTo>
                    <a:pt x="32277" y="31512"/>
                    <a:pt x="32066" y="31463"/>
                    <a:pt x="31866" y="31463"/>
                  </a:cubicBezTo>
                  <a:close/>
                  <a:moveTo>
                    <a:pt x="15245" y="31573"/>
                  </a:moveTo>
                  <a:cubicBezTo>
                    <a:pt x="15084" y="31573"/>
                    <a:pt x="14930" y="31605"/>
                    <a:pt x="14815" y="31672"/>
                  </a:cubicBezTo>
                  <a:lnTo>
                    <a:pt x="12863" y="32798"/>
                  </a:lnTo>
                  <a:cubicBezTo>
                    <a:pt x="12607" y="32946"/>
                    <a:pt x="12639" y="33202"/>
                    <a:pt x="12934" y="33372"/>
                  </a:cubicBezTo>
                  <a:lnTo>
                    <a:pt x="14742" y="34416"/>
                  </a:lnTo>
                  <a:cubicBezTo>
                    <a:pt x="14903" y="34510"/>
                    <a:pt x="15109" y="34558"/>
                    <a:pt x="15304" y="34558"/>
                  </a:cubicBezTo>
                  <a:cubicBezTo>
                    <a:pt x="15466" y="34558"/>
                    <a:pt x="15620" y="34525"/>
                    <a:pt x="15735" y="34459"/>
                  </a:cubicBezTo>
                  <a:lnTo>
                    <a:pt x="17688" y="33331"/>
                  </a:lnTo>
                  <a:cubicBezTo>
                    <a:pt x="17942" y="33184"/>
                    <a:pt x="17910" y="32928"/>
                    <a:pt x="17617" y="32759"/>
                  </a:cubicBezTo>
                  <a:lnTo>
                    <a:pt x="15808" y="31714"/>
                  </a:lnTo>
                  <a:cubicBezTo>
                    <a:pt x="15647" y="31620"/>
                    <a:pt x="15441" y="31573"/>
                    <a:pt x="15245" y="31573"/>
                  </a:cubicBezTo>
                  <a:close/>
                  <a:moveTo>
                    <a:pt x="23569" y="31443"/>
                  </a:moveTo>
                  <a:cubicBezTo>
                    <a:pt x="23479" y="31443"/>
                    <a:pt x="23393" y="31461"/>
                    <a:pt x="23328" y="31498"/>
                  </a:cubicBezTo>
                  <a:lnTo>
                    <a:pt x="20968" y="32860"/>
                  </a:lnTo>
                  <a:cubicBezTo>
                    <a:pt x="20826" y="32942"/>
                    <a:pt x="20844" y="33086"/>
                    <a:pt x="21008" y="33180"/>
                  </a:cubicBezTo>
                  <a:lnTo>
                    <a:pt x="23287" y="34497"/>
                  </a:lnTo>
                  <a:cubicBezTo>
                    <a:pt x="23378" y="34548"/>
                    <a:pt x="23493" y="34574"/>
                    <a:pt x="23602" y="34574"/>
                  </a:cubicBezTo>
                  <a:cubicBezTo>
                    <a:pt x="23693" y="34574"/>
                    <a:pt x="23779" y="34556"/>
                    <a:pt x="23843" y="34519"/>
                  </a:cubicBezTo>
                  <a:lnTo>
                    <a:pt x="26203" y="33157"/>
                  </a:lnTo>
                  <a:cubicBezTo>
                    <a:pt x="26345" y="33075"/>
                    <a:pt x="26327" y="32931"/>
                    <a:pt x="26162" y="32837"/>
                  </a:cubicBezTo>
                  <a:lnTo>
                    <a:pt x="23882" y="31520"/>
                  </a:lnTo>
                  <a:cubicBezTo>
                    <a:pt x="23793" y="31469"/>
                    <a:pt x="23678" y="31443"/>
                    <a:pt x="23569" y="31443"/>
                  </a:cubicBezTo>
                  <a:close/>
                  <a:moveTo>
                    <a:pt x="6948" y="31557"/>
                  </a:moveTo>
                  <a:cubicBezTo>
                    <a:pt x="6856" y="31557"/>
                    <a:pt x="6769" y="31575"/>
                    <a:pt x="6703" y="31613"/>
                  </a:cubicBezTo>
                  <a:lnTo>
                    <a:pt x="4351" y="32971"/>
                  </a:lnTo>
                  <a:cubicBezTo>
                    <a:pt x="4207" y="33054"/>
                    <a:pt x="4225" y="33199"/>
                    <a:pt x="4392" y="33296"/>
                  </a:cubicBezTo>
                  <a:lnTo>
                    <a:pt x="6663" y="34607"/>
                  </a:lnTo>
                  <a:cubicBezTo>
                    <a:pt x="6754" y="34660"/>
                    <a:pt x="6871" y="34687"/>
                    <a:pt x="6981" y="34687"/>
                  </a:cubicBezTo>
                  <a:cubicBezTo>
                    <a:pt x="7072" y="34687"/>
                    <a:pt x="7159" y="34669"/>
                    <a:pt x="7224" y="34631"/>
                  </a:cubicBezTo>
                  <a:lnTo>
                    <a:pt x="9577" y="33272"/>
                  </a:lnTo>
                  <a:cubicBezTo>
                    <a:pt x="9720" y="33190"/>
                    <a:pt x="9704" y="33045"/>
                    <a:pt x="9537" y="32948"/>
                  </a:cubicBezTo>
                  <a:lnTo>
                    <a:pt x="7265" y="31637"/>
                  </a:lnTo>
                  <a:cubicBezTo>
                    <a:pt x="7175" y="31584"/>
                    <a:pt x="7058" y="31557"/>
                    <a:pt x="6948" y="31557"/>
                  </a:cubicBezTo>
                  <a:close/>
                  <a:moveTo>
                    <a:pt x="61154" y="19306"/>
                  </a:moveTo>
                  <a:cubicBezTo>
                    <a:pt x="60984" y="19306"/>
                    <a:pt x="60822" y="19340"/>
                    <a:pt x="60700" y="19410"/>
                  </a:cubicBezTo>
                  <a:lnTo>
                    <a:pt x="33613" y="35042"/>
                  </a:lnTo>
                  <a:cubicBezTo>
                    <a:pt x="33345" y="35197"/>
                    <a:pt x="33379" y="35467"/>
                    <a:pt x="33689" y="35647"/>
                  </a:cubicBezTo>
                  <a:lnTo>
                    <a:pt x="35441" y="36658"/>
                  </a:lnTo>
                  <a:cubicBezTo>
                    <a:pt x="35611" y="36756"/>
                    <a:pt x="35828" y="36806"/>
                    <a:pt x="36034" y="36806"/>
                  </a:cubicBezTo>
                  <a:cubicBezTo>
                    <a:pt x="36204" y="36806"/>
                    <a:pt x="36366" y="36772"/>
                    <a:pt x="36488" y="36702"/>
                  </a:cubicBezTo>
                  <a:lnTo>
                    <a:pt x="63574" y="21069"/>
                  </a:lnTo>
                  <a:cubicBezTo>
                    <a:pt x="63843" y="20914"/>
                    <a:pt x="63810" y="20643"/>
                    <a:pt x="63500" y="20466"/>
                  </a:cubicBezTo>
                  <a:lnTo>
                    <a:pt x="63500" y="20465"/>
                  </a:lnTo>
                  <a:lnTo>
                    <a:pt x="61748" y="19454"/>
                  </a:lnTo>
                  <a:cubicBezTo>
                    <a:pt x="61578" y="19356"/>
                    <a:pt x="61360" y="19306"/>
                    <a:pt x="61154" y="19306"/>
                  </a:cubicBezTo>
                  <a:close/>
                  <a:moveTo>
                    <a:pt x="27661" y="33891"/>
                  </a:moveTo>
                  <a:cubicBezTo>
                    <a:pt x="27495" y="33891"/>
                    <a:pt x="27337" y="33924"/>
                    <a:pt x="27219" y="33992"/>
                  </a:cubicBezTo>
                  <a:lnTo>
                    <a:pt x="25287" y="35107"/>
                  </a:lnTo>
                  <a:cubicBezTo>
                    <a:pt x="25027" y="35258"/>
                    <a:pt x="25060" y="35520"/>
                    <a:pt x="25360" y="35694"/>
                  </a:cubicBezTo>
                  <a:lnTo>
                    <a:pt x="27145" y="36725"/>
                  </a:lnTo>
                  <a:cubicBezTo>
                    <a:pt x="27310" y="36819"/>
                    <a:pt x="27521" y="36868"/>
                    <a:pt x="27721" y="36868"/>
                  </a:cubicBezTo>
                  <a:cubicBezTo>
                    <a:pt x="27886" y="36868"/>
                    <a:pt x="28044" y="36835"/>
                    <a:pt x="28162" y="36767"/>
                  </a:cubicBezTo>
                  <a:lnTo>
                    <a:pt x="30094" y="35652"/>
                  </a:lnTo>
                  <a:cubicBezTo>
                    <a:pt x="30354" y="35502"/>
                    <a:pt x="30321" y="35240"/>
                    <a:pt x="30020" y="35066"/>
                  </a:cubicBezTo>
                  <a:lnTo>
                    <a:pt x="28235" y="34035"/>
                  </a:lnTo>
                  <a:cubicBezTo>
                    <a:pt x="28071" y="33940"/>
                    <a:pt x="27860" y="33891"/>
                    <a:pt x="27661" y="33891"/>
                  </a:cubicBezTo>
                  <a:close/>
                  <a:moveTo>
                    <a:pt x="19365" y="33870"/>
                  </a:moveTo>
                  <a:cubicBezTo>
                    <a:pt x="19274" y="33870"/>
                    <a:pt x="19188" y="33889"/>
                    <a:pt x="19123" y="33926"/>
                  </a:cubicBezTo>
                  <a:lnTo>
                    <a:pt x="16763" y="35288"/>
                  </a:lnTo>
                  <a:cubicBezTo>
                    <a:pt x="16621" y="35370"/>
                    <a:pt x="16639" y="35512"/>
                    <a:pt x="16802" y="35608"/>
                  </a:cubicBezTo>
                  <a:lnTo>
                    <a:pt x="19082" y="36925"/>
                  </a:lnTo>
                  <a:cubicBezTo>
                    <a:pt x="19172" y="36976"/>
                    <a:pt x="19286" y="37003"/>
                    <a:pt x="19395" y="37003"/>
                  </a:cubicBezTo>
                  <a:cubicBezTo>
                    <a:pt x="19486" y="37003"/>
                    <a:pt x="19572" y="36984"/>
                    <a:pt x="19636" y="36947"/>
                  </a:cubicBezTo>
                  <a:lnTo>
                    <a:pt x="21996" y="35585"/>
                  </a:lnTo>
                  <a:cubicBezTo>
                    <a:pt x="22138" y="35503"/>
                    <a:pt x="22120" y="35359"/>
                    <a:pt x="21957" y="35266"/>
                  </a:cubicBezTo>
                  <a:lnTo>
                    <a:pt x="19677" y="33949"/>
                  </a:lnTo>
                  <a:cubicBezTo>
                    <a:pt x="19588" y="33897"/>
                    <a:pt x="19474" y="33870"/>
                    <a:pt x="19365" y="33870"/>
                  </a:cubicBezTo>
                  <a:close/>
                  <a:moveTo>
                    <a:pt x="2741" y="33985"/>
                  </a:moveTo>
                  <a:cubicBezTo>
                    <a:pt x="2650" y="33985"/>
                    <a:pt x="2563" y="34003"/>
                    <a:pt x="2498" y="34041"/>
                  </a:cubicBezTo>
                  <a:lnTo>
                    <a:pt x="145" y="35399"/>
                  </a:lnTo>
                  <a:cubicBezTo>
                    <a:pt x="0" y="35482"/>
                    <a:pt x="18" y="35627"/>
                    <a:pt x="185" y="35724"/>
                  </a:cubicBezTo>
                  <a:lnTo>
                    <a:pt x="2457" y="37035"/>
                  </a:lnTo>
                  <a:cubicBezTo>
                    <a:pt x="2548" y="37088"/>
                    <a:pt x="2665" y="37116"/>
                    <a:pt x="2775" y="37116"/>
                  </a:cubicBezTo>
                  <a:cubicBezTo>
                    <a:pt x="2866" y="37116"/>
                    <a:pt x="2953" y="37097"/>
                    <a:pt x="3017" y="37059"/>
                  </a:cubicBezTo>
                  <a:lnTo>
                    <a:pt x="5371" y="35702"/>
                  </a:lnTo>
                  <a:cubicBezTo>
                    <a:pt x="5515" y="35617"/>
                    <a:pt x="5497" y="35471"/>
                    <a:pt x="5332" y="35378"/>
                  </a:cubicBezTo>
                  <a:lnTo>
                    <a:pt x="3060" y="34065"/>
                  </a:lnTo>
                  <a:cubicBezTo>
                    <a:pt x="2968" y="34012"/>
                    <a:pt x="2852" y="33985"/>
                    <a:pt x="2741" y="33985"/>
                  </a:cubicBezTo>
                  <a:close/>
                  <a:moveTo>
                    <a:pt x="31765" y="36267"/>
                  </a:moveTo>
                  <a:cubicBezTo>
                    <a:pt x="31595" y="36267"/>
                    <a:pt x="31432" y="36301"/>
                    <a:pt x="31309" y="36372"/>
                  </a:cubicBezTo>
                  <a:lnTo>
                    <a:pt x="29408" y="37470"/>
                  </a:lnTo>
                  <a:cubicBezTo>
                    <a:pt x="29138" y="37624"/>
                    <a:pt x="29172" y="37894"/>
                    <a:pt x="29484" y="38074"/>
                  </a:cubicBezTo>
                  <a:lnTo>
                    <a:pt x="31234" y="39085"/>
                  </a:lnTo>
                  <a:cubicBezTo>
                    <a:pt x="31404" y="39183"/>
                    <a:pt x="31621" y="39233"/>
                    <a:pt x="31827" y="39233"/>
                  </a:cubicBezTo>
                  <a:cubicBezTo>
                    <a:pt x="31998" y="39233"/>
                    <a:pt x="32160" y="39199"/>
                    <a:pt x="32281" y="39129"/>
                  </a:cubicBezTo>
                  <a:lnTo>
                    <a:pt x="34184" y="38031"/>
                  </a:lnTo>
                  <a:cubicBezTo>
                    <a:pt x="34452" y="37877"/>
                    <a:pt x="34417" y="37606"/>
                    <a:pt x="34108" y="37427"/>
                  </a:cubicBezTo>
                  <a:lnTo>
                    <a:pt x="32357" y="36415"/>
                  </a:lnTo>
                  <a:cubicBezTo>
                    <a:pt x="32187" y="36317"/>
                    <a:pt x="31971" y="36267"/>
                    <a:pt x="31765" y="36267"/>
                  </a:cubicBezTo>
                  <a:close/>
                  <a:moveTo>
                    <a:pt x="23453" y="36318"/>
                  </a:moveTo>
                  <a:cubicBezTo>
                    <a:pt x="23288" y="36318"/>
                    <a:pt x="23131" y="36351"/>
                    <a:pt x="23013" y="36419"/>
                  </a:cubicBezTo>
                  <a:lnTo>
                    <a:pt x="21082" y="37535"/>
                  </a:lnTo>
                  <a:cubicBezTo>
                    <a:pt x="20821" y="37685"/>
                    <a:pt x="20855" y="37947"/>
                    <a:pt x="21154" y="38121"/>
                  </a:cubicBezTo>
                  <a:lnTo>
                    <a:pt x="22939" y="39152"/>
                  </a:lnTo>
                  <a:cubicBezTo>
                    <a:pt x="23104" y="39247"/>
                    <a:pt x="23314" y="39295"/>
                    <a:pt x="23514" y="39295"/>
                  </a:cubicBezTo>
                  <a:cubicBezTo>
                    <a:pt x="23679" y="39295"/>
                    <a:pt x="23837" y="39262"/>
                    <a:pt x="23955" y="39194"/>
                  </a:cubicBezTo>
                  <a:lnTo>
                    <a:pt x="25887" y="38080"/>
                  </a:lnTo>
                  <a:cubicBezTo>
                    <a:pt x="26147" y="37928"/>
                    <a:pt x="26114" y="37667"/>
                    <a:pt x="25814" y="37492"/>
                  </a:cubicBezTo>
                  <a:lnTo>
                    <a:pt x="24029" y="36462"/>
                  </a:lnTo>
                  <a:cubicBezTo>
                    <a:pt x="23864" y="36367"/>
                    <a:pt x="23653" y="36318"/>
                    <a:pt x="23453" y="36318"/>
                  </a:cubicBezTo>
                  <a:close/>
                  <a:moveTo>
                    <a:pt x="11073" y="33980"/>
                  </a:moveTo>
                  <a:cubicBezTo>
                    <a:pt x="10912" y="33980"/>
                    <a:pt x="10757" y="34013"/>
                    <a:pt x="10642" y="34080"/>
                  </a:cubicBezTo>
                  <a:lnTo>
                    <a:pt x="4451" y="37653"/>
                  </a:lnTo>
                  <a:cubicBezTo>
                    <a:pt x="4195" y="37801"/>
                    <a:pt x="4227" y="38057"/>
                    <a:pt x="4522" y="38227"/>
                  </a:cubicBezTo>
                  <a:lnTo>
                    <a:pt x="6329" y="39271"/>
                  </a:lnTo>
                  <a:cubicBezTo>
                    <a:pt x="6490" y="39365"/>
                    <a:pt x="6696" y="39413"/>
                    <a:pt x="6892" y="39413"/>
                  </a:cubicBezTo>
                  <a:cubicBezTo>
                    <a:pt x="7054" y="39413"/>
                    <a:pt x="7208" y="39380"/>
                    <a:pt x="7324" y="39314"/>
                  </a:cubicBezTo>
                  <a:lnTo>
                    <a:pt x="13516" y="35739"/>
                  </a:lnTo>
                  <a:cubicBezTo>
                    <a:pt x="13770" y="35593"/>
                    <a:pt x="13738" y="35337"/>
                    <a:pt x="13445" y="35166"/>
                  </a:cubicBezTo>
                  <a:lnTo>
                    <a:pt x="11635" y="34121"/>
                  </a:lnTo>
                  <a:cubicBezTo>
                    <a:pt x="11475" y="34028"/>
                    <a:pt x="11269" y="33980"/>
                    <a:pt x="11073" y="33980"/>
                  </a:cubicBezTo>
                  <a:close/>
                  <a:moveTo>
                    <a:pt x="15157" y="36296"/>
                  </a:moveTo>
                  <a:cubicBezTo>
                    <a:pt x="15067" y="36296"/>
                    <a:pt x="14982" y="36314"/>
                    <a:pt x="14917" y="36351"/>
                  </a:cubicBezTo>
                  <a:lnTo>
                    <a:pt x="12557" y="37713"/>
                  </a:lnTo>
                  <a:cubicBezTo>
                    <a:pt x="12415" y="37797"/>
                    <a:pt x="12433" y="37941"/>
                    <a:pt x="12597" y="38034"/>
                  </a:cubicBezTo>
                  <a:lnTo>
                    <a:pt x="14877" y="39351"/>
                  </a:lnTo>
                  <a:cubicBezTo>
                    <a:pt x="14966" y="39403"/>
                    <a:pt x="15081" y="39429"/>
                    <a:pt x="15190" y="39429"/>
                  </a:cubicBezTo>
                  <a:cubicBezTo>
                    <a:pt x="15280" y="39429"/>
                    <a:pt x="15366" y="39411"/>
                    <a:pt x="15431" y="39374"/>
                  </a:cubicBezTo>
                  <a:lnTo>
                    <a:pt x="17791" y="38012"/>
                  </a:lnTo>
                  <a:cubicBezTo>
                    <a:pt x="17933" y="37930"/>
                    <a:pt x="17915" y="37786"/>
                    <a:pt x="17751" y="37691"/>
                  </a:cubicBezTo>
                  <a:lnTo>
                    <a:pt x="15472" y="36375"/>
                  </a:lnTo>
                  <a:cubicBezTo>
                    <a:pt x="15381" y="36323"/>
                    <a:pt x="15266" y="36296"/>
                    <a:pt x="15157" y="36296"/>
                  </a:cubicBezTo>
                  <a:close/>
                  <a:moveTo>
                    <a:pt x="27558" y="38695"/>
                  </a:moveTo>
                  <a:cubicBezTo>
                    <a:pt x="27388" y="38695"/>
                    <a:pt x="27225" y="38729"/>
                    <a:pt x="27104" y="38799"/>
                  </a:cubicBezTo>
                  <a:lnTo>
                    <a:pt x="25201" y="39896"/>
                  </a:lnTo>
                  <a:cubicBezTo>
                    <a:pt x="24933" y="40051"/>
                    <a:pt x="24966" y="40322"/>
                    <a:pt x="25277" y="40500"/>
                  </a:cubicBezTo>
                  <a:lnTo>
                    <a:pt x="27028" y="41513"/>
                  </a:lnTo>
                  <a:cubicBezTo>
                    <a:pt x="27198" y="41611"/>
                    <a:pt x="27414" y="41661"/>
                    <a:pt x="27620" y="41661"/>
                  </a:cubicBezTo>
                  <a:cubicBezTo>
                    <a:pt x="27790" y="41661"/>
                    <a:pt x="27953" y="41626"/>
                    <a:pt x="28076" y="41556"/>
                  </a:cubicBezTo>
                  <a:lnTo>
                    <a:pt x="29977" y="40458"/>
                  </a:lnTo>
                  <a:cubicBezTo>
                    <a:pt x="30245" y="40304"/>
                    <a:pt x="30212" y="40033"/>
                    <a:pt x="29901" y="39854"/>
                  </a:cubicBezTo>
                  <a:lnTo>
                    <a:pt x="28151" y="38843"/>
                  </a:lnTo>
                  <a:cubicBezTo>
                    <a:pt x="27982" y="38745"/>
                    <a:pt x="27764" y="38695"/>
                    <a:pt x="27558" y="38695"/>
                  </a:cubicBezTo>
                  <a:close/>
                  <a:moveTo>
                    <a:pt x="19249" y="38746"/>
                  </a:moveTo>
                  <a:cubicBezTo>
                    <a:pt x="19084" y="38746"/>
                    <a:pt x="18926" y="38779"/>
                    <a:pt x="18808" y="38847"/>
                  </a:cubicBezTo>
                  <a:lnTo>
                    <a:pt x="16876" y="39962"/>
                  </a:lnTo>
                  <a:cubicBezTo>
                    <a:pt x="16616" y="40113"/>
                    <a:pt x="16648" y="40375"/>
                    <a:pt x="16949" y="40549"/>
                  </a:cubicBezTo>
                  <a:lnTo>
                    <a:pt x="18734" y="41578"/>
                  </a:lnTo>
                  <a:cubicBezTo>
                    <a:pt x="18898" y="41674"/>
                    <a:pt x="19109" y="41723"/>
                    <a:pt x="19309" y="41723"/>
                  </a:cubicBezTo>
                  <a:cubicBezTo>
                    <a:pt x="19474" y="41723"/>
                    <a:pt x="19632" y="41689"/>
                    <a:pt x="19750" y="41621"/>
                  </a:cubicBezTo>
                  <a:lnTo>
                    <a:pt x="21681" y="40506"/>
                  </a:lnTo>
                  <a:cubicBezTo>
                    <a:pt x="21942" y="40357"/>
                    <a:pt x="21908" y="40093"/>
                    <a:pt x="21609" y="39921"/>
                  </a:cubicBezTo>
                  <a:lnTo>
                    <a:pt x="19822" y="38890"/>
                  </a:lnTo>
                  <a:cubicBezTo>
                    <a:pt x="19658" y="38795"/>
                    <a:pt x="19448" y="38746"/>
                    <a:pt x="19249" y="38746"/>
                  </a:cubicBezTo>
                  <a:close/>
                  <a:moveTo>
                    <a:pt x="10951" y="38726"/>
                  </a:moveTo>
                  <a:cubicBezTo>
                    <a:pt x="10861" y="38726"/>
                    <a:pt x="10775" y="38744"/>
                    <a:pt x="10711" y="38781"/>
                  </a:cubicBezTo>
                  <a:lnTo>
                    <a:pt x="8350" y="40143"/>
                  </a:lnTo>
                  <a:cubicBezTo>
                    <a:pt x="8208" y="40225"/>
                    <a:pt x="8226" y="40369"/>
                    <a:pt x="8390" y="40463"/>
                  </a:cubicBezTo>
                  <a:lnTo>
                    <a:pt x="10670" y="41780"/>
                  </a:lnTo>
                  <a:cubicBezTo>
                    <a:pt x="10759" y="41832"/>
                    <a:pt x="10873" y="41858"/>
                    <a:pt x="10982" y="41858"/>
                  </a:cubicBezTo>
                  <a:cubicBezTo>
                    <a:pt x="11072" y="41858"/>
                    <a:pt x="11159" y="41840"/>
                    <a:pt x="11224" y="41802"/>
                  </a:cubicBezTo>
                  <a:lnTo>
                    <a:pt x="13584" y="40440"/>
                  </a:lnTo>
                  <a:cubicBezTo>
                    <a:pt x="13726" y="40358"/>
                    <a:pt x="13708" y="40214"/>
                    <a:pt x="13544" y="40120"/>
                  </a:cubicBezTo>
                  <a:lnTo>
                    <a:pt x="11265" y="38803"/>
                  </a:lnTo>
                  <a:cubicBezTo>
                    <a:pt x="11175" y="38752"/>
                    <a:pt x="11060" y="38726"/>
                    <a:pt x="10951" y="38726"/>
                  </a:cubicBezTo>
                  <a:close/>
                  <a:moveTo>
                    <a:pt x="23353" y="41122"/>
                  </a:moveTo>
                  <a:cubicBezTo>
                    <a:pt x="23182" y="41122"/>
                    <a:pt x="23019" y="41156"/>
                    <a:pt x="22897" y="41227"/>
                  </a:cubicBezTo>
                  <a:lnTo>
                    <a:pt x="20996" y="42325"/>
                  </a:lnTo>
                  <a:cubicBezTo>
                    <a:pt x="20726" y="42479"/>
                    <a:pt x="20761" y="42750"/>
                    <a:pt x="21071" y="42929"/>
                  </a:cubicBezTo>
                  <a:lnTo>
                    <a:pt x="22821" y="43940"/>
                  </a:lnTo>
                  <a:cubicBezTo>
                    <a:pt x="22991" y="44038"/>
                    <a:pt x="23209" y="44088"/>
                    <a:pt x="23415" y="44088"/>
                  </a:cubicBezTo>
                  <a:cubicBezTo>
                    <a:pt x="23585" y="44088"/>
                    <a:pt x="23748" y="44054"/>
                    <a:pt x="23869" y="43984"/>
                  </a:cubicBezTo>
                  <a:lnTo>
                    <a:pt x="25772" y="42886"/>
                  </a:lnTo>
                  <a:cubicBezTo>
                    <a:pt x="26040" y="42730"/>
                    <a:pt x="26006" y="42461"/>
                    <a:pt x="25696" y="42282"/>
                  </a:cubicBezTo>
                  <a:lnTo>
                    <a:pt x="23944" y="41269"/>
                  </a:lnTo>
                  <a:cubicBezTo>
                    <a:pt x="23775" y="41172"/>
                    <a:pt x="23558" y="41122"/>
                    <a:pt x="23353" y="41122"/>
                  </a:cubicBezTo>
                  <a:close/>
                  <a:moveTo>
                    <a:pt x="15041" y="41173"/>
                  </a:moveTo>
                  <a:cubicBezTo>
                    <a:pt x="14876" y="41173"/>
                    <a:pt x="14719" y="41206"/>
                    <a:pt x="14601" y="41274"/>
                  </a:cubicBezTo>
                  <a:lnTo>
                    <a:pt x="12669" y="42390"/>
                  </a:lnTo>
                  <a:cubicBezTo>
                    <a:pt x="12409" y="42540"/>
                    <a:pt x="12442" y="42801"/>
                    <a:pt x="12742" y="42976"/>
                  </a:cubicBezTo>
                  <a:lnTo>
                    <a:pt x="14527" y="44006"/>
                  </a:lnTo>
                  <a:cubicBezTo>
                    <a:pt x="14692" y="44102"/>
                    <a:pt x="14903" y="44151"/>
                    <a:pt x="15102" y="44151"/>
                  </a:cubicBezTo>
                  <a:cubicBezTo>
                    <a:pt x="15267" y="44151"/>
                    <a:pt x="15425" y="44117"/>
                    <a:pt x="15543" y="44049"/>
                  </a:cubicBezTo>
                  <a:lnTo>
                    <a:pt x="17474" y="42935"/>
                  </a:lnTo>
                  <a:cubicBezTo>
                    <a:pt x="17735" y="42783"/>
                    <a:pt x="17703" y="42521"/>
                    <a:pt x="17402" y="42347"/>
                  </a:cubicBezTo>
                  <a:lnTo>
                    <a:pt x="15617" y="41316"/>
                  </a:lnTo>
                  <a:cubicBezTo>
                    <a:pt x="15453" y="41222"/>
                    <a:pt x="15242" y="41173"/>
                    <a:pt x="15041" y="41173"/>
                  </a:cubicBezTo>
                  <a:close/>
                  <a:moveTo>
                    <a:pt x="19145" y="43550"/>
                  </a:moveTo>
                  <a:cubicBezTo>
                    <a:pt x="18975" y="43550"/>
                    <a:pt x="18813" y="43584"/>
                    <a:pt x="18691" y="43654"/>
                  </a:cubicBezTo>
                  <a:lnTo>
                    <a:pt x="16789" y="44751"/>
                  </a:lnTo>
                  <a:cubicBezTo>
                    <a:pt x="16521" y="44906"/>
                    <a:pt x="16554" y="45177"/>
                    <a:pt x="16864" y="45355"/>
                  </a:cubicBezTo>
                  <a:lnTo>
                    <a:pt x="18616" y="46367"/>
                  </a:lnTo>
                  <a:cubicBezTo>
                    <a:pt x="18786" y="46465"/>
                    <a:pt x="19003" y="46516"/>
                    <a:pt x="19208" y="46516"/>
                  </a:cubicBezTo>
                  <a:cubicBezTo>
                    <a:pt x="19379" y="46516"/>
                    <a:pt x="19541" y="46481"/>
                    <a:pt x="19663" y="46410"/>
                  </a:cubicBezTo>
                  <a:lnTo>
                    <a:pt x="21565" y="45313"/>
                  </a:lnTo>
                  <a:cubicBezTo>
                    <a:pt x="21833" y="45159"/>
                    <a:pt x="21799" y="44888"/>
                    <a:pt x="21489" y="44709"/>
                  </a:cubicBezTo>
                  <a:lnTo>
                    <a:pt x="21491" y="44709"/>
                  </a:lnTo>
                  <a:lnTo>
                    <a:pt x="19739" y="43698"/>
                  </a:lnTo>
                  <a:cubicBezTo>
                    <a:pt x="19569" y="43600"/>
                    <a:pt x="19351" y="43550"/>
                    <a:pt x="19145" y="435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8" name="Google Shape;2468;p47"/>
            <p:cNvSpPr/>
            <p:nvPr/>
          </p:nvSpPr>
          <p:spPr>
            <a:xfrm>
              <a:off x="2117400" y="2604475"/>
              <a:ext cx="2017975" cy="1164800"/>
            </a:xfrm>
            <a:custGeom>
              <a:rect b="b" l="l" r="r" t="t"/>
              <a:pathLst>
                <a:path extrusionOk="0" h="46592" w="80719">
                  <a:moveTo>
                    <a:pt x="23226" y="26844"/>
                  </a:moveTo>
                  <a:lnTo>
                    <a:pt x="21275" y="27970"/>
                  </a:lnTo>
                  <a:cubicBezTo>
                    <a:pt x="21019" y="28117"/>
                    <a:pt x="21051" y="28374"/>
                    <a:pt x="21346" y="28544"/>
                  </a:cubicBezTo>
                  <a:lnTo>
                    <a:pt x="23153" y="29588"/>
                  </a:lnTo>
                  <a:cubicBezTo>
                    <a:pt x="23447" y="29758"/>
                    <a:pt x="23892" y="29776"/>
                    <a:pt x="24146" y="29629"/>
                  </a:cubicBezTo>
                  <a:lnTo>
                    <a:pt x="26099" y="28503"/>
                  </a:lnTo>
                  <a:cubicBezTo>
                    <a:pt x="26354" y="28356"/>
                    <a:pt x="26322" y="28099"/>
                    <a:pt x="26028" y="27929"/>
                  </a:cubicBezTo>
                  <a:lnTo>
                    <a:pt x="24219" y="26884"/>
                  </a:lnTo>
                  <a:cubicBezTo>
                    <a:pt x="23925" y="26715"/>
                    <a:pt x="23480" y="26697"/>
                    <a:pt x="23226" y="26844"/>
                  </a:cubicBezTo>
                  <a:close/>
                  <a:moveTo>
                    <a:pt x="27431" y="24415"/>
                  </a:moveTo>
                  <a:lnTo>
                    <a:pt x="25480" y="25542"/>
                  </a:lnTo>
                  <a:cubicBezTo>
                    <a:pt x="25226" y="25689"/>
                    <a:pt x="25258" y="25946"/>
                    <a:pt x="25551" y="26115"/>
                  </a:cubicBezTo>
                  <a:lnTo>
                    <a:pt x="27360" y="27160"/>
                  </a:lnTo>
                  <a:cubicBezTo>
                    <a:pt x="27654" y="27331"/>
                    <a:pt x="28099" y="27349"/>
                    <a:pt x="28353" y="27202"/>
                  </a:cubicBezTo>
                  <a:lnTo>
                    <a:pt x="30305" y="26075"/>
                  </a:lnTo>
                  <a:cubicBezTo>
                    <a:pt x="30560" y="25928"/>
                    <a:pt x="30529" y="25670"/>
                    <a:pt x="30233" y="25501"/>
                  </a:cubicBezTo>
                  <a:lnTo>
                    <a:pt x="28426" y="24456"/>
                  </a:lnTo>
                  <a:cubicBezTo>
                    <a:pt x="28132" y="24287"/>
                    <a:pt x="27687" y="24269"/>
                    <a:pt x="27431" y="24415"/>
                  </a:cubicBezTo>
                  <a:close/>
                  <a:moveTo>
                    <a:pt x="19019" y="29270"/>
                  </a:moveTo>
                  <a:lnTo>
                    <a:pt x="17068" y="30397"/>
                  </a:lnTo>
                  <a:cubicBezTo>
                    <a:pt x="16813" y="30543"/>
                    <a:pt x="16845" y="30801"/>
                    <a:pt x="17139" y="30970"/>
                  </a:cubicBezTo>
                  <a:lnTo>
                    <a:pt x="18948" y="32015"/>
                  </a:lnTo>
                  <a:cubicBezTo>
                    <a:pt x="19242" y="32186"/>
                    <a:pt x="19685" y="32204"/>
                    <a:pt x="19941" y="32057"/>
                  </a:cubicBezTo>
                  <a:lnTo>
                    <a:pt x="21892" y="30929"/>
                  </a:lnTo>
                  <a:cubicBezTo>
                    <a:pt x="22148" y="30783"/>
                    <a:pt x="22116" y="30527"/>
                    <a:pt x="21823" y="30356"/>
                  </a:cubicBezTo>
                  <a:lnTo>
                    <a:pt x="20014" y="29311"/>
                  </a:lnTo>
                  <a:cubicBezTo>
                    <a:pt x="19718" y="29142"/>
                    <a:pt x="19275" y="29123"/>
                    <a:pt x="19019" y="29270"/>
                  </a:cubicBezTo>
                  <a:close/>
                  <a:moveTo>
                    <a:pt x="31638" y="21989"/>
                  </a:moveTo>
                  <a:lnTo>
                    <a:pt x="29685" y="23115"/>
                  </a:lnTo>
                  <a:cubicBezTo>
                    <a:pt x="29431" y="23262"/>
                    <a:pt x="29463" y="23519"/>
                    <a:pt x="29757" y="23689"/>
                  </a:cubicBezTo>
                  <a:lnTo>
                    <a:pt x="31566" y="24733"/>
                  </a:lnTo>
                  <a:cubicBezTo>
                    <a:pt x="31859" y="24903"/>
                    <a:pt x="32304" y="24921"/>
                    <a:pt x="32559" y="24774"/>
                  </a:cubicBezTo>
                  <a:lnTo>
                    <a:pt x="34512" y="23648"/>
                  </a:lnTo>
                  <a:cubicBezTo>
                    <a:pt x="34766" y="23501"/>
                    <a:pt x="34734" y="23244"/>
                    <a:pt x="34440" y="23074"/>
                  </a:cubicBezTo>
                  <a:lnTo>
                    <a:pt x="32631" y="22030"/>
                  </a:lnTo>
                  <a:cubicBezTo>
                    <a:pt x="32338" y="21860"/>
                    <a:pt x="31893" y="21842"/>
                    <a:pt x="31638" y="21989"/>
                  </a:cubicBezTo>
                  <a:close/>
                  <a:moveTo>
                    <a:pt x="40051" y="17134"/>
                  </a:moveTo>
                  <a:lnTo>
                    <a:pt x="38098" y="18260"/>
                  </a:lnTo>
                  <a:cubicBezTo>
                    <a:pt x="37844" y="18407"/>
                    <a:pt x="37875" y="18663"/>
                    <a:pt x="38169" y="18834"/>
                  </a:cubicBezTo>
                  <a:lnTo>
                    <a:pt x="39978" y="19878"/>
                  </a:lnTo>
                  <a:cubicBezTo>
                    <a:pt x="40272" y="20048"/>
                    <a:pt x="40717" y="20066"/>
                    <a:pt x="40971" y="19919"/>
                  </a:cubicBezTo>
                  <a:lnTo>
                    <a:pt x="42924" y="18793"/>
                  </a:lnTo>
                  <a:cubicBezTo>
                    <a:pt x="43178" y="18646"/>
                    <a:pt x="43147" y="18389"/>
                    <a:pt x="42853" y="18219"/>
                  </a:cubicBezTo>
                  <a:lnTo>
                    <a:pt x="41045" y="17175"/>
                  </a:lnTo>
                  <a:cubicBezTo>
                    <a:pt x="40750" y="17005"/>
                    <a:pt x="40305" y="16987"/>
                    <a:pt x="40051" y="17134"/>
                  </a:cubicBezTo>
                  <a:close/>
                  <a:moveTo>
                    <a:pt x="44986" y="27083"/>
                  </a:moveTo>
                  <a:lnTo>
                    <a:pt x="46916" y="25969"/>
                  </a:lnTo>
                  <a:cubicBezTo>
                    <a:pt x="47176" y="25817"/>
                    <a:pt x="47143" y="25555"/>
                    <a:pt x="46843" y="25381"/>
                  </a:cubicBezTo>
                  <a:lnTo>
                    <a:pt x="45059" y="24350"/>
                  </a:lnTo>
                  <a:cubicBezTo>
                    <a:pt x="44759" y="24176"/>
                    <a:pt x="44303" y="24158"/>
                    <a:pt x="44043" y="24308"/>
                  </a:cubicBezTo>
                  <a:lnTo>
                    <a:pt x="42111" y="25422"/>
                  </a:lnTo>
                  <a:cubicBezTo>
                    <a:pt x="41851" y="25574"/>
                    <a:pt x="41884" y="25835"/>
                    <a:pt x="42185" y="26009"/>
                  </a:cubicBezTo>
                  <a:lnTo>
                    <a:pt x="43969" y="27040"/>
                  </a:lnTo>
                  <a:cubicBezTo>
                    <a:pt x="44270" y="27215"/>
                    <a:pt x="44724" y="27233"/>
                    <a:pt x="44986" y="27083"/>
                  </a:cubicBezTo>
                  <a:close/>
                  <a:moveTo>
                    <a:pt x="35844" y="19561"/>
                  </a:moveTo>
                  <a:lnTo>
                    <a:pt x="33892" y="20687"/>
                  </a:lnTo>
                  <a:cubicBezTo>
                    <a:pt x="33637" y="20834"/>
                    <a:pt x="33668" y="21091"/>
                    <a:pt x="33964" y="21261"/>
                  </a:cubicBezTo>
                  <a:lnTo>
                    <a:pt x="35771" y="22305"/>
                  </a:lnTo>
                  <a:cubicBezTo>
                    <a:pt x="36065" y="22476"/>
                    <a:pt x="36510" y="22494"/>
                    <a:pt x="36766" y="22348"/>
                  </a:cubicBezTo>
                  <a:lnTo>
                    <a:pt x="38717" y="21220"/>
                  </a:lnTo>
                  <a:cubicBezTo>
                    <a:pt x="38971" y="21073"/>
                    <a:pt x="38940" y="20817"/>
                    <a:pt x="38646" y="20647"/>
                  </a:cubicBezTo>
                  <a:lnTo>
                    <a:pt x="36838" y="19603"/>
                  </a:lnTo>
                  <a:cubicBezTo>
                    <a:pt x="36545" y="19433"/>
                    <a:pt x="36100" y="19414"/>
                    <a:pt x="35844" y="19561"/>
                  </a:cubicBezTo>
                  <a:close/>
                  <a:moveTo>
                    <a:pt x="16948" y="40574"/>
                  </a:moveTo>
                  <a:lnTo>
                    <a:pt x="18733" y="41605"/>
                  </a:lnTo>
                  <a:cubicBezTo>
                    <a:pt x="19033" y="41779"/>
                    <a:pt x="19488" y="41797"/>
                    <a:pt x="19749" y="41647"/>
                  </a:cubicBezTo>
                  <a:lnTo>
                    <a:pt x="21680" y="40532"/>
                  </a:lnTo>
                  <a:cubicBezTo>
                    <a:pt x="21941" y="40382"/>
                    <a:pt x="21907" y="40120"/>
                    <a:pt x="21608" y="39946"/>
                  </a:cubicBezTo>
                  <a:lnTo>
                    <a:pt x="19821" y="38915"/>
                  </a:lnTo>
                  <a:cubicBezTo>
                    <a:pt x="19522" y="38741"/>
                    <a:pt x="19067" y="38723"/>
                    <a:pt x="18807" y="38873"/>
                  </a:cubicBezTo>
                  <a:lnTo>
                    <a:pt x="16875" y="39987"/>
                  </a:lnTo>
                  <a:cubicBezTo>
                    <a:pt x="16615" y="40138"/>
                    <a:pt x="16647" y="40400"/>
                    <a:pt x="16948" y="40574"/>
                  </a:cubicBezTo>
                  <a:close/>
                  <a:moveTo>
                    <a:pt x="36573" y="31938"/>
                  </a:moveTo>
                  <a:lnTo>
                    <a:pt x="38504" y="30822"/>
                  </a:lnTo>
                  <a:cubicBezTo>
                    <a:pt x="38764" y="30672"/>
                    <a:pt x="38732" y="30410"/>
                    <a:pt x="38431" y="30236"/>
                  </a:cubicBezTo>
                  <a:lnTo>
                    <a:pt x="36646" y="29205"/>
                  </a:lnTo>
                  <a:cubicBezTo>
                    <a:pt x="36346" y="29031"/>
                    <a:pt x="35891" y="29013"/>
                    <a:pt x="35630" y="29163"/>
                  </a:cubicBezTo>
                  <a:lnTo>
                    <a:pt x="33700" y="30277"/>
                  </a:lnTo>
                  <a:cubicBezTo>
                    <a:pt x="33440" y="30428"/>
                    <a:pt x="33473" y="30690"/>
                    <a:pt x="33773" y="30864"/>
                  </a:cubicBezTo>
                  <a:lnTo>
                    <a:pt x="35558" y="31895"/>
                  </a:lnTo>
                  <a:cubicBezTo>
                    <a:pt x="35857" y="32069"/>
                    <a:pt x="36313" y="32088"/>
                    <a:pt x="36573" y="31938"/>
                  </a:cubicBezTo>
                  <a:close/>
                  <a:moveTo>
                    <a:pt x="40780" y="29509"/>
                  </a:moveTo>
                  <a:lnTo>
                    <a:pt x="42711" y="28395"/>
                  </a:lnTo>
                  <a:cubicBezTo>
                    <a:pt x="42971" y="28245"/>
                    <a:pt x="42938" y="27982"/>
                    <a:pt x="42636" y="27808"/>
                  </a:cubicBezTo>
                  <a:lnTo>
                    <a:pt x="40852" y="26777"/>
                  </a:lnTo>
                  <a:cubicBezTo>
                    <a:pt x="40552" y="26604"/>
                    <a:pt x="40096" y="26585"/>
                    <a:pt x="39836" y="26736"/>
                  </a:cubicBezTo>
                  <a:lnTo>
                    <a:pt x="37906" y="27850"/>
                  </a:lnTo>
                  <a:cubicBezTo>
                    <a:pt x="37645" y="28000"/>
                    <a:pt x="37679" y="28262"/>
                    <a:pt x="37978" y="28436"/>
                  </a:cubicBezTo>
                  <a:lnTo>
                    <a:pt x="39763" y="29467"/>
                  </a:lnTo>
                  <a:cubicBezTo>
                    <a:pt x="40064" y="29641"/>
                    <a:pt x="40519" y="29661"/>
                    <a:pt x="40780" y="29509"/>
                  </a:cubicBezTo>
                  <a:close/>
                  <a:moveTo>
                    <a:pt x="32366" y="34364"/>
                  </a:moveTo>
                  <a:lnTo>
                    <a:pt x="34298" y="33250"/>
                  </a:lnTo>
                  <a:cubicBezTo>
                    <a:pt x="34559" y="33100"/>
                    <a:pt x="34525" y="32837"/>
                    <a:pt x="34225" y="32663"/>
                  </a:cubicBezTo>
                  <a:lnTo>
                    <a:pt x="32441" y="31633"/>
                  </a:lnTo>
                  <a:cubicBezTo>
                    <a:pt x="32139" y="31459"/>
                    <a:pt x="31685" y="31440"/>
                    <a:pt x="31425" y="31591"/>
                  </a:cubicBezTo>
                  <a:lnTo>
                    <a:pt x="29493" y="32705"/>
                  </a:lnTo>
                  <a:cubicBezTo>
                    <a:pt x="29233" y="32855"/>
                    <a:pt x="29266" y="33118"/>
                    <a:pt x="29566" y="33291"/>
                  </a:cubicBezTo>
                  <a:lnTo>
                    <a:pt x="31351" y="34322"/>
                  </a:lnTo>
                  <a:cubicBezTo>
                    <a:pt x="31652" y="34496"/>
                    <a:pt x="32106" y="34514"/>
                    <a:pt x="32366" y="34364"/>
                  </a:cubicBezTo>
                  <a:close/>
                  <a:moveTo>
                    <a:pt x="48463" y="12279"/>
                  </a:moveTo>
                  <a:lnTo>
                    <a:pt x="46510" y="13405"/>
                  </a:lnTo>
                  <a:cubicBezTo>
                    <a:pt x="46256" y="13552"/>
                    <a:pt x="46288" y="13809"/>
                    <a:pt x="46581" y="13979"/>
                  </a:cubicBezTo>
                  <a:lnTo>
                    <a:pt x="48390" y="15024"/>
                  </a:lnTo>
                  <a:cubicBezTo>
                    <a:pt x="48684" y="15193"/>
                    <a:pt x="49129" y="15213"/>
                    <a:pt x="49384" y="15064"/>
                  </a:cubicBezTo>
                  <a:lnTo>
                    <a:pt x="51336" y="13938"/>
                  </a:lnTo>
                  <a:cubicBezTo>
                    <a:pt x="51591" y="13791"/>
                    <a:pt x="51559" y="13534"/>
                    <a:pt x="51265" y="13364"/>
                  </a:cubicBezTo>
                  <a:lnTo>
                    <a:pt x="49456" y="12320"/>
                  </a:lnTo>
                  <a:cubicBezTo>
                    <a:pt x="49163" y="12150"/>
                    <a:pt x="48717" y="12132"/>
                    <a:pt x="48463" y="12279"/>
                  </a:cubicBezTo>
                  <a:close/>
                  <a:moveTo>
                    <a:pt x="12596" y="38060"/>
                  </a:moveTo>
                  <a:lnTo>
                    <a:pt x="14876" y="39378"/>
                  </a:lnTo>
                  <a:cubicBezTo>
                    <a:pt x="15039" y="39472"/>
                    <a:pt x="15287" y="39483"/>
                    <a:pt x="15430" y="39401"/>
                  </a:cubicBezTo>
                  <a:lnTo>
                    <a:pt x="17790" y="38038"/>
                  </a:lnTo>
                  <a:cubicBezTo>
                    <a:pt x="17932" y="37957"/>
                    <a:pt x="17914" y="37813"/>
                    <a:pt x="17750" y="37718"/>
                  </a:cubicBezTo>
                  <a:lnTo>
                    <a:pt x="15471" y="36402"/>
                  </a:lnTo>
                  <a:cubicBezTo>
                    <a:pt x="15306" y="36307"/>
                    <a:pt x="15059" y="36296"/>
                    <a:pt x="14916" y="36378"/>
                  </a:cubicBezTo>
                  <a:lnTo>
                    <a:pt x="12556" y="37740"/>
                  </a:lnTo>
                  <a:cubicBezTo>
                    <a:pt x="12414" y="37822"/>
                    <a:pt x="12432" y="37966"/>
                    <a:pt x="12596" y="38060"/>
                  </a:cubicBezTo>
                  <a:close/>
                  <a:moveTo>
                    <a:pt x="23954" y="39219"/>
                  </a:moveTo>
                  <a:lnTo>
                    <a:pt x="25886" y="38105"/>
                  </a:lnTo>
                  <a:cubicBezTo>
                    <a:pt x="26146" y="37955"/>
                    <a:pt x="26113" y="37692"/>
                    <a:pt x="25813" y="37518"/>
                  </a:cubicBezTo>
                  <a:lnTo>
                    <a:pt x="24028" y="36487"/>
                  </a:lnTo>
                  <a:cubicBezTo>
                    <a:pt x="23727" y="36314"/>
                    <a:pt x="23273" y="36295"/>
                    <a:pt x="23012" y="36446"/>
                  </a:cubicBezTo>
                  <a:lnTo>
                    <a:pt x="21081" y="37562"/>
                  </a:lnTo>
                  <a:cubicBezTo>
                    <a:pt x="20820" y="37711"/>
                    <a:pt x="20854" y="37973"/>
                    <a:pt x="21153" y="38147"/>
                  </a:cubicBezTo>
                  <a:lnTo>
                    <a:pt x="22938" y="39178"/>
                  </a:lnTo>
                  <a:cubicBezTo>
                    <a:pt x="23240" y="39351"/>
                    <a:pt x="23694" y="39371"/>
                    <a:pt x="23954" y="39219"/>
                  </a:cubicBezTo>
                  <a:close/>
                  <a:moveTo>
                    <a:pt x="28161" y="36793"/>
                  </a:moveTo>
                  <a:lnTo>
                    <a:pt x="30093" y="35677"/>
                  </a:lnTo>
                  <a:cubicBezTo>
                    <a:pt x="30353" y="35527"/>
                    <a:pt x="30320" y="35265"/>
                    <a:pt x="30019" y="35091"/>
                  </a:cubicBezTo>
                  <a:lnTo>
                    <a:pt x="28234" y="34060"/>
                  </a:lnTo>
                  <a:cubicBezTo>
                    <a:pt x="27934" y="33886"/>
                    <a:pt x="27478" y="33868"/>
                    <a:pt x="27218" y="34018"/>
                  </a:cubicBezTo>
                  <a:lnTo>
                    <a:pt x="25286" y="35133"/>
                  </a:lnTo>
                  <a:cubicBezTo>
                    <a:pt x="25026" y="35283"/>
                    <a:pt x="25059" y="35545"/>
                    <a:pt x="25359" y="35719"/>
                  </a:cubicBezTo>
                  <a:lnTo>
                    <a:pt x="27144" y="36750"/>
                  </a:lnTo>
                  <a:cubicBezTo>
                    <a:pt x="27445" y="36924"/>
                    <a:pt x="27899" y="36942"/>
                    <a:pt x="28161" y="36793"/>
                  </a:cubicBezTo>
                  <a:close/>
                  <a:moveTo>
                    <a:pt x="14814" y="31698"/>
                  </a:moveTo>
                  <a:lnTo>
                    <a:pt x="12862" y="32825"/>
                  </a:lnTo>
                  <a:cubicBezTo>
                    <a:pt x="12606" y="32972"/>
                    <a:pt x="12638" y="33227"/>
                    <a:pt x="12933" y="33399"/>
                  </a:cubicBezTo>
                  <a:lnTo>
                    <a:pt x="14741" y="34443"/>
                  </a:lnTo>
                  <a:cubicBezTo>
                    <a:pt x="15035" y="34613"/>
                    <a:pt x="15480" y="34632"/>
                    <a:pt x="15734" y="34484"/>
                  </a:cubicBezTo>
                  <a:lnTo>
                    <a:pt x="17687" y="33358"/>
                  </a:lnTo>
                  <a:cubicBezTo>
                    <a:pt x="17941" y="33211"/>
                    <a:pt x="17909" y="32953"/>
                    <a:pt x="17616" y="32784"/>
                  </a:cubicBezTo>
                  <a:lnTo>
                    <a:pt x="15807" y="31739"/>
                  </a:lnTo>
                  <a:cubicBezTo>
                    <a:pt x="15513" y="31570"/>
                    <a:pt x="15068" y="31550"/>
                    <a:pt x="14814" y="31698"/>
                  </a:cubicBezTo>
                  <a:close/>
                  <a:moveTo>
                    <a:pt x="23842" y="34545"/>
                  </a:moveTo>
                  <a:lnTo>
                    <a:pt x="26202" y="33182"/>
                  </a:lnTo>
                  <a:cubicBezTo>
                    <a:pt x="26344" y="33100"/>
                    <a:pt x="26326" y="32958"/>
                    <a:pt x="26161" y="32863"/>
                  </a:cubicBezTo>
                  <a:lnTo>
                    <a:pt x="23881" y="31547"/>
                  </a:lnTo>
                  <a:cubicBezTo>
                    <a:pt x="23718" y="31452"/>
                    <a:pt x="23470" y="31441"/>
                    <a:pt x="23327" y="31523"/>
                  </a:cubicBezTo>
                  <a:lnTo>
                    <a:pt x="20967" y="32885"/>
                  </a:lnTo>
                  <a:cubicBezTo>
                    <a:pt x="20825" y="32969"/>
                    <a:pt x="20843" y="33111"/>
                    <a:pt x="21007" y="33206"/>
                  </a:cubicBezTo>
                  <a:lnTo>
                    <a:pt x="23286" y="34522"/>
                  </a:lnTo>
                  <a:cubicBezTo>
                    <a:pt x="23451" y="34617"/>
                    <a:pt x="23700" y="34628"/>
                    <a:pt x="23842" y="34545"/>
                  </a:cubicBezTo>
                  <a:close/>
                  <a:moveTo>
                    <a:pt x="19676" y="33974"/>
                  </a:moveTo>
                  <a:cubicBezTo>
                    <a:pt x="19512" y="33880"/>
                    <a:pt x="19264" y="33869"/>
                    <a:pt x="19122" y="33951"/>
                  </a:cubicBezTo>
                  <a:lnTo>
                    <a:pt x="16762" y="35314"/>
                  </a:lnTo>
                  <a:cubicBezTo>
                    <a:pt x="16620" y="35395"/>
                    <a:pt x="16638" y="35538"/>
                    <a:pt x="16801" y="35633"/>
                  </a:cubicBezTo>
                  <a:lnTo>
                    <a:pt x="19081" y="36950"/>
                  </a:lnTo>
                  <a:cubicBezTo>
                    <a:pt x="19245" y="37044"/>
                    <a:pt x="19493" y="37054"/>
                    <a:pt x="19635" y="36973"/>
                  </a:cubicBezTo>
                  <a:lnTo>
                    <a:pt x="21995" y="35610"/>
                  </a:lnTo>
                  <a:cubicBezTo>
                    <a:pt x="22137" y="35529"/>
                    <a:pt x="22119" y="35385"/>
                    <a:pt x="21956" y="35291"/>
                  </a:cubicBezTo>
                  <a:close/>
                  <a:moveTo>
                    <a:pt x="28048" y="32118"/>
                  </a:moveTo>
                  <a:lnTo>
                    <a:pt x="30408" y="30755"/>
                  </a:lnTo>
                  <a:cubicBezTo>
                    <a:pt x="30550" y="30674"/>
                    <a:pt x="30532" y="30530"/>
                    <a:pt x="30368" y="30436"/>
                  </a:cubicBezTo>
                  <a:lnTo>
                    <a:pt x="28088" y="29119"/>
                  </a:lnTo>
                  <a:cubicBezTo>
                    <a:pt x="27925" y="29024"/>
                    <a:pt x="27677" y="29014"/>
                    <a:pt x="27534" y="29096"/>
                  </a:cubicBezTo>
                  <a:lnTo>
                    <a:pt x="25174" y="30459"/>
                  </a:lnTo>
                  <a:cubicBezTo>
                    <a:pt x="25032" y="30540"/>
                    <a:pt x="25050" y="30683"/>
                    <a:pt x="25214" y="30778"/>
                  </a:cubicBezTo>
                  <a:lnTo>
                    <a:pt x="27493" y="32095"/>
                  </a:lnTo>
                  <a:cubicBezTo>
                    <a:pt x="27657" y="32189"/>
                    <a:pt x="27905" y="32200"/>
                    <a:pt x="28048" y="32118"/>
                  </a:cubicBezTo>
                  <a:close/>
                  <a:moveTo>
                    <a:pt x="32254" y="29690"/>
                  </a:moveTo>
                  <a:lnTo>
                    <a:pt x="34615" y="28327"/>
                  </a:lnTo>
                  <a:cubicBezTo>
                    <a:pt x="34755" y="28245"/>
                    <a:pt x="34739" y="28103"/>
                    <a:pt x="34575" y="28008"/>
                  </a:cubicBezTo>
                  <a:lnTo>
                    <a:pt x="32295" y="26691"/>
                  </a:lnTo>
                  <a:cubicBezTo>
                    <a:pt x="32130" y="26597"/>
                    <a:pt x="31882" y="26586"/>
                    <a:pt x="31741" y="26668"/>
                  </a:cubicBezTo>
                  <a:lnTo>
                    <a:pt x="29381" y="28030"/>
                  </a:lnTo>
                  <a:cubicBezTo>
                    <a:pt x="29239" y="28112"/>
                    <a:pt x="29256" y="28256"/>
                    <a:pt x="29421" y="28350"/>
                  </a:cubicBezTo>
                  <a:lnTo>
                    <a:pt x="31700" y="29667"/>
                  </a:lnTo>
                  <a:cubicBezTo>
                    <a:pt x="31864" y="29762"/>
                    <a:pt x="32112" y="29773"/>
                    <a:pt x="32254" y="29690"/>
                  </a:cubicBezTo>
                  <a:close/>
                  <a:moveTo>
                    <a:pt x="65350" y="10247"/>
                  </a:moveTo>
                  <a:cubicBezTo>
                    <a:pt x="65513" y="10343"/>
                    <a:pt x="65762" y="10353"/>
                    <a:pt x="65904" y="10272"/>
                  </a:cubicBezTo>
                  <a:lnTo>
                    <a:pt x="68264" y="8909"/>
                  </a:lnTo>
                  <a:cubicBezTo>
                    <a:pt x="68406" y="8826"/>
                    <a:pt x="68388" y="8684"/>
                    <a:pt x="68225" y="8588"/>
                  </a:cubicBezTo>
                  <a:lnTo>
                    <a:pt x="65945" y="7273"/>
                  </a:lnTo>
                  <a:cubicBezTo>
                    <a:pt x="65781" y="7177"/>
                    <a:pt x="65533" y="7167"/>
                    <a:pt x="65391" y="7248"/>
                  </a:cubicBezTo>
                  <a:lnTo>
                    <a:pt x="63031" y="8611"/>
                  </a:lnTo>
                  <a:cubicBezTo>
                    <a:pt x="62888" y="8693"/>
                    <a:pt x="62907" y="8837"/>
                    <a:pt x="63070" y="8932"/>
                  </a:cubicBezTo>
                  <a:close/>
                  <a:moveTo>
                    <a:pt x="63294" y="13828"/>
                  </a:moveTo>
                  <a:lnTo>
                    <a:pt x="65079" y="14859"/>
                  </a:lnTo>
                  <a:cubicBezTo>
                    <a:pt x="65380" y="15031"/>
                    <a:pt x="65834" y="15051"/>
                    <a:pt x="66095" y="14899"/>
                  </a:cubicBezTo>
                  <a:lnTo>
                    <a:pt x="76360" y="8976"/>
                  </a:lnTo>
                  <a:cubicBezTo>
                    <a:pt x="76621" y="8826"/>
                    <a:pt x="76587" y="8563"/>
                    <a:pt x="76287" y="8390"/>
                  </a:cubicBezTo>
                  <a:lnTo>
                    <a:pt x="74503" y="7359"/>
                  </a:lnTo>
                  <a:cubicBezTo>
                    <a:pt x="74203" y="7185"/>
                    <a:pt x="73747" y="7165"/>
                    <a:pt x="73487" y="7317"/>
                  </a:cubicBezTo>
                  <a:lnTo>
                    <a:pt x="63223" y="13240"/>
                  </a:lnTo>
                  <a:cubicBezTo>
                    <a:pt x="62961" y="13390"/>
                    <a:pt x="62993" y="13654"/>
                    <a:pt x="63294" y="13828"/>
                  </a:cubicBezTo>
                  <a:close/>
                  <a:moveTo>
                    <a:pt x="61185" y="9677"/>
                  </a:moveTo>
                  <a:lnTo>
                    <a:pt x="58824" y="11039"/>
                  </a:lnTo>
                  <a:cubicBezTo>
                    <a:pt x="58683" y="11121"/>
                    <a:pt x="58700" y="11265"/>
                    <a:pt x="58865" y="11359"/>
                  </a:cubicBezTo>
                  <a:lnTo>
                    <a:pt x="61145" y="12676"/>
                  </a:lnTo>
                  <a:cubicBezTo>
                    <a:pt x="61308" y="12771"/>
                    <a:pt x="61556" y="12780"/>
                    <a:pt x="61697" y="12698"/>
                  </a:cubicBezTo>
                  <a:lnTo>
                    <a:pt x="64059" y="11336"/>
                  </a:lnTo>
                  <a:cubicBezTo>
                    <a:pt x="64199" y="11254"/>
                    <a:pt x="64183" y="11112"/>
                    <a:pt x="64018" y="11016"/>
                  </a:cubicBezTo>
                  <a:lnTo>
                    <a:pt x="61738" y="9699"/>
                  </a:lnTo>
                  <a:cubicBezTo>
                    <a:pt x="61574" y="9606"/>
                    <a:pt x="61326" y="9595"/>
                    <a:pt x="61184" y="9677"/>
                  </a:cubicBezTo>
                  <a:close/>
                  <a:moveTo>
                    <a:pt x="53285" y="17553"/>
                  </a:moveTo>
                  <a:lnTo>
                    <a:pt x="55646" y="16191"/>
                  </a:lnTo>
                  <a:cubicBezTo>
                    <a:pt x="55787" y="16109"/>
                    <a:pt x="55770" y="15965"/>
                    <a:pt x="55605" y="15871"/>
                  </a:cubicBezTo>
                  <a:lnTo>
                    <a:pt x="53326" y="14554"/>
                  </a:lnTo>
                  <a:cubicBezTo>
                    <a:pt x="53162" y="14460"/>
                    <a:pt x="52914" y="14450"/>
                    <a:pt x="52772" y="14532"/>
                  </a:cubicBezTo>
                  <a:lnTo>
                    <a:pt x="50411" y="15894"/>
                  </a:lnTo>
                  <a:cubicBezTo>
                    <a:pt x="50269" y="15976"/>
                    <a:pt x="50287" y="16120"/>
                    <a:pt x="50451" y="16213"/>
                  </a:cubicBezTo>
                  <a:lnTo>
                    <a:pt x="52731" y="17530"/>
                  </a:lnTo>
                  <a:cubicBezTo>
                    <a:pt x="52894" y="17624"/>
                    <a:pt x="53142" y="17635"/>
                    <a:pt x="53285" y="17553"/>
                  </a:cubicBezTo>
                  <a:close/>
                  <a:moveTo>
                    <a:pt x="57492" y="15127"/>
                  </a:moveTo>
                  <a:lnTo>
                    <a:pt x="59852" y="13764"/>
                  </a:lnTo>
                  <a:cubicBezTo>
                    <a:pt x="59994" y="13681"/>
                    <a:pt x="59976" y="13538"/>
                    <a:pt x="59812" y="13443"/>
                  </a:cubicBezTo>
                  <a:lnTo>
                    <a:pt x="57533" y="12128"/>
                  </a:lnTo>
                  <a:cubicBezTo>
                    <a:pt x="57369" y="12032"/>
                    <a:pt x="57121" y="12022"/>
                    <a:pt x="56978" y="12103"/>
                  </a:cubicBezTo>
                  <a:lnTo>
                    <a:pt x="54618" y="13466"/>
                  </a:lnTo>
                  <a:cubicBezTo>
                    <a:pt x="54476" y="13548"/>
                    <a:pt x="54494" y="13691"/>
                    <a:pt x="54658" y="13787"/>
                  </a:cubicBezTo>
                  <a:lnTo>
                    <a:pt x="56938" y="15102"/>
                  </a:lnTo>
                  <a:cubicBezTo>
                    <a:pt x="57101" y="15198"/>
                    <a:pt x="57349" y="15208"/>
                    <a:pt x="57490" y="15127"/>
                  </a:cubicBezTo>
                  <a:close/>
                  <a:moveTo>
                    <a:pt x="59678" y="8510"/>
                  </a:moveTo>
                  <a:lnTo>
                    <a:pt x="57870" y="7465"/>
                  </a:lnTo>
                  <a:cubicBezTo>
                    <a:pt x="57575" y="7295"/>
                    <a:pt x="57131" y="7276"/>
                    <a:pt x="56876" y="7424"/>
                  </a:cubicBezTo>
                  <a:lnTo>
                    <a:pt x="54924" y="8550"/>
                  </a:lnTo>
                  <a:cubicBezTo>
                    <a:pt x="54670" y="8697"/>
                    <a:pt x="54702" y="8955"/>
                    <a:pt x="54995" y="9124"/>
                  </a:cubicBezTo>
                  <a:lnTo>
                    <a:pt x="56803" y="10169"/>
                  </a:lnTo>
                  <a:cubicBezTo>
                    <a:pt x="57098" y="10338"/>
                    <a:pt x="57543" y="10358"/>
                    <a:pt x="57797" y="10210"/>
                  </a:cubicBezTo>
                  <a:lnTo>
                    <a:pt x="59749" y="9083"/>
                  </a:lnTo>
                  <a:cubicBezTo>
                    <a:pt x="60003" y="8936"/>
                    <a:pt x="59971" y="8679"/>
                    <a:pt x="59678" y="8510"/>
                  </a:cubicBezTo>
                  <a:close/>
                  <a:moveTo>
                    <a:pt x="52670" y="9851"/>
                  </a:moveTo>
                  <a:lnTo>
                    <a:pt x="50717" y="10977"/>
                  </a:lnTo>
                  <a:cubicBezTo>
                    <a:pt x="50463" y="11125"/>
                    <a:pt x="50495" y="11381"/>
                    <a:pt x="50788" y="11551"/>
                  </a:cubicBezTo>
                  <a:lnTo>
                    <a:pt x="52597" y="12595"/>
                  </a:lnTo>
                  <a:cubicBezTo>
                    <a:pt x="52891" y="12766"/>
                    <a:pt x="53336" y="12785"/>
                    <a:pt x="53590" y="12638"/>
                  </a:cubicBezTo>
                  <a:lnTo>
                    <a:pt x="55543" y="11510"/>
                  </a:lnTo>
                  <a:cubicBezTo>
                    <a:pt x="55798" y="11363"/>
                    <a:pt x="55766" y="11107"/>
                    <a:pt x="55472" y="10938"/>
                  </a:cubicBezTo>
                  <a:lnTo>
                    <a:pt x="53663" y="9893"/>
                  </a:lnTo>
                  <a:cubicBezTo>
                    <a:pt x="53368" y="9722"/>
                    <a:pt x="52924" y="9704"/>
                    <a:pt x="52669" y="9851"/>
                  </a:cubicBezTo>
                  <a:close/>
                  <a:moveTo>
                    <a:pt x="40667" y="24835"/>
                  </a:moveTo>
                  <a:lnTo>
                    <a:pt x="43027" y="23472"/>
                  </a:lnTo>
                  <a:cubicBezTo>
                    <a:pt x="43168" y="23391"/>
                    <a:pt x="43151" y="23248"/>
                    <a:pt x="42986" y="23153"/>
                  </a:cubicBezTo>
                  <a:lnTo>
                    <a:pt x="40708" y="21836"/>
                  </a:lnTo>
                  <a:cubicBezTo>
                    <a:pt x="40543" y="21742"/>
                    <a:pt x="40294" y="21731"/>
                    <a:pt x="40154" y="21813"/>
                  </a:cubicBezTo>
                  <a:lnTo>
                    <a:pt x="37794" y="23176"/>
                  </a:lnTo>
                  <a:cubicBezTo>
                    <a:pt x="37651" y="23257"/>
                    <a:pt x="37668" y="23401"/>
                    <a:pt x="37833" y="23495"/>
                  </a:cubicBezTo>
                  <a:lnTo>
                    <a:pt x="40113" y="24812"/>
                  </a:lnTo>
                  <a:cubicBezTo>
                    <a:pt x="40276" y="24907"/>
                    <a:pt x="40525" y="24918"/>
                    <a:pt x="40667" y="24835"/>
                  </a:cubicBezTo>
                  <a:close/>
                  <a:moveTo>
                    <a:pt x="49078" y="19981"/>
                  </a:moveTo>
                  <a:lnTo>
                    <a:pt x="51439" y="18619"/>
                  </a:lnTo>
                  <a:cubicBezTo>
                    <a:pt x="51580" y="18537"/>
                    <a:pt x="51563" y="18393"/>
                    <a:pt x="51398" y="18300"/>
                  </a:cubicBezTo>
                  <a:lnTo>
                    <a:pt x="49119" y="16982"/>
                  </a:lnTo>
                  <a:cubicBezTo>
                    <a:pt x="48955" y="16889"/>
                    <a:pt x="48707" y="16878"/>
                    <a:pt x="48566" y="16960"/>
                  </a:cubicBezTo>
                  <a:lnTo>
                    <a:pt x="46204" y="18322"/>
                  </a:lnTo>
                  <a:cubicBezTo>
                    <a:pt x="46064" y="18404"/>
                    <a:pt x="46080" y="18548"/>
                    <a:pt x="46245" y="18642"/>
                  </a:cubicBezTo>
                  <a:lnTo>
                    <a:pt x="48525" y="19959"/>
                  </a:lnTo>
                  <a:cubicBezTo>
                    <a:pt x="48690" y="20053"/>
                    <a:pt x="48937" y="20063"/>
                    <a:pt x="49078" y="19981"/>
                  </a:cubicBezTo>
                  <a:close/>
                  <a:moveTo>
                    <a:pt x="36460" y="27263"/>
                  </a:moveTo>
                  <a:lnTo>
                    <a:pt x="38820" y="25900"/>
                  </a:lnTo>
                  <a:cubicBezTo>
                    <a:pt x="38962" y="25819"/>
                    <a:pt x="38944" y="25676"/>
                    <a:pt x="38781" y="25581"/>
                  </a:cubicBezTo>
                  <a:lnTo>
                    <a:pt x="36501" y="24264"/>
                  </a:lnTo>
                  <a:cubicBezTo>
                    <a:pt x="36337" y="24170"/>
                    <a:pt x="36089" y="24160"/>
                    <a:pt x="35947" y="24241"/>
                  </a:cubicBezTo>
                  <a:lnTo>
                    <a:pt x="33587" y="25604"/>
                  </a:lnTo>
                  <a:cubicBezTo>
                    <a:pt x="33444" y="25686"/>
                    <a:pt x="33463" y="25829"/>
                    <a:pt x="33626" y="25923"/>
                  </a:cubicBezTo>
                  <a:lnTo>
                    <a:pt x="35906" y="27240"/>
                  </a:lnTo>
                  <a:cubicBezTo>
                    <a:pt x="36069" y="27334"/>
                    <a:pt x="36318" y="27345"/>
                    <a:pt x="36460" y="27263"/>
                  </a:cubicBezTo>
                  <a:close/>
                  <a:moveTo>
                    <a:pt x="44872" y="22408"/>
                  </a:moveTo>
                  <a:lnTo>
                    <a:pt x="47232" y="21046"/>
                  </a:lnTo>
                  <a:cubicBezTo>
                    <a:pt x="47375" y="20964"/>
                    <a:pt x="47357" y="20822"/>
                    <a:pt x="47193" y="20726"/>
                  </a:cubicBezTo>
                  <a:lnTo>
                    <a:pt x="44913" y="19409"/>
                  </a:lnTo>
                  <a:cubicBezTo>
                    <a:pt x="44750" y="19315"/>
                    <a:pt x="44501" y="19305"/>
                    <a:pt x="44359" y="19386"/>
                  </a:cubicBezTo>
                  <a:lnTo>
                    <a:pt x="41999" y="20749"/>
                  </a:lnTo>
                  <a:cubicBezTo>
                    <a:pt x="41857" y="20831"/>
                    <a:pt x="41875" y="20974"/>
                    <a:pt x="42038" y="21070"/>
                  </a:cubicBezTo>
                  <a:lnTo>
                    <a:pt x="44318" y="22385"/>
                  </a:lnTo>
                  <a:cubicBezTo>
                    <a:pt x="44482" y="22479"/>
                    <a:pt x="44730" y="22490"/>
                    <a:pt x="44872" y="22408"/>
                  </a:cubicBezTo>
                  <a:close/>
                  <a:moveTo>
                    <a:pt x="44256" y="14707"/>
                  </a:moveTo>
                  <a:lnTo>
                    <a:pt x="42305" y="15833"/>
                  </a:lnTo>
                  <a:cubicBezTo>
                    <a:pt x="42051" y="15980"/>
                    <a:pt x="42082" y="16238"/>
                    <a:pt x="42376" y="16407"/>
                  </a:cubicBezTo>
                  <a:lnTo>
                    <a:pt x="44185" y="17452"/>
                  </a:lnTo>
                  <a:cubicBezTo>
                    <a:pt x="44479" y="17621"/>
                    <a:pt x="44924" y="17639"/>
                    <a:pt x="45178" y="17493"/>
                  </a:cubicBezTo>
                  <a:lnTo>
                    <a:pt x="47129" y="16366"/>
                  </a:lnTo>
                  <a:cubicBezTo>
                    <a:pt x="47385" y="16220"/>
                    <a:pt x="47353" y="15964"/>
                    <a:pt x="47058" y="15793"/>
                  </a:cubicBezTo>
                  <a:lnTo>
                    <a:pt x="45251" y="14748"/>
                  </a:lnTo>
                  <a:cubicBezTo>
                    <a:pt x="44956" y="14577"/>
                    <a:pt x="44512" y="14559"/>
                    <a:pt x="44256" y="14706"/>
                  </a:cubicBezTo>
                  <a:close/>
                  <a:moveTo>
                    <a:pt x="17401" y="42374"/>
                  </a:moveTo>
                  <a:lnTo>
                    <a:pt x="15616" y="41343"/>
                  </a:lnTo>
                  <a:cubicBezTo>
                    <a:pt x="15316" y="41169"/>
                    <a:pt x="14860" y="41149"/>
                    <a:pt x="14600" y="41301"/>
                  </a:cubicBezTo>
                  <a:lnTo>
                    <a:pt x="12668" y="42415"/>
                  </a:lnTo>
                  <a:cubicBezTo>
                    <a:pt x="12408" y="42565"/>
                    <a:pt x="12441" y="42828"/>
                    <a:pt x="12741" y="43002"/>
                  </a:cubicBezTo>
                  <a:lnTo>
                    <a:pt x="14526" y="44033"/>
                  </a:lnTo>
                  <a:cubicBezTo>
                    <a:pt x="14827" y="44206"/>
                    <a:pt x="15281" y="44226"/>
                    <a:pt x="15542" y="44074"/>
                  </a:cubicBezTo>
                  <a:lnTo>
                    <a:pt x="17473" y="42960"/>
                  </a:lnTo>
                  <a:cubicBezTo>
                    <a:pt x="17734" y="42810"/>
                    <a:pt x="17702" y="42547"/>
                    <a:pt x="17401" y="42374"/>
                  </a:cubicBezTo>
                  <a:close/>
                  <a:moveTo>
                    <a:pt x="49191" y="24655"/>
                  </a:moveTo>
                  <a:lnTo>
                    <a:pt x="51123" y="23540"/>
                  </a:lnTo>
                  <a:cubicBezTo>
                    <a:pt x="51383" y="23391"/>
                    <a:pt x="51350" y="23127"/>
                    <a:pt x="51050" y="22955"/>
                  </a:cubicBezTo>
                  <a:lnTo>
                    <a:pt x="49265" y="21924"/>
                  </a:lnTo>
                  <a:cubicBezTo>
                    <a:pt x="48964" y="21750"/>
                    <a:pt x="48510" y="21730"/>
                    <a:pt x="48250" y="21881"/>
                  </a:cubicBezTo>
                  <a:lnTo>
                    <a:pt x="46318" y="22995"/>
                  </a:lnTo>
                  <a:cubicBezTo>
                    <a:pt x="46058" y="23145"/>
                    <a:pt x="46091" y="23409"/>
                    <a:pt x="46391" y="23581"/>
                  </a:cubicBezTo>
                  <a:lnTo>
                    <a:pt x="48176" y="24612"/>
                  </a:lnTo>
                  <a:cubicBezTo>
                    <a:pt x="48477" y="24786"/>
                    <a:pt x="48931" y="24806"/>
                    <a:pt x="49191" y="24656"/>
                  </a:cubicBezTo>
                  <a:close/>
                  <a:moveTo>
                    <a:pt x="25695" y="42307"/>
                  </a:moveTo>
                  <a:lnTo>
                    <a:pt x="23943" y="41296"/>
                  </a:lnTo>
                  <a:cubicBezTo>
                    <a:pt x="23633" y="41116"/>
                    <a:pt x="23165" y="41096"/>
                    <a:pt x="22896" y="41252"/>
                  </a:cubicBezTo>
                  <a:lnTo>
                    <a:pt x="20995" y="42350"/>
                  </a:lnTo>
                  <a:cubicBezTo>
                    <a:pt x="20725" y="42504"/>
                    <a:pt x="20760" y="42775"/>
                    <a:pt x="21070" y="42954"/>
                  </a:cubicBezTo>
                  <a:lnTo>
                    <a:pt x="22820" y="43965"/>
                  </a:lnTo>
                  <a:cubicBezTo>
                    <a:pt x="23131" y="44144"/>
                    <a:pt x="23600" y="44163"/>
                    <a:pt x="23868" y="44009"/>
                  </a:cubicBezTo>
                  <a:lnTo>
                    <a:pt x="25771" y="42911"/>
                  </a:lnTo>
                  <a:cubicBezTo>
                    <a:pt x="26039" y="42757"/>
                    <a:pt x="26005" y="42486"/>
                    <a:pt x="25695" y="42307"/>
                  </a:cubicBezTo>
                  <a:close/>
                  <a:moveTo>
                    <a:pt x="8596" y="30893"/>
                  </a:moveTo>
                  <a:lnTo>
                    <a:pt x="10868" y="32206"/>
                  </a:lnTo>
                  <a:cubicBezTo>
                    <a:pt x="11033" y="32301"/>
                    <a:pt x="11286" y="32312"/>
                    <a:pt x="11430" y="32228"/>
                  </a:cubicBezTo>
                  <a:lnTo>
                    <a:pt x="13783" y="30870"/>
                  </a:lnTo>
                  <a:cubicBezTo>
                    <a:pt x="13926" y="30787"/>
                    <a:pt x="13908" y="30642"/>
                    <a:pt x="13743" y="30546"/>
                  </a:cubicBezTo>
                  <a:lnTo>
                    <a:pt x="11471" y="29235"/>
                  </a:lnTo>
                  <a:cubicBezTo>
                    <a:pt x="11304" y="29139"/>
                    <a:pt x="11053" y="29128"/>
                    <a:pt x="10909" y="29211"/>
                  </a:cubicBezTo>
                  <a:lnTo>
                    <a:pt x="8557" y="30569"/>
                  </a:lnTo>
                  <a:cubicBezTo>
                    <a:pt x="8413" y="30652"/>
                    <a:pt x="8430" y="30798"/>
                    <a:pt x="8596" y="30893"/>
                  </a:cubicBezTo>
                  <a:close/>
                  <a:moveTo>
                    <a:pt x="13444" y="35192"/>
                  </a:moveTo>
                  <a:lnTo>
                    <a:pt x="11634" y="34148"/>
                  </a:lnTo>
                  <a:cubicBezTo>
                    <a:pt x="11341" y="33977"/>
                    <a:pt x="10896" y="33959"/>
                    <a:pt x="10641" y="34106"/>
                  </a:cubicBezTo>
                  <a:lnTo>
                    <a:pt x="4450" y="37680"/>
                  </a:lnTo>
                  <a:cubicBezTo>
                    <a:pt x="4194" y="37827"/>
                    <a:pt x="4226" y="38082"/>
                    <a:pt x="4521" y="38253"/>
                  </a:cubicBezTo>
                  <a:lnTo>
                    <a:pt x="6328" y="39298"/>
                  </a:lnTo>
                  <a:cubicBezTo>
                    <a:pt x="6622" y="39468"/>
                    <a:pt x="7067" y="39486"/>
                    <a:pt x="7323" y="39339"/>
                  </a:cubicBezTo>
                  <a:lnTo>
                    <a:pt x="13515" y="35765"/>
                  </a:lnTo>
                  <a:cubicBezTo>
                    <a:pt x="13769" y="35618"/>
                    <a:pt x="13737" y="35362"/>
                    <a:pt x="13444" y="35192"/>
                  </a:cubicBezTo>
                  <a:close/>
                  <a:moveTo>
                    <a:pt x="4391" y="33321"/>
                  </a:moveTo>
                  <a:lnTo>
                    <a:pt x="6662" y="34632"/>
                  </a:lnTo>
                  <a:cubicBezTo>
                    <a:pt x="6828" y="34729"/>
                    <a:pt x="7079" y="34740"/>
                    <a:pt x="7223" y="34657"/>
                  </a:cubicBezTo>
                  <a:lnTo>
                    <a:pt x="9576" y="33299"/>
                  </a:lnTo>
                  <a:cubicBezTo>
                    <a:pt x="9719" y="33215"/>
                    <a:pt x="9703" y="33070"/>
                    <a:pt x="9536" y="32975"/>
                  </a:cubicBezTo>
                  <a:lnTo>
                    <a:pt x="7264" y="31662"/>
                  </a:lnTo>
                  <a:cubicBezTo>
                    <a:pt x="7099" y="31567"/>
                    <a:pt x="6848" y="31556"/>
                    <a:pt x="6702" y="31638"/>
                  </a:cubicBezTo>
                  <a:lnTo>
                    <a:pt x="4350" y="32997"/>
                  </a:lnTo>
                  <a:cubicBezTo>
                    <a:pt x="4206" y="33079"/>
                    <a:pt x="4224" y="33224"/>
                    <a:pt x="4391" y="33321"/>
                  </a:cubicBezTo>
                  <a:close/>
                  <a:moveTo>
                    <a:pt x="5331" y="35403"/>
                  </a:moveTo>
                  <a:lnTo>
                    <a:pt x="3059" y="34090"/>
                  </a:lnTo>
                  <a:cubicBezTo>
                    <a:pt x="2894" y="33995"/>
                    <a:pt x="2642" y="33984"/>
                    <a:pt x="2497" y="34066"/>
                  </a:cubicBezTo>
                  <a:lnTo>
                    <a:pt x="144" y="35426"/>
                  </a:lnTo>
                  <a:cubicBezTo>
                    <a:pt x="1" y="35507"/>
                    <a:pt x="19" y="35653"/>
                    <a:pt x="184" y="35750"/>
                  </a:cubicBezTo>
                  <a:lnTo>
                    <a:pt x="2456" y="37061"/>
                  </a:lnTo>
                  <a:cubicBezTo>
                    <a:pt x="2623" y="37157"/>
                    <a:pt x="2874" y="37168"/>
                    <a:pt x="3018" y="37085"/>
                  </a:cubicBezTo>
                  <a:lnTo>
                    <a:pt x="5370" y="35725"/>
                  </a:lnTo>
                  <a:cubicBezTo>
                    <a:pt x="5514" y="35642"/>
                    <a:pt x="5496" y="35498"/>
                    <a:pt x="5331" y="35401"/>
                  </a:cubicBezTo>
                  <a:close/>
                  <a:moveTo>
                    <a:pt x="13543" y="40146"/>
                  </a:moveTo>
                  <a:lnTo>
                    <a:pt x="11264" y="38829"/>
                  </a:lnTo>
                  <a:cubicBezTo>
                    <a:pt x="11100" y="38735"/>
                    <a:pt x="10852" y="38724"/>
                    <a:pt x="10710" y="38806"/>
                  </a:cubicBezTo>
                  <a:lnTo>
                    <a:pt x="8349" y="40168"/>
                  </a:lnTo>
                  <a:cubicBezTo>
                    <a:pt x="8207" y="40250"/>
                    <a:pt x="8225" y="40392"/>
                    <a:pt x="8389" y="40488"/>
                  </a:cubicBezTo>
                  <a:lnTo>
                    <a:pt x="10669" y="41805"/>
                  </a:lnTo>
                  <a:cubicBezTo>
                    <a:pt x="10832" y="41899"/>
                    <a:pt x="11080" y="41909"/>
                    <a:pt x="11223" y="41828"/>
                  </a:cubicBezTo>
                  <a:lnTo>
                    <a:pt x="13583" y="40465"/>
                  </a:lnTo>
                  <a:cubicBezTo>
                    <a:pt x="13725" y="40383"/>
                    <a:pt x="13707" y="40240"/>
                    <a:pt x="13543" y="40146"/>
                  </a:cubicBezTo>
                  <a:close/>
                  <a:moveTo>
                    <a:pt x="76169" y="13178"/>
                  </a:moveTo>
                  <a:lnTo>
                    <a:pt x="74418" y="12167"/>
                  </a:lnTo>
                  <a:cubicBezTo>
                    <a:pt x="74108" y="11987"/>
                    <a:pt x="73638" y="11969"/>
                    <a:pt x="73370" y="12123"/>
                  </a:cubicBezTo>
                  <a:lnTo>
                    <a:pt x="71467" y="13221"/>
                  </a:lnTo>
                  <a:cubicBezTo>
                    <a:pt x="71199" y="13375"/>
                    <a:pt x="71233" y="13646"/>
                    <a:pt x="71543" y="13826"/>
                  </a:cubicBezTo>
                  <a:lnTo>
                    <a:pt x="73295" y="14837"/>
                  </a:lnTo>
                  <a:cubicBezTo>
                    <a:pt x="73605" y="15016"/>
                    <a:pt x="74074" y="15036"/>
                    <a:pt x="74342" y="14881"/>
                  </a:cubicBezTo>
                  <a:lnTo>
                    <a:pt x="76245" y="13784"/>
                  </a:lnTo>
                  <a:cubicBezTo>
                    <a:pt x="76512" y="13628"/>
                    <a:pt x="76478" y="13357"/>
                    <a:pt x="76169" y="13178"/>
                  </a:cubicBezTo>
                  <a:close/>
                  <a:moveTo>
                    <a:pt x="29900" y="39879"/>
                  </a:moveTo>
                  <a:lnTo>
                    <a:pt x="28150" y="38868"/>
                  </a:lnTo>
                  <a:cubicBezTo>
                    <a:pt x="27840" y="38689"/>
                    <a:pt x="27371" y="38670"/>
                    <a:pt x="27103" y="38824"/>
                  </a:cubicBezTo>
                  <a:lnTo>
                    <a:pt x="25200" y="39922"/>
                  </a:lnTo>
                  <a:cubicBezTo>
                    <a:pt x="24932" y="40078"/>
                    <a:pt x="24965" y="40347"/>
                    <a:pt x="25276" y="40526"/>
                  </a:cubicBezTo>
                  <a:lnTo>
                    <a:pt x="27027" y="41538"/>
                  </a:lnTo>
                  <a:cubicBezTo>
                    <a:pt x="27338" y="41717"/>
                    <a:pt x="27805" y="41737"/>
                    <a:pt x="28075" y="41582"/>
                  </a:cubicBezTo>
                  <a:lnTo>
                    <a:pt x="29976" y="40485"/>
                  </a:lnTo>
                  <a:cubicBezTo>
                    <a:pt x="30244" y="40329"/>
                    <a:pt x="30211" y="40059"/>
                    <a:pt x="29900" y="39879"/>
                  </a:cubicBezTo>
                  <a:close/>
                  <a:moveTo>
                    <a:pt x="80375" y="10750"/>
                  </a:moveTo>
                  <a:lnTo>
                    <a:pt x="78623" y="9739"/>
                  </a:lnTo>
                  <a:cubicBezTo>
                    <a:pt x="78314" y="9560"/>
                    <a:pt x="77845" y="9540"/>
                    <a:pt x="77577" y="9695"/>
                  </a:cubicBezTo>
                  <a:lnTo>
                    <a:pt x="75674" y="10792"/>
                  </a:lnTo>
                  <a:cubicBezTo>
                    <a:pt x="75406" y="10948"/>
                    <a:pt x="75440" y="11218"/>
                    <a:pt x="75750" y="11398"/>
                  </a:cubicBezTo>
                  <a:lnTo>
                    <a:pt x="77502" y="12409"/>
                  </a:lnTo>
                  <a:cubicBezTo>
                    <a:pt x="77810" y="12588"/>
                    <a:pt x="78280" y="12607"/>
                    <a:pt x="78548" y="12452"/>
                  </a:cubicBezTo>
                  <a:lnTo>
                    <a:pt x="80451" y="11354"/>
                  </a:lnTo>
                  <a:cubicBezTo>
                    <a:pt x="80718" y="11201"/>
                    <a:pt x="80685" y="10930"/>
                    <a:pt x="80375" y="10750"/>
                  </a:cubicBezTo>
                  <a:close/>
                  <a:moveTo>
                    <a:pt x="71962" y="15605"/>
                  </a:moveTo>
                  <a:lnTo>
                    <a:pt x="70211" y="14594"/>
                  </a:lnTo>
                  <a:cubicBezTo>
                    <a:pt x="69901" y="14415"/>
                    <a:pt x="69433" y="14395"/>
                    <a:pt x="69165" y="14550"/>
                  </a:cubicBezTo>
                  <a:lnTo>
                    <a:pt x="67262" y="15647"/>
                  </a:lnTo>
                  <a:cubicBezTo>
                    <a:pt x="66994" y="15803"/>
                    <a:pt x="67027" y="16074"/>
                    <a:pt x="67338" y="16253"/>
                  </a:cubicBezTo>
                  <a:lnTo>
                    <a:pt x="69089" y="17264"/>
                  </a:lnTo>
                  <a:cubicBezTo>
                    <a:pt x="69398" y="17443"/>
                    <a:pt x="69867" y="17462"/>
                    <a:pt x="70135" y="17308"/>
                  </a:cubicBezTo>
                  <a:lnTo>
                    <a:pt x="72038" y="16210"/>
                  </a:lnTo>
                  <a:cubicBezTo>
                    <a:pt x="72306" y="16054"/>
                    <a:pt x="72273" y="15785"/>
                    <a:pt x="71962" y="15605"/>
                  </a:cubicBezTo>
                  <a:close/>
                  <a:moveTo>
                    <a:pt x="34107" y="37453"/>
                  </a:moveTo>
                  <a:lnTo>
                    <a:pt x="32356" y="36441"/>
                  </a:lnTo>
                  <a:cubicBezTo>
                    <a:pt x="32046" y="36261"/>
                    <a:pt x="31578" y="36242"/>
                    <a:pt x="31308" y="36397"/>
                  </a:cubicBezTo>
                  <a:lnTo>
                    <a:pt x="29407" y="37495"/>
                  </a:lnTo>
                  <a:cubicBezTo>
                    <a:pt x="29137" y="37649"/>
                    <a:pt x="29171" y="37920"/>
                    <a:pt x="29483" y="38099"/>
                  </a:cubicBezTo>
                  <a:lnTo>
                    <a:pt x="31233" y="39110"/>
                  </a:lnTo>
                  <a:cubicBezTo>
                    <a:pt x="31543" y="39290"/>
                    <a:pt x="32012" y="39309"/>
                    <a:pt x="32280" y="39154"/>
                  </a:cubicBezTo>
                  <a:lnTo>
                    <a:pt x="34183" y="38057"/>
                  </a:lnTo>
                  <a:cubicBezTo>
                    <a:pt x="34451" y="37902"/>
                    <a:pt x="34416" y="37631"/>
                    <a:pt x="34107" y="37453"/>
                  </a:cubicBezTo>
                  <a:close/>
                  <a:moveTo>
                    <a:pt x="67757" y="18033"/>
                  </a:moveTo>
                  <a:lnTo>
                    <a:pt x="66005" y="17020"/>
                  </a:lnTo>
                  <a:cubicBezTo>
                    <a:pt x="65695" y="16842"/>
                    <a:pt x="65226" y="16822"/>
                    <a:pt x="64958" y="16978"/>
                  </a:cubicBezTo>
                  <a:lnTo>
                    <a:pt x="63055" y="18075"/>
                  </a:lnTo>
                  <a:cubicBezTo>
                    <a:pt x="62787" y="18230"/>
                    <a:pt x="62820" y="18501"/>
                    <a:pt x="63131" y="18679"/>
                  </a:cubicBezTo>
                  <a:lnTo>
                    <a:pt x="64882" y="19691"/>
                  </a:lnTo>
                  <a:cubicBezTo>
                    <a:pt x="65193" y="19869"/>
                    <a:pt x="65662" y="19889"/>
                    <a:pt x="65930" y="19735"/>
                  </a:cubicBezTo>
                  <a:lnTo>
                    <a:pt x="67833" y="18637"/>
                  </a:lnTo>
                  <a:cubicBezTo>
                    <a:pt x="68101" y="18483"/>
                    <a:pt x="68067" y="18212"/>
                    <a:pt x="67757" y="18033"/>
                  </a:cubicBezTo>
                  <a:close/>
                  <a:moveTo>
                    <a:pt x="63499" y="20490"/>
                  </a:moveTo>
                  <a:lnTo>
                    <a:pt x="61747" y="19479"/>
                  </a:lnTo>
                  <a:cubicBezTo>
                    <a:pt x="61437" y="19300"/>
                    <a:pt x="60967" y="19280"/>
                    <a:pt x="60699" y="19435"/>
                  </a:cubicBezTo>
                  <a:lnTo>
                    <a:pt x="33612" y="35068"/>
                  </a:lnTo>
                  <a:cubicBezTo>
                    <a:pt x="33344" y="35223"/>
                    <a:pt x="33378" y="35494"/>
                    <a:pt x="33688" y="35672"/>
                  </a:cubicBezTo>
                  <a:lnTo>
                    <a:pt x="35440" y="36684"/>
                  </a:lnTo>
                  <a:cubicBezTo>
                    <a:pt x="35750" y="36862"/>
                    <a:pt x="36218" y="36882"/>
                    <a:pt x="36487" y="36727"/>
                  </a:cubicBezTo>
                  <a:lnTo>
                    <a:pt x="63574" y="21094"/>
                  </a:lnTo>
                  <a:cubicBezTo>
                    <a:pt x="63842" y="20940"/>
                    <a:pt x="63809" y="20669"/>
                    <a:pt x="63499" y="20490"/>
                  </a:cubicBezTo>
                  <a:close/>
                  <a:moveTo>
                    <a:pt x="21490" y="44734"/>
                  </a:moveTo>
                  <a:lnTo>
                    <a:pt x="19738" y="43723"/>
                  </a:lnTo>
                  <a:cubicBezTo>
                    <a:pt x="19428" y="43544"/>
                    <a:pt x="18958" y="43525"/>
                    <a:pt x="18690" y="43679"/>
                  </a:cubicBezTo>
                  <a:lnTo>
                    <a:pt x="16788" y="44777"/>
                  </a:lnTo>
                  <a:cubicBezTo>
                    <a:pt x="16520" y="44932"/>
                    <a:pt x="16553" y="45202"/>
                    <a:pt x="16863" y="45382"/>
                  </a:cubicBezTo>
                  <a:lnTo>
                    <a:pt x="18615" y="46393"/>
                  </a:lnTo>
                  <a:cubicBezTo>
                    <a:pt x="18925" y="46572"/>
                    <a:pt x="19393" y="46592"/>
                    <a:pt x="19662" y="46437"/>
                  </a:cubicBezTo>
                  <a:lnTo>
                    <a:pt x="21564" y="45340"/>
                  </a:lnTo>
                  <a:cubicBezTo>
                    <a:pt x="21832" y="45184"/>
                    <a:pt x="21798" y="44913"/>
                    <a:pt x="21488" y="44734"/>
                  </a:cubicBezTo>
                  <a:close/>
                  <a:moveTo>
                    <a:pt x="59659" y="6962"/>
                  </a:moveTo>
                  <a:lnTo>
                    <a:pt x="60550" y="7477"/>
                  </a:lnTo>
                  <a:cubicBezTo>
                    <a:pt x="61098" y="7793"/>
                    <a:pt x="61985" y="7793"/>
                    <a:pt x="62533" y="7477"/>
                  </a:cubicBezTo>
                  <a:lnTo>
                    <a:pt x="64757" y="6193"/>
                  </a:lnTo>
                  <a:cubicBezTo>
                    <a:pt x="65303" y="5878"/>
                    <a:pt x="66192" y="5878"/>
                    <a:pt x="66738" y="6193"/>
                  </a:cubicBezTo>
                  <a:lnTo>
                    <a:pt x="68868" y="7424"/>
                  </a:lnTo>
                  <a:cubicBezTo>
                    <a:pt x="69415" y="7740"/>
                    <a:pt x="70302" y="7740"/>
                    <a:pt x="70850" y="7424"/>
                  </a:cubicBezTo>
                  <a:lnTo>
                    <a:pt x="71741" y="6909"/>
                  </a:lnTo>
                  <a:cubicBezTo>
                    <a:pt x="72289" y="6593"/>
                    <a:pt x="72289" y="6081"/>
                    <a:pt x="71741" y="5765"/>
                  </a:cubicBezTo>
                  <a:lnTo>
                    <a:pt x="66740" y="2875"/>
                  </a:lnTo>
                  <a:cubicBezTo>
                    <a:pt x="66193" y="2559"/>
                    <a:pt x="65305" y="2559"/>
                    <a:pt x="64757" y="2875"/>
                  </a:cubicBezTo>
                  <a:lnTo>
                    <a:pt x="59659" y="5816"/>
                  </a:lnTo>
                  <a:cubicBezTo>
                    <a:pt x="59111" y="6133"/>
                    <a:pt x="59111" y="6646"/>
                    <a:pt x="59659" y="6962"/>
                  </a:cubicBezTo>
                  <a:close/>
                  <a:moveTo>
                    <a:pt x="54774" y="4245"/>
                  </a:moveTo>
                  <a:lnTo>
                    <a:pt x="57045" y="5558"/>
                  </a:lnTo>
                  <a:cubicBezTo>
                    <a:pt x="57210" y="5653"/>
                    <a:pt x="57461" y="5664"/>
                    <a:pt x="57605" y="5580"/>
                  </a:cubicBezTo>
                  <a:lnTo>
                    <a:pt x="64255" y="1743"/>
                  </a:lnTo>
                  <a:cubicBezTo>
                    <a:pt x="64399" y="1659"/>
                    <a:pt x="64381" y="1516"/>
                    <a:pt x="64216" y="1419"/>
                  </a:cubicBezTo>
                  <a:lnTo>
                    <a:pt x="61944" y="106"/>
                  </a:lnTo>
                  <a:cubicBezTo>
                    <a:pt x="61777" y="11"/>
                    <a:pt x="61526" y="0"/>
                    <a:pt x="61382" y="84"/>
                  </a:cubicBezTo>
                  <a:lnTo>
                    <a:pt x="54732" y="3921"/>
                  </a:lnTo>
                  <a:cubicBezTo>
                    <a:pt x="54590" y="4003"/>
                    <a:pt x="54608" y="4148"/>
                    <a:pt x="54774" y="4244"/>
                  </a:cubicBezTo>
                  <a:close/>
                  <a:moveTo>
                    <a:pt x="12802" y="28466"/>
                  </a:moveTo>
                  <a:lnTo>
                    <a:pt x="15072" y="29779"/>
                  </a:lnTo>
                  <a:cubicBezTo>
                    <a:pt x="15239" y="29874"/>
                    <a:pt x="15490" y="29885"/>
                    <a:pt x="15634" y="29802"/>
                  </a:cubicBezTo>
                  <a:lnTo>
                    <a:pt x="17988" y="28444"/>
                  </a:lnTo>
                  <a:cubicBezTo>
                    <a:pt x="18132" y="28360"/>
                    <a:pt x="18114" y="28215"/>
                    <a:pt x="17947" y="28120"/>
                  </a:cubicBezTo>
                  <a:lnTo>
                    <a:pt x="15676" y="26807"/>
                  </a:lnTo>
                  <a:cubicBezTo>
                    <a:pt x="15510" y="26712"/>
                    <a:pt x="15259" y="26701"/>
                    <a:pt x="15115" y="26785"/>
                  </a:cubicBezTo>
                  <a:lnTo>
                    <a:pt x="12761" y="28142"/>
                  </a:lnTo>
                  <a:cubicBezTo>
                    <a:pt x="12618" y="28226"/>
                    <a:pt x="12637" y="28370"/>
                    <a:pt x="12803" y="28466"/>
                  </a:cubicBezTo>
                  <a:close/>
                  <a:moveTo>
                    <a:pt x="46451" y="9047"/>
                  </a:moveTo>
                  <a:lnTo>
                    <a:pt x="48724" y="10359"/>
                  </a:lnTo>
                  <a:cubicBezTo>
                    <a:pt x="48890" y="10455"/>
                    <a:pt x="49141" y="10465"/>
                    <a:pt x="49285" y="10382"/>
                  </a:cubicBezTo>
                  <a:lnTo>
                    <a:pt x="51638" y="9026"/>
                  </a:lnTo>
                  <a:cubicBezTo>
                    <a:pt x="51783" y="8942"/>
                    <a:pt x="51765" y="8797"/>
                    <a:pt x="51598" y="8700"/>
                  </a:cubicBezTo>
                  <a:lnTo>
                    <a:pt x="49326" y="7389"/>
                  </a:lnTo>
                  <a:cubicBezTo>
                    <a:pt x="49161" y="7292"/>
                    <a:pt x="48910" y="7282"/>
                    <a:pt x="48766" y="7365"/>
                  </a:cubicBezTo>
                  <a:lnTo>
                    <a:pt x="46412" y="8723"/>
                  </a:lnTo>
                  <a:cubicBezTo>
                    <a:pt x="46268" y="8806"/>
                    <a:pt x="46286" y="8952"/>
                    <a:pt x="46451" y="9047"/>
                  </a:cubicBezTo>
                  <a:close/>
                  <a:moveTo>
                    <a:pt x="53398" y="22228"/>
                  </a:moveTo>
                  <a:lnTo>
                    <a:pt x="55328" y="21114"/>
                  </a:lnTo>
                  <a:cubicBezTo>
                    <a:pt x="55589" y="20962"/>
                    <a:pt x="55555" y="20700"/>
                    <a:pt x="55256" y="20526"/>
                  </a:cubicBezTo>
                  <a:lnTo>
                    <a:pt x="53471" y="19495"/>
                  </a:lnTo>
                  <a:cubicBezTo>
                    <a:pt x="53171" y="19321"/>
                    <a:pt x="52715" y="19303"/>
                    <a:pt x="52455" y="19453"/>
                  </a:cubicBezTo>
                  <a:lnTo>
                    <a:pt x="50525" y="20569"/>
                  </a:lnTo>
                  <a:cubicBezTo>
                    <a:pt x="50265" y="20719"/>
                    <a:pt x="50296" y="20981"/>
                    <a:pt x="50598" y="21155"/>
                  </a:cubicBezTo>
                  <a:lnTo>
                    <a:pt x="52382" y="22186"/>
                  </a:lnTo>
                  <a:cubicBezTo>
                    <a:pt x="52682" y="22360"/>
                    <a:pt x="53136" y="22378"/>
                    <a:pt x="53398" y="22228"/>
                  </a:cubicBezTo>
                  <a:close/>
                  <a:moveTo>
                    <a:pt x="57604" y="19800"/>
                  </a:moveTo>
                  <a:lnTo>
                    <a:pt x="59535" y="18686"/>
                  </a:lnTo>
                  <a:cubicBezTo>
                    <a:pt x="59796" y="18536"/>
                    <a:pt x="59762" y="18272"/>
                    <a:pt x="59463" y="18100"/>
                  </a:cubicBezTo>
                  <a:lnTo>
                    <a:pt x="57678" y="17069"/>
                  </a:lnTo>
                  <a:cubicBezTo>
                    <a:pt x="57377" y="16895"/>
                    <a:pt x="56922" y="16877"/>
                    <a:pt x="56662" y="17026"/>
                  </a:cubicBezTo>
                  <a:lnTo>
                    <a:pt x="54730" y="18141"/>
                  </a:lnTo>
                  <a:cubicBezTo>
                    <a:pt x="54470" y="18290"/>
                    <a:pt x="54503" y="18554"/>
                    <a:pt x="54803" y="18728"/>
                  </a:cubicBezTo>
                  <a:lnTo>
                    <a:pt x="56588" y="19759"/>
                  </a:lnTo>
                  <a:cubicBezTo>
                    <a:pt x="56889" y="19931"/>
                    <a:pt x="57343" y="19951"/>
                    <a:pt x="57604" y="19800"/>
                  </a:cubicBezTo>
                  <a:close/>
                  <a:moveTo>
                    <a:pt x="61809" y="17373"/>
                  </a:moveTo>
                  <a:lnTo>
                    <a:pt x="63741" y="16259"/>
                  </a:lnTo>
                  <a:cubicBezTo>
                    <a:pt x="64001" y="16107"/>
                    <a:pt x="63968" y="15846"/>
                    <a:pt x="63668" y="15671"/>
                  </a:cubicBezTo>
                  <a:lnTo>
                    <a:pt x="61883" y="14641"/>
                  </a:lnTo>
                  <a:cubicBezTo>
                    <a:pt x="61584" y="14466"/>
                    <a:pt x="61128" y="14448"/>
                    <a:pt x="60868" y="14598"/>
                  </a:cubicBezTo>
                  <a:lnTo>
                    <a:pt x="58936" y="15714"/>
                  </a:lnTo>
                  <a:cubicBezTo>
                    <a:pt x="58675" y="15864"/>
                    <a:pt x="58709" y="16126"/>
                    <a:pt x="59010" y="16300"/>
                  </a:cubicBezTo>
                  <a:lnTo>
                    <a:pt x="60793" y="17331"/>
                  </a:lnTo>
                  <a:cubicBezTo>
                    <a:pt x="61095" y="17505"/>
                    <a:pt x="61549" y="17523"/>
                    <a:pt x="61809" y="17373"/>
                  </a:cubicBezTo>
                  <a:close/>
                  <a:moveTo>
                    <a:pt x="50658" y="6619"/>
                  </a:moveTo>
                  <a:lnTo>
                    <a:pt x="52929" y="7931"/>
                  </a:lnTo>
                  <a:cubicBezTo>
                    <a:pt x="53095" y="8028"/>
                    <a:pt x="53347" y="8037"/>
                    <a:pt x="53491" y="7955"/>
                  </a:cubicBezTo>
                  <a:lnTo>
                    <a:pt x="55845" y="6596"/>
                  </a:lnTo>
                  <a:cubicBezTo>
                    <a:pt x="55988" y="6513"/>
                    <a:pt x="55970" y="6369"/>
                    <a:pt x="55804" y="6272"/>
                  </a:cubicBezTo>
                  <a:lnTo>
                    <a:pt x="53531" y="4960"/>
                  </a:lnTo>
                  <a:cubicBezTo>
                    <a:pt x="53366" y="4864"/>
                    <a:pt x="53115" y="4854"/>
                    <a:pt x="52971" y="4937"/>
                  </a:cubicBezTo>
                  <a:lnTo>
                    <a:pt x="50617" y="6295"/>
                  </a:lnTo>
                  <a:cubicBezTo>
                    <a:pt x="50474" y="6378"/>
                    <a:pt x="50492" y="6523"/>
                    <a:pt x="50658" y="6619"/>
                  </a:cubicBezTo>
                  <a:close/>
                  <a:moveTo>
                    <a:pt x="21216" y="23612"/>
                  </a:moveTo>
                  <a:lnTo>
                    <a:pt x="23486" y="24924"/>
                  </a:lnTo>
                  <a:cubicBezTo>
                    <a:pt x="23653" y="25019"/>
                    <a:pt x="23904" y="25030"/>
                    <a:pt x="24048" y="24947"/>
                  </a:cubicBezTo>
                  <a:lnTo>
                    <a:pt x="26402" y="23589"/>
                  </a:lnTo>
                  <a:cubicBezTo>
                    <a:pt x="26546" y="23506"/>
                    <a:pt x="26528" y="23360"/>
                    <a:pt x="26361" y="23265"/>
                  </a:cubicBezTo>
                  <a:lnTo>
                    <a:pt x="24090" y="21952"/>
                  </a:lnTo>
                  <a:cubicBezTo>
                    <a:pt x="23924" y="21857"/>
                    <a:pt x="23673" y="21846"/>
                    <a:pt x="23529" y="21930"/>
                  </a:cubicBezTo>
                  <a:lnTo>
                    <a:pt x="21176" y="23288"/>
                  </a:lnTo>
                  <a:cubicBezTo>
                    <a:pt x="21031" y="23371"/>
                    <a:pt x="21049" y="23515"/>
                    <a:pt x="21216" y="23612"/>
                  </a:cubicBezTo>
                  <a:close/>
                  <a:moveTo>
                    <a:pt x="25421" y="21183"/>
                  </a:moveTo>
                  <a:lnTo>
                    <a:pt x="27693" y="22496"/>
                  </a:lnTo>
                  <a:cubicBezTo>
                    <a:pt x="27858" y="22591"/>
                    <a:pt x="28110" y="22602"/>
                    <a:pt x="28255" y="22519"/>
                  </a:cubicBezTo>
                  <a:lnTo>
                    <a:pt x="30607" y="21161"/>
                  </a:lnTo>
                  <a:cubicBezTo>
                    <a:pt x="30751" y="21077"/>
                    <a:pt x="30733" y="20932"/>
                    <a:pt x="30568" y="20837"/>
                  </a:cubicBezTo>
                  <a:lnTo>
                    <a:pt x="28296" y="19524"/>
                  </a:lnTo>
                  <a:cubicBezTo>
                    <a:pt x="28129" y="19429"/>
                    <a:pt x="27878" y="19418"/>
                    <a:pt x="27734" y="19502"/>
                  </a:cubicBezTo>
                  <a:lnTo>
                    <a:pt x="25382" y="20859"/>
                  </a:lnTo>
                  <a:cubicBezTo>
                    <a:pt x="25236" y="20943"/>
                    <a:pt x="25254" y="21088"/>
                    <a:pt x="25421" y="21183"/>
                  </a:cubicBezTo>
                  <a:close/>
                  <a:moveTo>
                    <a:pt x="42246" y="11474"/>
                  </a:moveTo>
                  <a:lnTo>
                    <a:pt x="44518" y="12786"/>
                  </a:lnTo>
                  <a:cubicBezTo>
                    <a:pt x="44683" y="12883"/>
                    <a:pt x="44934" y="12892"/>
                    <a:pt x="45078" y="12810"/>
                  </a:cubicBezTo>
                  <a:lnTo>
                    <a:pt x="47432" y="11451"/>
                  </a:lnTo>
                  <a:cubicBezTo>
                    <a:pt x="47576" y="11368"/>
                    <a:pt x="47558" y="11224"/>
                    <a:pt x="47391" y="11127"/>
                  </a:cubicBezTo>
                  <a:lnTo>
                    <a:pt x="45121" y="9814"/>
                  </a:lnTo>
                  <a:cubicBezTo>
                    <a:pt x="44954" y="9719"/>
                    <a:pt x="44703" y="9708"/>
                    <a:pt x="44559" y="9792"/>
                  </a:cubicBezTo>
                  <a:lnTo>
                    <a:pt x="42205" y="11150"/>
                  </a:lnTo>
                  <a:cubicBezTo>
                    <a:pt x="42061" y="11233"/>
                    <a:pt x="42079" y="11378"/>
                    <a:pt x="42246" y="11474"/>
                  </a:cubicBezTo>
                  <a:close/>
                  <a:moveTo>
                    <a:pt x="17009" y="26038"/>
                  </a:moveTo>
                  <a:lnTo>
                    <a:pt x="19281" y="27351"/>
                  </a:lnTo>
                  <a:cubicBezTo>
                    <a:pt x="19446" y="27446"/>
                    <a:pt x="19699" y="27457"/>
                    <a:pt x="19843" y="27373"/>
                  </a:cubicBezTo>
                  <a:lnTo>
                    <a:pt x="22195" y="26016"/>
                  </a:lnTo>
                  <a:cubicBezTo>
                    <a:pt x="22339" y="25932"/>
                    <a:pt x="22321" y="25787"/>
                    <a:pt x="22156" y="25692"/>
                  </a:cubicBezTo>
                  <a:lnTo>
                    <a:pt x="19883" y="24379"/>
                  </a:lnTo>
                  <a:cubicBezTo>
                    <a:pt x="19717" y="24284"/>
                    <a:pt x="19466" y="24273"/>
                    <a:pt x="19322" y="24356"/>
                  </a:cubicBezTo>
                  <a:lnTo>
                    <a:pt x="16969" y="25716"/>
                  </a:lnTo>
                  <a:cubicBezTo>
                    <a:pt x="16824" y="25798"/>
                    <a:pt x="16842" y="25943"/>
                    <a:pt x="17009" y="26038"/>
                  </a:cubicBezTo>
                  <a:close/>
                  <a:moveTo>
                    <a:pt x="38039" y="13902"/>
                  </a:moveTo>
                  <a:lnTo>
                    <a:pt x="40311" y="15213"/>
                  </a:lnTo>
                  <a:cubicBezTo>
                    <a:pt x="40478" y="15308"/>
                    <a:pt x="40729" y="15319"/>
                    <a:pt x="40873" y="15237"/>
                  </a:cubicBezTo>
                  <a:lnTo>
                    <a:pt x="43225" y="13878"/>
                  </a:lnTo>
                  <a:cubicBezTo>
                    <a:pt x="43369" y="13794"/>
                    <a:pt x="43352" y="13651"/>
                    <a:pt x="43186" y="13554"/>
                  </a:cubicBezTo>
                  <a:lnTo>
                    <a:pt x="40915" y="12243"/>
                  </a:lnTo>
                  <a:cubicBezTo>
                    <a:pt x="40749" y="12146"/>
                    <a:pt x="40497" y="12135"/>
                    <a:pt x="40353" y="12218"/>
                  </a:cubicBezTo>
                  <a:lnTo>
                    <a:pt x="38001" y="13576"/>
                  </a:lnTo>
                  <a:cubicBezTo>
                    <a:pt x="37856" y="13661"/>
                    <a:pt x="37874" y="13805"/>
                    <a:pt x="38039" y="13902"/>
                  </a:cubicBezTo>
                  <a:close/>
                  <a:moveTo>
                    <a:pt x="29626" y="18757"/>
                  </a:moveTo>
                  <a:lnTo>
                    <a:pt x="31899" y="20069"/>
                  </a:lnTo>
                  <a:cubicBezTo>
                    <a:pt x="32065" y="20165"/>
                    <a:pt x="32317" y="20175"/>
                    <a:pt x="32460" y="20092"/>
                  </a:cubicBezTo>
                  <a:lnTo>
                    <a:pt x="34814" y="18734"/>
                  </a:lnTo>
                  <a:cubicBezTo>
                    <a:pt x="34958" y="18651"/>
                    <a:pt x="34940" y="18505"/>
                    <a:pt x="34773" y="18410"/>
                  </a:cubicBezTo>
                  <a:lnTo>
                    <a:pt x="32501" y="17098"/>
                  </a:lnTo>
                  <a:cubicBezTo>
                    <a:pt x="32336" y="17002"/>
                    <a:pt x="32083" y="16992"/>
                    <a:pt x="31941" y="17075"/>
                  </a:cubicBezTo>
                  <a:lnTo>
                    <a:pt x="29587" y="18433"/>
                  </a:lnTo>
                  <a:cubicBezTo>
                    <a:pt x="29443" y="18516"/>
                    <a:pt x="29461" y="18660"/>
                    <a:pt x="29626" y="18757"/>
                  </a:cubicBezTo>
                  <a:close/>
                  <a:moveTo>
                    <a:pt x="33833" y="16330"/>
                  </a:moveTo>
                  <a:lnTo>
                    <a:pt x="36106" y="17641"/>
                  </a:lnTo>
                  <a:cubicBezTo>
                    <a:pt x="36272" y="17736"/>
                    <a:pt x="36523" y="17747"/>
                    <a:pt x="36667" y="17664"/>
                  </a:cubicBezTo>
                  <a:lnTo>
                    <a:pt x="39020" y="16306"/>
                  </a:lnTo>
                  <a:cubicBezTo>
                    <a:pt x="39164" y="16224"/>
                    <a:pt x="39145" y="16079"/>
                    <a:pt x="38980" y="15982"/>
                  </a:cubicBezTo>
                  <a:lnTo>
                    <a:pt x="36708" y="14671"/>
                  </a:lnTo>
                  <a:cubicBezTo>
                    <a:pt x="36542" y="14574"/>
                    <a:pt x="36292" y="14563"/>
                    <a:pt x="36147" y="14647"/>
                  </a:cubicBezTo>
                  <a:lnTo>
                    <a:pt x="33793" y="16005"/>
                  </a:lnTo>
                  <a:cubicBezTo>
                    <a:pt x="33649" y="16088"/>
                    <a:pt x="33667" y="16233"/>
                    <a:pt x="33833" y="163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9" name="Google Shape;2469;p47"/>
            <p:cNvSpPr/>
            <p:nvPr/>
          </p:nvSpPr>
          <p:spPr>
            <a:xfrm>
              <a:off x="2728700" y="1151825"/>
              <a:ext cx="632925" cy="358275"/>
            </a:xfrm>
            <a:custGeom>
              <a:rect b="b" l="l" r="r" t="t"/>
              <a:pathLst>
                <a:path extrusionOk="0" h="14331" w="25317">
                  <a:moveTo>
                    <a:pt x="12568" y="1"/>
                  </a:moveTo>
                  <a:cubicBezTo>
                    <a:pt x="12079" y="1"/>
                    <a:pt x="11613" y="99"/>
                    <a:pt x="11266" y="299"/>
                  </a:cubicBezTo>
                  <a:lnTo>
                    <a:pt x="766" y="6362"/>
                  </a:lnTo>
                  <a:cubicBezTo>
                    <a:pt x="0" y="6804"/>
                    <a:pt x="97" y="7583"/>
                    <a:pt x="981" y="8094"/>
                  </a:cubicBezTo>
                  <a:lnTo>
                    <a:pt x="11050" y="13908"/>
                  </a:lnTo>
                  <a:cubicBezTo>
                    <a:pt x="11533" y="14187"/>
                    <a:pt x="12157" y="14331"/>
                    <a:pt x="12748" y="14331"/>
                  </a:cubicBezTo>
                  <a:cubicBezTo>
                    <a:pt x="13237" y="14331"/>
                    <a:pt x="13703" y="14233"/>
                    <a:pt x="14050" y="14032"/>
                  </a:cubicBezTo>
                  <a:lnTo>
                    <a:pt x="24550" y="7969"/>
                  </a:lnTo>
                  <a:cubicBezTo>
                    <a:pt x="25316" y="7527"/>
                    <a:pt x="25219" y="6748"/>
                    <a:pt x="24335" y="6238"/>
                  </a:cubicBezTo>
                  <a:lnTo>
                    <a:pt x="14267" y="424"/>
                  </a:lnTo>
                  <a:cubicBezTo>
                    <a:pt x="13783" y="144"/>
                    <a:pt x="13159" y="1"/>
                    <a:pt x="12568" y="1"/>
                  </a:cubicBezTo>
                  <a:close/>
                </a:path>
              </a:pathLst>
            </a:custGeom>
            <a:solidFill>
              <a:srgbClr val="C9DE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0" name="Google Shape;2470;p47"/>
            <p:cNvSpPr/>
            <p:nvPr/>
          </p:nvSpPr>
          <p:spPr>
            <a:xfrm>
              <a:off x="3045125" y="1335725"/>
              <a:ext cx="311425" cy="1140125"/>
            </a:xfrm>
            <a:custGeom>
              <a:rect b="b" l="l" r="r" t="t"/>
              <a:pathLst>
                <a:path extrusionOk="0" h="45605" w="12457">
                  <a:moveTo>
                    <a:pt x="12396" y="38352"/>
                  </a:moveTo>
                  <a:lnTo>
                    <a:pt x="12396" y="0"/>
                  </a:lnTo>
                  <a:lnTo>
                    <a:pt x="12396" y="0"/>
                  </a:lnTo>
                  <a:cubicBezTo>
                    <a:pt x="12349" y="232"/>
                    <a:pt x="12182" y="447"/>
                    <a:pt x="11893" y="613"/>
                  </a:cubicBezTo>
                  <a:lnTo>
                    <a:pt x="1393" y="6676"/>
                  </a:lnTo>
                  <a:cubicBezTo>
                    <a:pt x="1025" y="6888"/>
                    <a:pt x="523" y="6984"/>
                    <a:pt x="0" y="6970"/>
                  </a:cubicBezTo>
                  <a:lnTo>
                    <a:pt x="0" y="45593"/>
                  </a:lnTo>
                  <a:cubicBezTo>
                    <a:pt x="521" y="45605"/>
                    <a:pt x="1025" y="45511"/>
                    <a:pt x="1393" y="45297"/>
                  </a:cubicBezTo>
                  <a:lnTo>
                    <a:pt x="11893" y="39234"/>
                  </a:lnTo>
                  <a:cubicBezTo>
                    <a:pt x="12294" y="39003"/>
                    <a:pt x="12456" y="38680"/>
                    <a:pt x="12396" y="383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1" name="Google Shape;2471;p47"/>
            <p:cNvSpPr/>
            <p:nvPr/>
          </p:nvSpPr>
          <p:spPr>
            <a:xfrm>
              <a:off x="2733350" y="1332950"/>
              <a:ext cx="311800" cy="1142600"/>
            </a:xfrm>
            <a:custGeom>
              <a:rect b="b" l="l" r="r" t="t"/>
              <a:pathLst>
                <a:path extrusionOk="0" h="45704" w="12472">
                  <a:moveTo>
                    <a:pt x="10864" y="6663"/>
                  </a:moveTo>
                  <a:lnTo>
                    <a:pt x="795" y="849"/>
                  </a:lnTo>
                  <a:cubicBezTo>
                    <a:pt x="373" y="605"/>
                    <a:pt x="134" y="301"/>
                    <a:pt x="78" y="1"/>
                  </a:cubicBezTo>
                  <a:lnTo>
                    <a:pt x="78" y="38352"/>
                  </a:lnTo>
                  <a:cubicBezTo>
                    <a:pt x="0" y="38731"/>
                    <a:pt x="246" y="39153"/>
                    <a:pt x="795" y="39471"/>
                  </a:cubicBezTo>
                  <a:lnTo>
                    <a:pt x="10865" y="45284"/>
                  </a:lnTo>
                  <a:cubicBezTo>
                    <a:pt x="11324" y="45549"/>
                    <a:pt x="11908" y="45690"/>
                    <a:pt x="12471" y="45704"/>
                  </a:cubicBezTo>
                  <a:lnTo>
                    <a:pt x="12471" y="7081"/>
                  </a:lnTo>
                  <a:cubicBezTo>
                    <a:pt x="11908" y="7067"/>
                    <a:pt x="11324" y="6928"/>
                    <a:pt x="10864" y="6663"/>
                  </a:cubicBezTo>
                  <a:close/>
                </a:path>
              </a:pathLst>
            </a:custGeom>
            <a:solidFill>
              <a:srgbClr val="C3E7F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2" name="Google Shape;2472;p47"/>
            <p:cNvSpPr/>
            <p:nvPr/>
          </p:nvSpPr>
          <p:spPr>
            <a:xfrm>
              <a:off x="2733350" y="1332950"/>
              <a:ext cx="311800" cy="1142600"/>
            </a:xfrm>
            <a:custGeom>
              <a:rect b="b" l="l" r="r" t="t"/>
              <a:pathLst>
                <a:path extrusionOk="0" h="45704" w="12472">
                  <a:moveTo>
                    <a:pt x="10864" y="6663"/>
                  </a:moveTo>
                  <a:lnTo>
                    <a:pt x="795" y="849"/>
                  </a:lnTo>
                  <a:cubicBezTo>
                    <a:pt x="373" y="605"/>
                    <a:pt x="134" y="301"/>
                    <a:pt x="78" y="1"/>
                  </a:cubicBezTo>
                  <a:lnTo>
                    <a:pt x="78" y="38352"/>
                  </a:lnTo>
                  <a:cubicBezTo>
                    <a:pt x="0" y="38731"/>
                    <a:pt x="246" y="39153"/>
                    <a:pt x="795" y="39471"/>
                  </a:cubicBezTo>
                  <a:lnTo>
                    <a:pt x="10865" y="45284"/>
                  </a:lnTo>
                  <a:cubicBezTo>
                    <a:pt x="11324" y="45549"/>
                    <a:pt x="11908" y="45690"/>
                    <a:pt x="12471" y="45704"/>
                  </a:cubicBezTo>
                  <a:lnTo>
                    <a:pt x="12471" y="7081"/>
                  </a:lnTo>
                  <a:cubicBezTo>
                    <a:pt x="11908" y="7067"/>
                    <a:pt x="11324" y="6928"/>
                    <a:pt x="10864" y="66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3" name="Google Shape;2473;p47"/>
            <p:cNvSpPr/>
            <p:nvPr/>
          </p:nvSpPr>
          <p:spPr>
            <a:xfrm>
              <a:off x="2314650" y="1723200"/>
              <a:ext cx="632975" cy="358225"/>
            </a:xfrm>
            <a:custGeom>
              <a:rect b="b" l="l" r="r" t="t"/>
              <a:pathLst>
                <a:path extrusionOk="0" h="14329" w="25319">
                  <a:moveTo>
                    <a:pt x="12569" y="0"/>
                  </a:moveTo>
                  <a:cubicBezTo>
                    <a:pt x="12080" y="0"/>
                    <a:pt x="11614" y="98"/>
                    <a:pt x="11267" y="298"/>
                  </a:cubicBezTo>
                  <a:lnTo>
                    <a:pt x="767" y="6361"/>
                  </a:lnTo>
                  <a:cubicBezTo>
                    <a:pt x="1" y="6803"/>
                    <a:pt x="98" y="7581"/>
                    <a:pt x="982" y="8091"/>
                  </a:cubicBezTo>
                  <a:lnTo>
                    <a:pt x="11052" y="13906"/>
                  </a:lnTo>
                  <a:cubicBezTo>
                    <a:pt x="11536" y="14185"/>
                    <a:pt x="12158" y="14328"/>
                    <a:pt x="12749" y="14328"/>
                  </a:cubicBezTo>
                  <a:cubicBezTo>
                    <a:pt x="13237" y="14328"/>
                    <a:pt x="13704" y="14230"/>
                    <a:pt x="14051" y="14030"/>
                  </a:cubicBezTo>
                  <a:lnTo>
                    <a:pt x="24552" y="7967"/>
                  </a:lnTo>
                  <a:cubicBezTo>
                    <a:pt x="25318" y="7525"/>
                    <a:pt x="25221" y="6747"/>
                    <a:pt x="24337" y="6236"/>
                  </a:cubicBezTo>
                  <a:lnTo>
                    <a:pt x="14267" y="422"/>
                  </a:lnTo>
                  <a:cubicBezTo>
                    <a:pt x="13783" y="143"/>
                    <a:pt x="13160" y="0"/>
                    <a:pt x="12569" y="0"/>
                  </a:cubicBezTo>
                  <a:close/>
                </a:path>
              </a:pathLst>
            </a:custGeom>
            <a:solidFill>
              <a:srgbClr val="15E5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4" name="Google Shape;2474;p47"/>
            <p:cNvSpPr/>
            <p:nvPr/>
          </p:nvSpPr>
          <p:spPr>
            <a:xfrm>
              <a:off x="2631075" y="1907075"/>
              <a:ext cx="311475" cy="807125"/>
            </a:xfrm>
            <a:custGeom>
              <a:rect b="b" l="l" r="r" t="t"/>
              <a:pathLst>
                <a:path extrusionOk="0" h="32285" w="12459">
                  <a:moveTo>
                    <a:pt x="12398" y="25031"/>
                  </a:moveTo>
                  <a:lnTo>
                    <a:pt x="12398" y="1"/>
                  </a:lnTo>
                  <a:lnTo>
                    <a:pt x="12398" y="1"/>
                  </a:lnTo>
                  <a:cubicBezTo>
                    <a:pt x="12349" y="231"/>
                    <a:pt x="12184" y="446"/>
                    <a:pt x="11895" y="614"/>
                  </a:cubicBezTo>
                  <a:lnTo>
                    <a:pt x="1394" y="6675"/>
                  </a:lnTo>
                  <a:cubicBezTo>
                    <a:pt x="1026" y="6889"/>
                    <a:pt x="523" y="6983"/>
                    <a:pt x="1" y="6970"/>
                  </a:cubicBezTo>
                  <a:lnTo>
                    <a:pt x="1" y="32271"/>
                  </a:lnTo>
                  <a:cubicBezTo>
                    <a:pt x="523" y="32285"/>
                    <a:pt x="1026" y="32189"/>
                    <a:pt x="1394" y="31978"/>
                  </a:cubicBezTo>
                  <a:lnTo>
                    <a:pt x="11895" y="25915"/>
                  </a:lnTo>
                  <a:cubicBezTo>
                    <a:pt x="12295" y="25683"/>
                    <a:pt x="12458" y="25361"/>
                    <a:pt x="12398" y="250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5" name="Google Shape;2475;p47"/>
            <p:cNvSpPr/>
            <p:nvPr/>
          </p:nvSpPr>
          <p:spPr>
            <a:xfrm>
              <a:off x="2319300" y="1904275"/>
              <a:ext cx="311850" cy="809600"/>
            </a:xfrm>
            <a:custGeom>
              <a:rect b="b" l="l" r="r" t="t"/>
              <a:pathLst>
                <a:path extrusionOk="0" h="32384" w="12474">
                  <a:moveTo>
                    <a:pt x="10867" y="6663"/>
                  </a:moveTo>
                  <a:lnTo>
                    <a:pt x="796" y="848"/>
                  </a:lnTo>
                  <a:cubicBezTo>
                    <a:pt x="373" y="606"/>
                    <a:pt x="134" y="300"/>
                    <a:pt x="78" y="1"/>
                  </a:cubicBezTo>
                  <a:lnTo>
                    <a:pt x="78" y="25032"/>
                  </a:lnTo>
                  <a:cubicBezTo>
                    <a:pt x="1" y="25412"/>
                    <a:pt x="246" y="25833"/>
                    <a:pt x="796" y="26151"/>
                  </a:cubicBezTo>
                  <a:lnTo>
                    <a:pt x="10867" y="31965"/>
                  </a:lnTo>
                  <a:cubicBezTo>
                    <a:pt x="11326" y="32230"/>
                    <a:pt x="11910" y="32370"/>
                    <a:pt x="12473" y="32383"/>
                  </a:cubicBezTo>
                  <a:lnTo>
                    <a:pt x="12473" y="7081"/>
                  </a:lnTo>
                  <a:cubicBezTo>
                    <a:pt x="11909" y="7067"/>
                    <a:pt x="11324" y="6928"/>
                    <a:pt x="10867" y="6663"/>
                  </a:cubicBezTo>
                  <a:close/>
                </a:path>
              </a:pathLst>
            </a:custGeom>
            <a:solidFill>
              <a:srgbClr val="C3E7F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6" name="Google Shape;2476;p47"/>
            <p:cNvSpPr/>
            <p:nvPr/>
          </p:nvSpPr>
          <p:spPr>
            <a:xfrm>
              <a:off x="2319300" y="1904275"/>
              <a:ext cx="311850" cy="809600"/>
            </a:xfrm>
            <a:custGeom>
              <a:rect b="b" l="l" r="r" t="t"/>
              <a:pathLst>
                <a:path extrusionOk="0" h="32384" w="12474">
                  <a:moveTo>
                    <a:pt x="10867" y="6663"/>
                  </a:moveTo>
                  <a:lnTo>
                    <a:pt x="796" y="848"/>
                  </a:lnTo>
                  <a:cubicBezTo>
                    <a:pt x="373" y="606"/>
                    <a:pt x="134" y="300"/>
                    <a:pt x="78" y="1"/>
                  </a:cubicBezTo>
                  <a:lnTo>
                    <a:pt x="78" y="25032"/>
                  </a:lnTo>
                  <a:cubicBezTo>
                    <a:pt x="1" y="25412"/>
                    <a:pt x="246" y="25833"/>
                    <a:pt x="796" y="26151"/>
                  </a:cubicBezTo>
                  <a:lnTo>
                    <a:pt x="10867" y="31965"/>
                  </a:lnTo>
                  <a:cubicBezTo>
                    <a:pt x="11326" y="32230"/>
                    <a:pt x="11910" y="32370"/>
                    <a:pt x="12473" y="32383"/>
                  </a:cubicBezTo>
                  <a:lnTo>
                    <a:pt x="12473" y="7081"/>
                  </a:lnTo>
                  <a:cubicBezTo>
                    <a:pt x="11909" y="7067"/>
                    <a:pt x="11324" y="6928"/>
                    <a:pt x="10867" y="6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7" name="Google Shape;2477;p47"/>
            <p:cNvSpPr/>
            <p:nvPr/>
          </p:nvSpPr>
          <p:spPr>
            <a:xfrm>
              <a:off x="1909825" y="2197350"/>
              <a:ext cx="632925" cy="358250"/>
            </a:xfrm>
            <a:custGeom>
              <a:rect b="b" l="l" r="r" t="t"/>
              <a:pathLst>
                <a:path extrusionOk="0" h="14330" w="25317">
                  <a:moveTo>
                    <a:pt x="12568" y="1"/>
                  </a:moveTo>
                  <a:cubicBezTo>
                    <a:pt x="12079" y="1"/>
                    <a:pt x="11613" y="99"/>
                    <a:pt x="11266" y="299"/>
                  </a:cubicBezTo>
                  <a:lnTo>
                    <a:pt x="765" y="6362"/>
                  </a:lnTo>
                  <a:cubicBezTo>
                    <a:pt x="0" y="6804"/>
                    <a:pt x="97" y="7582"/>
                    <a:pt x="981" y="8094"/>
                  </a:cubicBezTo>
                  <a:lnTo>
                    <a:pt x="11050" y="13907"/>
                  </a:lnTo>
                  <a:cubicBezTo>
                    <a:pt x="11534" y="14186"/>
                    <a:pt x="12158" y="14330"/>
                    <a:pt x="12749" y="14330"/>
                  </a:cubicBezTo>
                  <a:cubicBezTo>
                    <a:pt x="13238" y="14330"/>
                    <a:pt x="13704" y="14232"/>
                    <a:pt x="14050" y="14033"/>
                  </a:cubicBezTo>
                  <a:lnTo>
                    <a:pt x="24550" y="7970"/>
                  </a:lnTo>
                  <a:cubicBezTo>
                    <a:pt x="25316" y="7528"/>
                    <a:pt x="25219" y="6748"/>
                    <a:pt x="24335" y="6238"/>
                  </a:cubicBezTo>
                  <a:lnTo>
                    <a:pt x="14265" y="423"/>
                  </a:lnTo>
                  <a:cubicBezTo>
                    <a:pt x="13781" y="144"/>
                    <a:pt x="13158" y="1"/>
                    <a:pt x="12568" y="1"/>
                  </a:cubicBezTo>
                  <a:close/>
                </a:path>
              </a:pathLst>
            </a:custGeom>
            <a:solidFill>
              <a:srgbClr val="D24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8" name="Google Shape;2478;p47"/>
            <p:cNvSpPr/>
            <p:nvPr/>
          </p:nvSpPr>
          <p:spPr>
            <a:xfrm>
              <a:off x="2226200" y="2381250"/>
              <a:ext cx="311475" cy="566725"/>
            </a:xfrm>
            <a:custGeom>
              <a:rect b="b" l="l" r="r" t="t"/>
              <a:pathLst>
                <a:path extrusionOk="0" h="22669" w="12459">
                  <a:moveTo>
                    <a:pt x="12398" y="15416"/>
                  </a:moveTo>
                  <a:lnTo>
                    <a:pt x="12398" y="1"/>
                  </a:lnTo>
                  <a:lnTo>
                    <a:pt x="12398" y="1"/>
                  </a:lnTo>
                  <a:cubicBezTo>
                    <a:pt x="12351" y="231"/>
                    <a:pt x="12184" y="446"/>
                    <a:pt x="11895" y="614"/>
                  </a:cubicBezTo>
                  <a:lnTo>
                    <a:pt x="1395" y="6677"/>
                  </a:lnTo>
                  <a:cubicBezTo>
                    <a:pt x="1026" y="6889"/>
                    <a:pt x="523" y="6982"/>
                    <a:pt x="1" y="6970"/>
                  </a:cubicBezTo>
                  <a:lnTo>
                    <a:pt x="1" y="22657"/>
                  </a:lnTo>
                  <a:cubicBezTo>
                    <a:pt x="523" y="22669"/>
                    <a:pt x="1026" y="22575"/>
                    <a:pt x="1395" y="22362"/>
                  </a:cubicBezTo>
                  <a:lnTo>
                    <a:pt x="11895" y="16300"/>
                  </a:lnTo>
                  <a:cubicBezTo>
                    <a:pt x="12296" y="16068"/>
                    <a:pt x="12458" y="15745"/>
                    <a:pt x="12398" y="154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9" name="Google Shape;2479;p47"/>
            <p:cNvSpPr/>
            <p:nvPr/>
          </p:nvSpPr>
          <p:spPr>
            <a:xfrm>
              <a:off x="1914425" y="2378450"/>
              <a:ext cx="311850" cy="569225"/>
            </a:xfrm>
            <a:custGeom>
              <a:rect b="b" l="l" r="r" t="t"/>
              <a:pathLst>
                <a:path extrusionOk="0" h="22769" w="12474">
                  <a:moveTo>
                    <a:pt x="10866" y="6663"/>
                  </a:moveTo>
                  <a:lnTo>
                    <a:pt x="797" y="850"/>
                  </a:lnTo>
                  <a:cubicBezTo>
                    <a:pt x="375" y="606"/>
                    <a:pt x="134" y="300"/>
                    <a:pt x="80" y="1"/>
                  </a:cubicBezTo>
                  <a:lnTo>
                    <a:pt x="80" y="15418"/>
                  </a:lnTo>
                  <a:cubicBezTo>
                    <a:pt x="1" y="15796"/>
                    <a:pt x="246" y="16218"/>
                    <a:pt x="797" y="16536"/>
                  </a:cubicBezTo>
                  <a:lnTo>
                    <a:pt x="10867" y="22349"/>
                  </a:lnTo>
                  <a:cubicBezTo>
                    <a:pt x="11326" y="22614"/>
                    <a:pt x="11910" y="22755"/>
                    <a:pt x="12473" y="22769"/>
                  </a:cubicBezTo>
                  <a:lnTo>
                    <a:pt x="12473" y="7082"/>
                  </a:lnTo>
                  <a:cubicBezTo>
                    <a:pt x="11909" y="7069"/>
                    <a:pt x="11326" y="6928"/>
                    <a:pt x="10866" y="6663"/>
                  </a:cubicBezTo>
                  <a:close/>
                </a:path>
              </a:pathLst>
            </a:custGeom>
            <a:solidFill>
              <a:srgbClr val="EDB3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0" name="Google Shape;2480;p47"/>
            <p:cNvSpPr/>
            <p:nvPr/>
          </p:nvSpPr>
          <p:spPr>
            <a:xfrm>
              <a:off x="1914425" y="2378450"/>
              <a:ext cx="311850" cy="569225"/>
            </a:xfrm>
            <a:custGeom>
              <a:rect b="b" l="l" r="r" t="t"/>
              <a:pathLst>
                <a:path extrusionOk="0" h="22769" w="12474">
                  <a:moveTo>
                    <a:pt x="10866" y="6663"/>
                  </a:moveTo>
                  <a:lnTo>
                    <a:pt x="797" y="850"/>
                  </a:lnTo>
                  <a:cubicBezTo>
                    <a:pt x="375" y="606"/>
                    <a:pt x="134" y="300"/>
                    <a:pt x="80" y="1"/>
                  </a:cubicBezTo>
                  <a:lnTo>
                    <a:pt x="80" y="15418"/>
                  </a:lnTo>
                  <a:cubicBezTo>
                    <a:pt x="1" y="15796"/>
                    <a:pt x="246" y="16218"/>
                    <a:pt x="797" y="16536"/>
                  </a:cubicBezTo>
                  <a:lnTo>
                    <a:pt x="10867" y="22349"/>
                  </a:lnTo>
                  <a:cubicBezTo>
                    <a:pt x="11326" y="22614"/>
                    <a:pt x="11910" y="22755"/>
                    <a:pt x="12473" y="22769"/>
                  </a:cubicBezTo>
                  <a:lnTo>
                    <a:pt x="12473" y="7082"/>
                  </a:lnTo>
                  <a:cubicBezTo>
                    <a:pt x="11909" y="7069"/>
                    <a:pt x="11326" y="6928"/>
                    <a:pt x="10866" y="66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1" name="Google Shape;2481;p47"/>
            <p:cNvSpPr/>
            <p:nvPr/>
          </p:nvSpPr>
          <p:spPr>
            <a:xfrm>
              <a:off x="2151650" y="276375"/>
              <a:ext cx="1336225" cy="2113950"/>
            </a:xfrm>
            <a:custGeom>
              <a:rect b="b" l="l" r="r" t="t"/>
              <a:pathLst>
                <a:path extrusionOk="0" h="84558" w="53449">
                  <a:moveTo>
                    <a:pt x="53448" y="10217"/>
                  </a:moveTo>
                  <a:lnTo>
                    <a:pt x="53312" y="0"/>
                  </a:lnTo>
                  <a:lnTo>
                    <a:pt x="45658" y="9703"/>
                  </a:lnTo>
                  <a:lnTo>
                    <a:pt x="48106" y="9865"/>
                  </a:lnTo>
                  <a:lnTo>
                    <a:pt x="39283" y="33241"/>
                  </a:lnTo>
                  <a:lnTo>
                    <a:pt x="33544" y="20024"/>
                  </a:lnTo>
                  <a:lnTo>
                    <a:pt x="19796" y="60378"/>
                  </a:lnTo>
                  <a:lnTo>
                    <a:pt x="12105" y="49762"/>
                  </a:lnTo>
                  <a:lnTo>
                    <a:pt x="10726" y="53612"/>
                  </a:lnTo>
                  <a:cubicBezTo>
                    <a:pt x="10699" y="53686"/>
                    <a:pt x="8063" y="61035"/>
                    <a:pt x="5466" y="68350"/>
                  </a:cubicBezTo>
                  <a:cubicBezTo>
                    <a:pt x="1" y="83740"/>
                    <a:pt x="228" y="83811"/>
                    <a:pt x="54" y="84557"/>
                  </a:cubicBezTo>
                  <a:cubicBezTo>
                    <a:pt x="54" y="84557"/>
                    <a:pt x="3295" y="83075"/>
                    <a:pt x="3284" y="83112"/>
                  </a:cubicBezTo>
                  <a:cubicBezTo>
                    <a:pt x="3646" y="81792"/>
                    <a:pt x="8534" y="68022"/>
                    <a:pt x="12282" y="57537"/>
                  </a:cubicBezTo>
                  <a:lnTo>
                    <a:pt x="20065" y="68281"/>
                  </a:lnTo>
                  <a:lnTo>
                    <a:pt x="33242" y="29607"/>
                  </a:lnTo>
                  <a:lnTo>
                    <a:pt x="38794" y="42394"/>
                  </a:lnTo>
                  <a:lnTo>
                    <a:pt x="51000" y="10055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2" name="Google Shape;2482;p47"/>
            <p:cNvSpPr/>
            <p:nvPr/>
          </p:nvSpPr>
          <p:spPr>
            <a:xfrm>
              <a:off x="2083225" y="1482175"/>
              <a:ext cx="370950" cy="908150"/>
            </a:xfrm>
            <a:custGeom>
              <a:rect b="b" l="l" r="r" t="t"/>
              <a:pathLst>
                <a:path extrusionOk="0" h="36326" w="14838">
                  <a:moveTo>
                    <a:pt x="13463" y="5380"/>
                  </a:moveTo>
                  <a:lnTo>
                    <a:pt x="14838" y="1547"/>
                  </a:lnTo>
                  <a:lnTo>
                    <a:pt x="12105" y="1"/>
                  </a:lnTo>
                  <a:lnTo>
                    <a:pt x="10725" y="3849"/>
                  </a:lnTo>
                  <a:cubicBezTo>
                    <a:pt x="10699" y="3923"/>
                    <a:pt x="8063" y="11273"/>
                    <a:pt x="5466" y="18588"/>
                  </a:cubicBezTo>
                  <a:cubicBezTo>
                    <a:pt x="1" y="33977"/>
                    <a:pt x="228" y="34049"/>
                    <a:pt x="54" y="34795"/>
                  </a:cubicBezTo>
                  <a:lnTo>
                    <a:pt x="2791" y="36325"/>
                  </a:lnTo>
                  <a:cubicBezTo>
                    <a:pt x="2965" y="35579"/>
                    <a:pt x="2738" y="35508"/>
                    <a:pt x="8203" y="20118"/>
                  </a:cubicBezTo>
                  <a:cubicBezTo>
                    <a:pt x="10800" y="12803"/>
                    <a:pt x="13436" y="5454"/>
                    <a:pt x="13463" y="53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3" name="Google Shape;2483;p47"/>
            <p:cNvSpPr/>
            <p:nvPr/>
          </p:nvSpPr>
          <p:spPr>
            <a:xfrm>
              <a:off x="2990250" y="238125"/>
              <a:ext cx="494200" cy="869300"/>
            </a:xfrm>
            <a:custGeom>
              <a:rect b="b" l="l" r="r" t="t"/>
              <a:pathLst>
                <a:path extrusionOk="0" h="34772" w="19768">
                  <a:moveTo>
                    <a:pt x="14562" y="11395"/>
                  </a:moveTo>
                  <a:lnTo>
                    <a:pt x="12114" y="11233"/>
                  </a:lnTo>
                  <a:lnTo>
                    <a:pt x="19768" y="1530"/>
                  </a:lnTo>
                  <a:lnTo>
                    <a:pt x="17031" y="0"/>
                  </a:lnTo>
                  <a:lnTo>
                    <a:pt x="9375" y="9702"/>
                  </a:lnTo>
                  <a:lnTo>
                    <a:pt x="11451" y="10856"/>
                  </a:lnTo>
                  <a:lnTo>
                    <a:pt x="3967" y="30687"/>
                  </a:lnTo>
                  <a:lnTo>
                    <a:pt x="0" y="21554"/>
                  </a:lnTo>
                  <a:lnTo>
                    <a:pt x="5739" y="347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4" name="Google Shape;2484;p47"/>
            <p:cNvSpPr/>
            <p:nvPr/>
          </p:nvSpPr>
          <p:spPr>
            <a:xfrm>
              <a:off x="2454275" y="738700"/>
              <a:ext cx="536000" cy="1047150"/>
            </a:xfrm>
            <a:custGeom>
              <a:rect b="b" l="l" r="r" t="t"/>
              <a:pathLst>
                <a:path extrusionOk="0" h="41886" w="21440">
                  <a:moveTo>
                    <a:pt x="21439" y="1531"/>
                  </a:moveTo>
                  <a:lnTo>
                    <a:pt x="18701" y="1"/>
                  </a:lnTo>
                  <a:lnTo>
                    <a:pt x="5473" y="38824"/>
                  </a:lnTo>
                  <a:lnTo>
                    <a:pt x="0" y="31270"/>
                  </a:lnTo>
                  <a:lnTo>
                    <a:pt x="7691" y="418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5" name="Google Shape;2485;p47"/>
            <p:cNvSpPr/>
            <p:nvPr/>
          </p:nvSpPr>
          <p:spPr>
            <a:xfrm>
              <a:off x="2441475" y="1714775"/>
              <a:ext cx="211825" cy="268600"/>
            </a:xfrm>
            <a:custGeom>
              <a:rect b="b" l="l" r="r" t="t"/>
              <a:pathLst>
                <a:path extrusionOk="0" h="10744" w="8473">
                  <a:moveTo>
                    <a:pt x="152" y="1507"/>
                  </a:moveTo>
                  <a:lnTo>
                    <a:pt x="5734" y="9214"/>
                  </a:lnTo>
                  <a:lnTo>
                    <a:pt x="5740" y="9198"/>
                  </a:lnTo>
                  <a:lnTo>
                    <a:pt x="8472" y="10743"/>
                  </a:lnTo>
                  <a:lnTo>
                    <a:pt x="689" y="1"/>
                  </a:lnTo>
                  <a:cubicBezTo>
                    <a:pt x="364" y="912"/>
                    <a:pt x="1" y="1934"/>
                    <a:pt x="152" y="15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6" name="Google Shape;2486;p47"/>
            <p:cNvSpPr/>
            <p:nvPr/>
          </p:nvSpPr>
          <p:spPr>
            <a:xfrm>
              <a:off x="2959900" y="1016525"/>
              <a:ext cx="161625" cy="319725"/>
            </a:xfrm>
            <a:custGeom>
              <a:rect b="b" l="l" r="r" t="t"/>
              <a:pathLst>
                <a:path extrusionOk="0" h="12789" w="6465">
                  <a:moveTo>
                    <a:pt x="0" y="2677"/>
                  </a:moveTo>
                  <a:lnTo>
                    <a:pt x="3727" y="11258"/>
                  </a:lnTo>
                  <a:lnTo>
                    <a:pt x="6464" y="12788"/>
                  </a:lnTo>
                  <a:lnTo>
                    <a:pt x="9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7" name="Google Shape;2487;p47"/>
            <p:cNvSpPr/>
            <p:nvPr/>
          </p:nvSpPr>
          <p:spPr>
            <a:xfrm>
              <a:off x="3587650" y="3388700"/>
              <a:ext cx="2783275" cy="1681450"/>
            </a:xfrm>
            <a:custGeom>
              <a:rect b="b" l="l" r="r" t="t"/>
              <a:pathLst>
                <a:path extrusionOk="0" h="67258" w="111331">
                  <a:moveTo>
                    <a:pt x="2683" y="47022"/>
                  </a:moveTo>
                  <a:lnTo>
                    <a:pt x="36497" y="66539"/>
                  </a:lnTo>
                  <a:cubicBezTo>
                    <a:pt x="37742" y="67258"/>
                    <a:pt x="39275" y="67258"/>
                    <a:pt x="40520" y="66539"/>
                  </a:cubicBezTo>
                  <a:lnTo>
                    <a:pt x="108650" y="27205"/>
                  </a:lnTo>
                  <a:cubicBezTo>
                    <a:pt x="111331" y="25656"/>
                    <a:pt x="111331" y="21785"/>
                    <a:pt x="108650" y="20236"/>
                  </a:cubicBezTo>
                  <a:lnTo>
                    <a:pt x="74834" y="720"/>
                  </a:lnTo>
                  <a:cubicBezTo>
                    <a:pt x="73589" y="1"/>
                    <a:pt x="72056" y="1"/>
                    <a:pt x="70811" y="720"/>
                  </a:cubicBezTo>
                  <a:lnTo>
                    <a:pt x="2683" y="40054"/>
                  </a:lnTo>
                  <a:cubicBezTo>
                    <a:pt x="0" y="41603"/>
                    <a:pt x="0" y="45474"/>
                    <a:pt x="2683" y="47022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8" name="Google Shape;2488;p47"/>
            <p:cNvSpPr/>
            <p:nvPr/>
          </p:nvSpPr>
          <p:spPr>
            <a:xfrm>
              <a:off x="3604400" y="3985175"/>
              <a:ext cx="2749725" cy="1495000"/>
            </a:xfrm>
            <a:custGeom>
              <a:rect b="b" l="l" r="r" t="t"/>
              <a:pathLst>
                <a:path extrusionOk="0" h="59800" w="109989">
                  <a:moveTo>
                    <a:pt x="107980" y="3346"/>
                  </a:moveTo>
                  <a:lnTo>
                    <a:pt x="39851" y="42680"/>
                  </a:lnTo>
                  <a:cubicBezTo>
                    <a:pt x="38607" y="43399"/>
                    <a:pt x="37073" y="43399"/>
                    <a:pt x="35829" y="42680"/>
                  </a:cubicBezTo>
                  <a:lnTo>
                    <a:pt x="2013" y="23163"/>
                  </a:lnTo>
                  <a:cubicBezTo>
                    <a:pt x="671" y="22388"/>
                    <a:pt x="1" y="21033"/>
                    <a:pt x="1" y="19678"/>
                  </a:cubicBezTo>
                  <a:lnTo>
                    <a:pt x="1" y="36079"/>
                  </a:lnTo>
                  <a:cubicBezTo>
                    <a:pt x="1" y="37434"/>
                    <a:pt x="671" y="38789"/>
                    <a:pt x="2013" y="39564"/>
                  </a:cubicBezTo>
                  <a:lnTo>
                    <a:pt x="35829" y="59081"/>
                  </a:lnTo>
                  <a:cubicBezTo>
                    <a:pt x="37073" y="59800"/>
                    <a:pt x="38607" y="59800"/>
                    <a:pt x="39851" y="59081"/>
                  </a:cubicBezTo>
                  <a:lnTo>
                    <a:pt x="107980" y="19747"/>
                  </a:lnTo>
                  <a:cubicBezTo>
                    <a:pt x="109262" y="19006"/>
                    <a:pt x="109924" y="2628"/>
                    <a:pt x="109981" y="1335"/>
                  </a:cubicBezTo>
                  <a:lnTo>
                    <a:pt x="109983" y="16442"/>
                  </a:lnTo>
                  <a:cubicBezTo>
                    <a:pt x="109983" y="16442"/>
                    <a:pt x="109986" y="1107"/>
                    <a:pt x="109983" y="1013"/>
                  </a:cubicBezTo>
                  <a:lnTo>
                    <a:pt x="109989" y="0"/>
                  </a:lnTo>
                  <a:cubicBezTo>
                    <a:pt x="109945" y="1307"/>
                    <a:pt x="109274" y="2599"/>
                    <a:pt x="107980" y="33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9" name="Google Shape;2489;p47"/>
            <p:cNvSpPr/>
            <p:nvPr/>
          </p:nvSpPr>
          <p:spPr>
            <a:xfrm>
              <a:off x="5000550" y="4457750"/>
              <a:ext cx="356875" cy="206050"/>
            </a:xfrm>
            <a:custGeom>
              <a:rect b="b" l="l" r="r" t="t"/>
              <a:pathLst>
                <a:path extrusionOk="0" h="8242" w="14275">
                  <a:moveTo>
                    <a:pt x="14274" y="724"/>
                  </a:moveTo>
                  <a:lnTo>
                    <a:pt x="1255" y="8242"/>
                  </a:lnTo>
                  <a:lnTo>
                    <a:pt x="0" y="7517"/>
                  </a:lnTo>
                  <a:lnTo>
                    <a:pt x="130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0" name="Google Shape;2490;p47"/>
            <p:cNvSpPr/>
            <p:nvPr/>
          </p:nvSpPr>
          <p:spPr>
            <a:xfrm>
              <a:off x="5382450" y="4241650"/>
              <a:ext cx="349275" cy="201675"/>
            </a:xfrm>
            <a:custGeom>
              <a:rect b="b" l="l" r="r" t="t"/>
              <a:pathLst>
                <a:path extrusionOk="0" h="8067" w="13971">
                  <a:moveTo>
                    <a:pt x="13970" y="724"/>
                  </a:moveTo>
                  <a:lnTo>
                    <a:pt x="1255" y="8066"/>
                  </a:lnTo>
                  <a:lnTo>
                    <a:pt x="0" y="7341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1" name="Google Shape;2491;p47"/>
            <p:cNvSpPr/>
            <p:nvPr/>
          </p:nvSpPr>
          <p:spPr>
            <a:xfrm>
              <a:off x="4382750" y="3832575"/>
              <a:ext cx="1465600" cy="875925"/>
            </a:xfrm>
            <a:custGeom>
              <a:rect b="b" l="l" r="r" t="t"/>
              <a:pathLst>
                <a:path extrusionOk="0" h="35037" w="58624">
                  <a:moveTo>
                    <a:pt x="0" y="30409"/>
                  </a:moveTo>
                  <a:lnTo>
                    <a:pt x="6233" y="29864"/>
                  </a:lnTo>
                  <a:cubicBezTo>
                    <a:pt x="9934" y="29541"/>
                    <a:pt x="12756" y="27782"/>
                    <a:pt x="13029" y="25628"/>
                  </a:cubicBezTo>
                  <a:lnTo>
                    <a:pt x="14146" y="16813"/>
                  </a:lnTo>
                  <a:cubicBezTo>
                    <a:pt x="14382" y="14960"/>
                    <a:pt x="16513" y="13367"/>
                    <a:pt x="19559" y="12770"/>
                  </a:cubicBezTo>
                  <a:lnTo>
                    <a:pt x="29903" y="10739"/>
                  </a:lnTo>
                  <a:cubicBezTo>
                    <a:pt x="33558" y="10023"/>
                    <a:pt x="35809" y="7901"/>
                    <a:pt x="35255" y="5697"/>
                  </a:cubicBezTo>
                  <a:lnTo>
                    <a:pt x="35255" y="5697"/>
                  </a:lnTo>
                  <a:cubicBezTo>
                    <a:pt x="34484" y="2628"/>
                    <a:pt x="39054" y="0"/>
                    <a:pt x="44365" y="457"/>
                  </a:cubicBezTo>
                  <a:lnTo>
                    <a:pt x="50202" y="959"/>
                  </a:lnTo>
                  <a:lnTo>
                    <a:pt x="58624" y="5819"/>
                  </a:lnTo>
                  <a:lnTo>
                    <a:pt x="8018" y="35037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2" name="Google Shape;2492;p47"/>
            <p:cNvSpPr/>
            <p:nvPr/>
          </p:nvSpPr>
          <p:spPr>
            <a:xfrm>
              <a:off x="4515200" y="3876125"/>
              <a:ext cx="1333125" cy="832375"/>
            </a:xfrm>
            <a:custGeom>
              <a:rect b="b" l="l" r="r" t="t"/>
              <a:pathLst>
                <a:path extrusionOk="0" h="33295" w="53325">
                  <a:moveTo>
                    <a:pt x="2720" y="33295"/>
                  </a:moveTo>
                  <a:lnTo>
                    <a:pt x="653" y="23441"/>
                  </a:lnTo>
                  <a:cubicBezTo>
                    <a:pt x="1" y="20336"/>
                    <a:pt x="3240" y="17331"/>
                    <a:pt x="8448" y="16470"/>
                  </a:cubicBezTo>
                  <a:cubicBezTo>
                    <a:pt x="8648" y="16436"/>
                    <a:pt x="8851" y="16406"/>
                    <a:pt x="9055" y="16377"/>
                  </a:cubicBezTo>
                  <a:lnTo>
                    <a:pt x="9055" y="16377"/>
                  </a:lnTo>
                  <a:cubicBezTo>
                    <a:pt x="14787" y="15604"/>
                    <a:pt x="19133" y="12903"/>
                    <a:pt x="20049" y="9547"/>
                  </a:cubicBezTo>
                  <a:lnTo>
                    <a:pt x="20952" y="6235"/>
                  </a:lnTo>
                  <a:cubicBezTo>
                    <a:pt x="21450" y="4412"/>
                    <a:pt x="23093" y="2827"/>
                    <a:pt x="25429" y="1719"/>
                  </a:cubicBezTo>
                  <a:cubicBezTo>
                    <a:pt x="28279" y="367"/>
                    <a:pt x="32168" y="1"/>
                    <a:pt x="35665" y="674"/>
                  </a:cubicBezTo>
                  <a:lnTo>
                    <a:pt x="53324" y="407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3" name="Google Shape;2493;p47"/>
            <p:cNvSpPr/>
            <p:nvPr/>
          </p:nvSpPr>
          <p:spPr>
            <a:xfrm>
              <a:off x="3997625" y="4368550"/>
              <a:ext cx="587250" cy="342825"/>
            </a:xfrm>
            <a:custGeom>
              <a:rect b="b" l="l" r="r" t="t"/>
              <a:pathLst>
                <a:path extrusionOk="0" h="13713" w="23490">
                  <a:moveTo>
                    <a:pt x="134" y="0"/>
                  </a:moveTo>
                  <a:lnTo>
                    <a:pt x="1" y="229"/>
                  </a:lnTo>
                  <a:lnTo>
                    <a:pt x="23356" y="13713"/>
                  </a:lnTo>
                  <a:lnTo>
                    <a:pt x="23489" y="1348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4" name="Google Shape;2494;p47"/>
            <p:cNvSpPr/>
            <p:nvPr/>
          </p:nvSpPr>
          <p:spPr>
            <a:xfrm>
              <a:off x="4178350" y="4264125"/>
              <a:ext cx="587225" cy="342825"/>
            </a:xfrm>
            <a:custGeom>
              <a:rect b="b" l="l" r="r" t="t"/>
              <a:pathLst>
                <a:path extrusionOk="0" h="13713" w="23489">
                  <a:moveTo>
                    <a:pt x="133" y="1"/>
                  </a:moveTo>
                  <a:lnTo>
                    <a:pt x="0" y="229"/>
                  </a:lnTo>
                  <a:lnTo>
                    <a:pt x="23357" y="13713"/>
                  </a:lnTo>
                  <a:lnTo>
                    <a:pt x="23489" y="13484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5" name="Google Shape;2495;p47"/>
            <p:cNvSpPr/>
            <p:nvPr/>
          </p:nvSpPr>
          <p:spPr>
            <a:xfrm>
              <a:off x="4359100" y="4159825"/>
              <a:ext cx="587225" cy="342875"/>
            </a:xfrm>
            <a:custGeom>
              <a:rect b="b" l="l" r="r" t="t"/>
              <a:pathLst>
                <a:path extrusionOk="0" h="13715" w="23489">
                  <a:moveTo>
                    <a:pt x="133" y="0"/>
                  </a:moveTo>
                  <a:lnTo>
                    <a:pt x="0" y="231"/>
                  </a:lnTo>
                  <a:lnTo>
                    <a:pt x="23357" y="13714"/>
                  </a:lnTo>
                  <a:lnTo>
                    <a:pt x="23489" y="13486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6" name="Google Shape;2496;p47"/>
            <p:cNvSpPr/>
            <p:nvPr/>
          </p:nvSpPr>
          <p:spPr>
            <a:xfrm>
              <a:off x="4539800" y="4055450"/>
              <a:ext cx="587250" cy="342825"/>
            </a:xfrm>
            <a:custGeom>
              <a:rect b="b" l="l" r="r" t="t"/>
              <a:pathLst>
                <a:path extrusionOk="0" h="13713" w="23490">
                  <a:moveTo>
                    <a:pt x="134" y="0"/>
                  </a:moveTo>
                  <a:lnTo>
                    <a:pt x="1" y="229"/>
                  </a:lnTo>
                  <a:lnTo>
                    <a:pt x="23356" y="13713"/>
                  </a:lnTo>
                  <a:lnTo>
                    <a:pt x="23490" y="1348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7" name="Google Shape;2497;p47"/>
            <p:cNvSpPr/>
            <p:nvPr/>
          </p:nvSpPr>
          <p:spPr>
            <a:xfrm>
              <a:off x="4720600" y="3951175"/>
              <a:ext cx="587200" cy="342825"/>
            </a:xfrm>
            <a:custGeom>
              <a:rect b="b" l="l" r="r" t="t"/>
              <a:pathLst>
                <a:path extrusionOk="0" h="13713" w="23488">
                  <a:moveTo>
                    <a:pt x="132" y="1"/>
                  </a:moveTo>
                  <a:lnTo>
                    <a:pt x="0" y="229"/>
                  </a:lnTo>
                  <a:lnTo>
                    <a:pt x="23356" y="13713"/>
                  </a:lnTo>
                  <a:lnTo>
                    <a:pt x="23488" y="13484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8" name="Google Shape;2498;p47"/>
            <p:cNvSpPr/>
            <p:nvPr/>
          </p:nvSpPr>
          <p:spPr>
            <a:xfrm>
              <a:off x="4901325" y="3846800"/>
              <a:ext cx="587200" cy="342825"/>
            </a:xfrm>
            <a:custGeom>
              <a:rect b="b" l="l" r="r" t="t"/>
              <a:pathLst>
                <a:path extrusionOk="0" h="13713" w="23488">
                  <a:moveTo>
                    <a:pt x="132" y="0"/>
                  </a:moveTo>
                  <a:lnTo>
                    <a:pt x="0" y="229"/>
                  </a:lnTo>
                  <a:lnTo>
                    <a:pt x="23356" y="13713"/>
                  </a:lnTo>
                  <a:lnTo>
                    <a:pt x="23487" y="13484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9" name="Google Shape;2499;p47"/>
            <p:cNvSpPr/>
            <p:nvPr/>
          </p:nvSpPr>
          <p:spPr>
            <a:xfrm>
              <a:off x="5082025" y="3742450"/>
              <a:ext cx="587250" cy="342850"/>
            </a:xfrm>
            <a:custGeom>
              <a:rect b="b" l="l" r="r" t="t"/>
              <a:pathLst>
                <a:path extrusionOk="0" h="13714" w="23490">
                  <a:moveTo>
                    <a:pt x="132" y="1"/>
                  </a:moveTo>
                  <a:lnTo>
                    <a:pt x="1" y="229"/>
                  </a:lnTo>
                  <a:lnTo>
                    <a:pt x="23358" y="13713"/>
                  </a:lnTo>
                  <a:lnTo>
                    <a:pt x="23489" y="13485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0" name="Google Shape;2500;p47"/>
            <p:cNvSpPr/>
            <p:nvPr/>
          </p:nvSpPr>
          <p:spPr>
            <a:xfrm>
              <a:off x="5262775" y="3638075"/>
              <a:ext cx="587200" cy="342875"/>
            </a:xfrm>
            <a:custGeom>
              <a:rect b="b" l="l" r="r" t="t"/>
              <a:pathLst>
                <a:path extrusionOk="0" h="13715" w="23488">
                  <a:moveTo>
                    <a:pt x="132" y="1"/>
                  </a:moveTo>
                  <a:lnTo>
                    <a:pt x="1" y="231"/>
                  </a:lnTo>
                  <a:lnTo>
                    <a:pt x="23356" y="13715"/>
                  </a:lnTo>
                  <a:lnTo>
                    <a:pt x="23488" y="13486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1" name="Google Shape;2501;p47"/>
            <p:cNvSpPr/>
            <p:nvPr/>
          </p:nvSpPr>
          <p:spPr>
            <a:xfrm>
              <a:off x="4044150" y="4292925"/>
              <a:ext cx="159050" cy="91850"/>
            </a:xfrm>
            <a:custGeom>
              <a:rect b="b" l="l" r="r" t="t"/>
              <a:pathLst>
                <a:path extrusionOk="0" h="3674" w="6362">
                  <a:moveTo>
                    <a:pt x="4708" y="1"/>
                  </a:moveTo>
                  <a:lnTo>
                    <a:pt x="0" y="2718"/>
                  </a:lnTo>
                  <a:lnTo>
                    <a:pt x="1655" y="3673"/>
                  </a:lnTo>
                  <a:lnTo>
                    <a:pt x="6361" y="956"/>
                  </a:lnTo>
                  <a:lnTo>
                    <a:pt x="47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2" name="Google Shape;2502;p47"/>
            <p:cNvSpPr/>
            <p:nvPr/>
          </p:nvSpPr>
          <p:spPr>
            <a:xfrm>
              <a:off x="4583975" y="4708250"/>
              <a:ext cx="86075" cy="49725"/>
            </a:xfrm>
            <a:custGeom>
              <a:rect b="b" l="l" r="r" t="t"/>
              <a:pathLst>
                <a:path extrusionOk="0" h="1989" w="3443">
                  <a:moveTo>
                    <a:pt x="1788" y="0"/>
                  </a:moveTo>
                  <a:lnTo>
                    <a:pt x="1" y="1033"/>
                  </a:lnTo>
                  <a:lnTo>
                    <a:pt x="1654" y="1988"/>
                  </a:lnTo>
                  <a:lnTo>
                    <a:pt x="3443" y="95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3" name="Google Shape;2503;p47"/>
            <p:cNvSpPr/>
            <p:nvPr/>
          </p:nvSpPr>
          <p:spPr>
            <a:xfrm>
              <a:off x="4764075" y="4604250"/>
              <a:ext cx="86100" cy="49725"/>
            </a:xfrm>
            <a:custGeom>
              <a:rect b="b" l="l" r="r" t="t"/>
              <a:pathLst>
                <a:path extrusionOk="0" h="1989" w="3444">
                  <a:moveTo>
                    <a:pt x="1790" y="0"/>
                  </a:moveTo>
                  <a:lnTo>
                    <a:pt x="1" y="1033"/>
                  </a:lnTo>
                  <a:lnTo>
                    <a:pt x="1655" y="1988"/>
                  </a:lnTo>
                  <a:lnTo>
                    <a:pt x="3443" y="954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4" name="Google Shape;2504;p47"/>
            <p:cNvSpPr/>
            <p:nvPr/>
          </p:nvSpPr>
          <p:spPr>
            <a:xfrm>
              <a:off x="4944225" y="4500250"/>
              <a:ext cx="86100" cy="49725"/>
            </a:xfrm>
            <a:custGeom>
              <a:rect b="b" l="l" r="r" t="t"/>
              <a:pathLst>
                <a:path extrusionOk="0" h="1989" w="3444">
                  <a:moveTo>
                    <a:pt x="1789" y="0"/>
                  </a:moveTo>
                  <a:lnTo>
                    <a:pt x="1" y="1033"/>
                  </a:lnTo>
                  <a:lnTo>
                    <a:pt x="1654" y="1988"/>
                  </a:lnTo>
                  <a:lnTo>
                    <a:pt x="3443" y="956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5" name="Google Shape;2505;p47"/>
            <p:cNvSpPr/>
            <p:nvPr/>
          </p:nvSpPr>
          <p:spPr>
            <a:xfrm>
              <a:off x="5124350" y="4396250"/>
              <a:ext cx="86075" cy="49725"/>
            </a:xfrm>
            <a:custGeom>
              <a:rect b="b" l="l" r="r" t="t"/>
              <a:pathLst>
                <a:path extrusionOk="0" h="1989" w="3443">
                  <a:moveTo>
                    <a:pt x="1789" y="0"/>
                  </a:moveTo>
                  <a:lnTo>
                    <a:pt x="0" y="1033"/>
                  </a:lnTo>
                  <a:lnTo>
                    <a:pt x="1655" y="1988"/>
                  </a:lnTo>
                  <a:lnTo>
                    <a:pt x="3443" y="956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6" name="Google Shape;2506;p47"/>
            <p:cNvSpPr/>
            <p:nvPr/>
          </p:nvSpPr>
          <p:spPr>
            <a:xfrm>
              <a:off x="5304450" y="4292250"/>
              <a:ext cx="86125" cy="49725"/>
            </a:xfrm>
            <a:custGeom>
              <a:rect b="b" l="l" r="r" t="t"/>
              <a:pathLst>
                <a:path extrusionOk="0" h="1989" w="3445">
                  <a:moveTo>
                    <a:pt x="1790" y="0"/>
                  </a:moveTo>
                  <a:lnTo>
                    <a:pt x="0" y="1033"/>
                  </a:lnTo>
                  <a:lnTo>
                    <a:pt x="1655" y="1988"/>
                  </a:lnTo>
                  <a:lnTo>
                    <a:pt x="3444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7" name="Google Shape;2507;p47"/>
            <p:cNvSpPr/>
            <p:nvPr/>
          </p:nvSpPr>
          <p:spPr>
            <a:xfrm>
              <a:off x="5484600" y="4188250"/>
              <a:ext cx="86075" cy="49700"/>
            </a:xfrm>
            <a:custGeom>
              <a:rect b="b" l="l" r="r" t="t"/>
              <a:pathLst>
                <a:path extrusionOk="0" h="1988" w="3443">
                  <a:moveTo>
                    <a:pt x="1790" y="0"/>
                  </a:moveTo>
                  <a:lnTo>
                    <a:pt x="0" y="1033"/>
                  </a:lnTo>
                  <a:lnTo>
                    <a:pt x="1653" y="1988"/>
                  </a:lnTo>
                  <a:lnTo>
                    <a:pt x="3443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8" name="Google Shape;2508;p47"/>
            <p:cNvSpPr/>
            <p:nvPr/>
          </p:nvSpPr>
          <p:spPr>
            <a:xfrm>
              <a:off x="5664700" y="4084250"/>
              <a:ext cx="86125" cy="49700"/>
            </a:xfrm>
            <a:custGeom>
              <a:rect b="b" l="l" r="r" t="t"/>
              <a:pathLst>
                <a:path extrusionOk="0" h="1988" w="3445">
                  <a:moveTo>
                    <a:pt x="1790" y="0"/>
                  </a:moveTo>
                  <a:lnTo>
                    <a:pt x="1" y="1034"/>
                  </a:lnTo>
                  <a:lnTo>
                    <a:pt x="1655" y="1988"/>
                  </a:lnTo>
                  <a:lnTo>
                    <a:pt x="3445" y="956"/>
                  </a:lnTo>
                  <a:lnTo>
                    <a:pt x="17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9" name="Google Shape;2509;p47"/>
            <p:cNvSpPr/>
            <p:nvPr/>
          </p:nvSpPr>
          <p:spPr>
            <a:xfrm>
              <a:off x="5844850" y="3980275"/>
              <a:ext cx="86075" cy="49675"/>
            </a:xfrm>
            <a:custGeom>
              <a:rect b="b" l="l" r="r" t="t"/>
              <a:pathLst>
                <a:path extrusionOk="0" h="1987" w="3443">
                  <a:moveTo>
                    <a:pt x="1790" y="1"/>
                  </a:moveTo>
                  <a:lnTo>
                    <a:pt x="1" y="1033"/>
                  </a:lnTo>
                  <a:lnTo>
                    <a:pt x="1654" y="1987"/>
                  </a:lnTo>
                  <a:lnTo>
                    <a:pt x="3443" y="955"/>
                  </a:lnTo>
                  <a:lnTo>
                    <a:pt x="17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0" name="Google Shape;2510;p47"/>
            <p:cNvSpPr/>
            <p:nvPr/>
          </p:nvSpPr>
          <p:spPr>
            <a:xfrm>
              <a:off x="4405600" y="4084250"/>
              <a:ext cx="159050" cy="91825"/>
            </a:xfrm>
            <a:custGeom>
              <a:rect b="b" l="l" r="r" t="t"/>
              <a:pathLst>
                <a:path extrusionOk="0" h="3673" w="6362">
                  <a:moveTo>
                    <a:pt x="4709" y="0"/>
                  </a:moveTo>
                  <a:lnTo>
                    <a:pt x="1" y="2718"/>
                  </a:lnTo>
                  <a:lnTo>
                    <a:pt x="1655" y="3673"/>
                  </a:lnTo>
                  <a:lnTo>
                    <a:pt x="6362" y="956"/>
                  </a:lnTo>
                  <a:lnTo>
                    <a:pt x="47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1" name="Google Shape;2511;p47"/>
            <p:cNvSpPr/>
            <p:nvPr/>
          </p:nvSpPr>
          <p:spPr>
            <a:xfrm>
              <a:off x="4767075" y="3875575"/>
              <a:ext cx="159050" cy="91825"/>
            </a:xfrm>
            <a:custGeom>
              <a:rect b="b" l="l" r="r" t="t"/>
              <a:pathLst>
                <a:path extrusionOk="0" h="3673" w="6362">
                  <a:moveTo>
                    <a:pt x="4708" y="0"/>
                  </a:moveTo>
                  <a:lnTo>
                    <a:pt x="0" y="2717"/>
                  </a:lnTo>
                  <a:lnTo>
                    <a:pt x="1655" y="3673"/>
                  </a:lnTo>
                  <a:lnTo>
                    <a:pt x="6362" y="954"/>
                  </a:lnTo>
                  <a:lnTo>
                    <a:pt x="4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2" name="Google Shape;2512;p47"/>
            <p:cNvSpPr/>
            <p:nvPr/>
          </p:nvSpPr>
          <p:spPr>
            <a:xfrm>
              <a:off x="5128550" y="3666850"/>
              <a:ext cx="159050" cy="91825"/>
            </a:xfrm>
            <a:custGeom>
              <a:rect b="b" l="l" r="r" t="t"/>
              <a:pathLst>
                <a:path extrusionOk="0" h="3673" w="6362">
                  <a:moveTo>
                    <a:pt x="4708" y="0"/>
                  </a:moveTo>
                  <a:lnTo>
                    <a:pt x="0" y="2719"/>
                  </a:lnTo>
                  <a:lnTo>
                    <a:pt x="1655" y="3673"/>
                  </a:lnTo>
                  <a:lnTo>
                    <a:pt x="6361" y="955"/>
                  </a:lnTo>
                  <a:lnTo>
                    <a:pt x="4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3" name="Google Shape;2513;p47"/>
            <p:cNvSpPr/>
            <p:nvPr/>
          </p:nvSpPr>
          <p:spPr>
            <a:xfrm>
              <a:off x="3927625" y="4390900"/>
              <a:ext cx="55750" cy="29375"/>
            </a:xfrm>
            <a:custGeom>
              <a:rect b="b" l="l" r="r" t="t"/>
              <a:pathLst>
                <a:path extrusionOk="0" h="1175" w="2230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2"/>
                    <a:pt x="0" y="773"/>
                    <a:pt x="397" y="1002"/>
                  </a:cubicBezTo>
                  <a:cubicBezTo>
                    <a:pt x="595" y="1117"/>
                    <a:pt x="855" y="1174"/>
                    <a:pt x="1115" y="1174"/>
                  </a:cubicBezTo>
                  <a:cubicBezTo>
                    <a:pt x="1375" y="1174"/>
                    <a:pt x="1635" y="1117"/>
                    <a:pt x="1833" y="1002"/>
                  </a:cubicBezTo>
                  <a:cubicBezTo>
                    <a:pt x="2230" y="773"/>
                    <a:pt x="2230" y="402"/>
                    <a:pt x="1833" y="172"/>
                  </a:cubicBezTo>
                  <a:cubicBezTo>
                    <a:pt x="1635" y="58"/>
                    <a:pt x="137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4" name="Google Shape;2514;p47"/>
            <p:cNvSpPr/>
            <p:nvPr/>
          </p:nvSpPr>
          <p:spPr>
            <a:xfrm>
              <a:off x="3986150" y="4423275"/>
              <a:ext cx="50825" cy="29350"/>
            </a:xfrm>
            <a:custGeom>
              <a:rect b="b" l="l" r="r" t="t"/>
              <a:pathLst>
                <a:path extrusionOk="0" h="1174" w="2033">
                  <a:moveTo>
                    <a:pt x="1017" y="0"/>
                  </a:moveTo>
                  <a:cubicBezTo>
                    <a:pt x="455" y="0"/>
                    <a:pt x="1" y="262"/>
                    <a:pt x="1" y="586"/>
                  </a:cubicBezTo>
                  <a:cubicBezTo>
                    <a:pt x="1" y="910"/>
                    <a:pt x="455" y="1173"/>
                    <a:pt x="1017" y="1173"/>
                  </a:cubicBezTo>
                  <a:cubicBezTo>
                    <a:pt x="1577" y="1173"/>
                    <a:pt x="2032" y="910"/>
                    <a:pt x="2032" y="586"/>
                  </a:cubicBezTo>
                  <a:cubicBezTo>
                    <a:pt x="2032" y="262"/>
                    <a:pt x="1577" y="0"/>
                    <a:pt x="10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5" name="Google Shape;2515;p47"/>
            <p:cNvSpPr/>
            <p:nvPr/>
          </p:nvSpPr>
          <p:spPr>
            <a:xfrm>
              <a:off x="4039725" y="4455625"/>
              <a:ext cx="55800" cy="29325"/>
            </a:xfrm>
            <a:custGeom>
              <a:rect b="b" l="l" r="r" t="t"/>
              <a:pathLst>
                <a:path extrusionOk="0" h="1173" w="2232">
                  <a:moveTo>
                    <a:pt x="1116" y="0"/>
                  </a:moveTo>
                  <a:cubicBezTo>
                    <a:pt x="856" y="0"/>
                    <a:pt x="596" y="57"/>
                    <a:pt x="398" y="172"/>
                  </a:cubicBezTo>
                  <a:cubicBezTo>
                    <a:pt x="0" y="400"/>
                    <a:pt x="2" y="773"/>
                    <a:pt x="398" y="1001"/>
                  </a:cubicBezTo>
                  <a:cubicBezTo>
                    <a:pt x="596" y="1116"/>
                    <a:pt x="855" y="1173"/>
                    <a:pt x="1115" y="1173"/>
                  </a:cubicBezTo>
                  <a:cubicBezTo>
                    <a:pt x="1375" y="1173"/>
                    <a:pt x="1636" y="1116"/>
                    <a:pt x="1835" y="1001"/>
                  </a:cubicBezTo>
                  <a:cubicBezTo>
                    <a:pt x="2231" y="773"/>
                    <a:pt x="2231" y="402"/>
                    <a:pt x="1835" y="172"/>
                  </a:cubicBezTo>
                  <a:cubicBezTo>
                    <a:pt x="1636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6" name="Google Shape;2516;p47"/>
            <p:cNvSpPr/>
            <p:nvPr/>
          </p:nvSpPr>
          <p:spPr>
            <a:xfrm>
              <a:off x="4095750" y="4488000"/>
              <a:ext cx="55825" cy="29350"/>
            </a:xfrm>
            <a:custGeom>
              <a:rect b="b" l="l" r="r" t="t"/>
              <a:pathLst>
                <a:path extrusionOk="0" h="1174" w="2233">
                  <a:moveTo>
                    <a:pt x="1116" y="1"/>
                  </a:moveTo>
                  <a:cubicBezTo>
                    <a:pt x="857" y="1"/>
                    <a:pt x="597" y="58"/>
                    <a:pt x="399" y="173"/>
                  </a:cubicBezTo>
                  <a:cubicBezTo>
                    <a:pt x="1" y="401"/>
                    <a:pt x="3" y="772"/>
                    <a:pt x="399" y="1002"/>
                  </a:cubicBezTo>
                  <a:cubicBezTo>
                    <a:pt x="597" y="1116"/>
                    <a:pt x="857" y="1174"/>
                    <a:pt x="1117" y="1174"/>
                  </a:cubicBezTo>
                  <a:cubicBezTo>
                    <a:pt x="1377" y="1174"/>
                    <a:pt x="1637" y="1116"/>
                    <a:pt x="1836" y="1002"/>
                  </a:cubicBezTo>
                  <a:cubicBezTo>
                    <a:pt x="2232" y="772"/>
                    <a:pt x="2231" y="401"/>
                    <a:pt x="1836" y="173"/>
                  </a:cubicBezTo>
                  <a:cubicBezTo>
                    <a:pt x="1637" y="58"/>
                    <a:pt x="1377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7" name="Google Shape;2517;p47"/>
            <p:cNvSpPr/>
            <p:nvPr/>
          </p:nvSpPr>
          <p:spPr>
            <a:xfrm>
              <a:off x="4151850" y="4520375"/>
              <a:ext cx="55775" cy="29325"/>
            </a:xfrm>
            <a:custGeom>
              <a:rect b="b" l="l" r="r" t="t"/>
              <a:pathLst>
                <a:path extrusionOk="0" h="1173" w="2231">
                  <a:moveTo>
                    <a:pt x="1117" y="0"/>
                  </a:moveTo>
                  <a:cubicBezTo>
                    <a:pt x="857" y="0"/>
                    <a:pt x="596" y="58"/>
                    <a:pt x="397" y="172"/>
                  </a:cubicBezTo>
                  <a:cubicBezTo>
                    <a:pt x="1" y="400"/>
                    <a:pt x="2" y="771"/>
                    <a:pt x="397" y="1001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1"/>
                  </a:cubicBezTo>
                  <a:cubicBezTo>
                    <a:pt x="2230" y="773"/>
                    <a:pt x="2230" y="400"/>
                    <a:pt x="1834" y="172"/>
                  </a:cubicBezTo>
                  <a:cubicBezTo>
                    <a:pt x="1636" y="58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8" name="Google Shape;2518;p47"/>
            <p:cNvSpPr/>
            <p:nvPr/>
          </p:nvSpPr>
          <p:spPr>
            <a:xfrm>
              <a:off x="4207900" y="4552725"/>
              <a:ext cx="55775" cy="29350"/>
            </a:xfrm>
            <a:custGeom>
              <a:rect b="b" l="l" r="r" t="t"/>
              <a:pathLst>
                <a:path extrusionOk="0" h="1174" w="2231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1"/>
                    <a:pt x="2" y="773"/>
                    <a:pt x="397" y="1002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2"/>
                  </a:cubicBezTo>
                  <a:cubicBezTo>
                    <a:pt x="2230" y="773"/>
                    <a:pt x="2230" y="402"/>
                    <a:pt x="1834" y="172"/>
                  </a:cubicBezTo>
                  <a:cubicBezTo>
                    <a:pt x="1635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9" name="Google Shape;2519;p47"/>
            <p:cNvSpPr/>
            <p:nvPr/>
          </p:nvSpPr>
          <p:spPr>
            <a:xfrm>
              <a:off x="4263950" y="4585100"/>
              <a:ext cx="55775" cy="29325"/>
            </a:xfrm>
            <a:custGeom>
              <a:rect b="b" l="l" r="r" t="t"/>
              <a:pathLst>
                <a:path extrusionOk="0" h="1173" w="2231">
                  <a:moveTo>
                    <a:pt x="1116" y="0"/>
                  </a:moveTo>
                  <a:cubicBezTo>
                    <a:pt x="856" y="0"/>
                    <a:pt x="596" y="57"/>
                    <a:pt x="397" y="172"/>
                  </a:cubicBezTo>
                  <a:cubicBezTo>
                    <a:pt x="0" y="402"/>
                    <a:pt x="0" y="772"/>
                    <a:pt x="397" y="1001"/>
                  </a:cubicBezTo>
                  <a:cubicBezTo>
                    <a:pt x="595" y="1115"/>
                    <a:pt x="855" y="1173"/>
                    <a:pt x="1115" y="1173"/>
                  </a:cubicBezTo>
                  <a:cubicBezTo>
                    <a:pt x="1375" y="1173"/>
                    <a:pt x="1635" y="1115"/>
                    <a:pt x="1834" y="1001"/>
                  </a:cubicBezTo>
                  <a:cubicBezTo>
                    <a:pt x="2230" y="772"/>
                    <a:pt x="2230" y="402"/>
                    <a:pt x="1834" y="172"/>
                  </a:cubicBezTo>
                  <a:cubicBezTo>
                    <a:pt x="1635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0" name="Google Shape;2520;p47"/>
            <p:cNvSpPr/>
            <p:nvPr/>
          </p:nvSpPr>
          <p:spPr>
            <a:xfrm>
              <a:off x="5322075" y="3595875"/>
              <a:ext cx="55775" cy="29325"/>
            </a:xfrm>
            <a:custGeom>
              <a:rect b="b" l="l" r="r" t="t"/>
              <a:pathLst>
                <a:path extrusionOk="0" h="1173" w="2231">
                  <a:moveTo>
                    <a:pt x="1117" y="0"/>
                  </a:moveTo>
                  <a:cubicBezTo>
                    <a:pt x="857" y="0"/>
                    <a:pt x="597" y="58"/>
                    <a:pt x="399" y="172"/>
                  </a:cubicBezTo>
                  <a:cubicBezTo>
                    <a:pt x="1" y="400"/>
                    <a:pt x="2" y="773"/>
                    <a:pt x="399" y="1001"/>
                  </a:cubicBezTo>
                  <a:cubicBezTo>
                    <a:pt x="597" y="1116"/>
                    <a:pt x="856" y="1173"/>
                    <a:pt x="1116" y="1173"/>
                  </a:cubicBezTo>
                  <a:cubicBezTo>
                    <a:pt x="1376" y="1173"/>
                    <a:pt x="1637" y="1116"/>
                    <a:pt x="1836" y="1001"/>
                  </a:cubicBezTo>
                  <a:cubicBezTo>
                    <a:pt x="2231" y="773"/>
                    <a:pt x="2231" y="400"/>
                    <a:pt x="1836" y="172"/>
                  </a:cubicBezTo>
                  <a:cubicBezTo>
                    <a:pt x="1637" y="58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1" name="Google Shape;2521;p47"/>
            <p:cNvSpPr/>
            <p:nvPr/>
          </p:nvSpPr>
          <p:spPr>
            <a:xfrm>
              <a:off x="5378125" y="3628225"/>
              <a:ext cx="55825" cy="29350"/>
            </a:xfrm>
            <a:custGeom>
              <a:rect b="b" l="l" r="r" t="t"/>
              <a:pathLst>
                <a:path extrusionOk="0" h="1174" w="2233">
                  <a:moveTo>
                    <a:pt x="1117" y="1"/>
                  </a:moveTo>
                  <a:cubicBezTo>
                    <a:pt x="857" y="1"/>
                    <a:pt x="597" y="58"/>
                    <a:pt x="399" y="172"/>
                  </a:cubicBezTo>
                  <a:cubicBezTo>
                    <a:pt x="1" y="402"/>
                    <a:pt x="2" y="773"/>
                    <a:pt x="399" y="1002"/>
                  </a:cubicBezTo>
                  <a:cubicBezTo>
                    <a:pt x="597" y="1116"/>
                    <a:pt x="857" y="1173"/>
                    <a:pt x="1117" y="1173"/>
                  </a:cubicBezTo>
                  <a:cubicBezTo>
                    <a:pt x="1377" y="1173"/>
                    <a:pt x="1637" y="1116"/>
                    <a:pt x="1836" y="1002"/>
                  </a:cubicBezTo>
                  <a:cubicBezTo>
                    <a:pt x="2232" y="775"/>
                    <a:pt x="2231" y="402"/>
                    <a:pt x="1836" y="172"/>
                  </a:cubicBezTo>
                  <a:cubicBezTo>
                    <a:pt x="1637" y="58"/>
                    <a:pt x="137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2" name="Google Shape;2522;p47"/>
            <p:cNvSpPr/>
            <p:nvPr/>
          </p:nvSpPr>
          <p:spPr>
            <a:xfrm>
              <a:off x="5434175" y="3660600"/>
              <a:ext cx="55825" cy="29350"/>
            </a:xfrm>
            <a:custGeom>
              <a:rect b="b" l="l" r="r" t="t"/>
              <a:pathLst>
                <a:path extrusionOk="0" h="1174" w="2233">
                  <a:moveTo>
                    <a:pt x="1117" y="0"/>
                  </a:moveTo>
                  <a:cubicBezTo>
                    <a:pt x="857" y="0"/>
                    <a:pt x="597" y="57"/>
                    <a:pt x="399" y="171"/>
                  </a:cubicBezTo>
                  <a:cubicBezTo>
                    <a:pt x="1" y="402"/>
                    <a:pt x="2" y="772"/>
                    <a:pt x="399" y="1001"/>
                  </a:cubicBezTo>
                  <a:cubicBezTo>
                    <a:pt x="597" y="1116"/>
                    <a:pt x="856" y="1174"/>
                    <a:pt x="1116" y="1174"/>
                  </a:cubicBezTo>
                  <a:cubicBezTo>
                    <a:pt x="1376" y="1174"/>
                    <a:pt x="1637" y="1116"/>
                    <a:pt x="1836" y="1001"/>
                  </a:cubicBezTo>
                  <a:cubicBezTo>
                    <a:pt x="2232" y="772"/>
                    <a:pt x="2231" y="402"/>
                    <a:pt x="1836" y="171"/>
                  </a:cubicBezTo>
                  <a:cubicBezTo>
                    <a:pt x="1637" y="57"/>
                    <a:pt x="1377" y="0"/>
                    <a:pt x="1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3" name="Google Shape;2523;p47"/>
            <p:cNvSpPr/>
            <p:nvPr/>
          </p:nvSpPr>
          <p:spPr>
            <a:xfrm>
              <a:off x="5490275" y="3692950"/>
              <a:ext cx="55775" cy="29375"/>
            </a:xfrm>
            <a:custGeom>
              <a:rect b="b" l="l" r="r" t="t"/>
              <a:pathLst>
                <a:path extrusionOk="0" h="1175" w="2231">
                  <a:moveTo>
                    <a:pt x="1116" y="1"/>
                  </a:moveTo>
                  <a:cubicBezTo>
                    <a:pt x="856" y="1"/>
                    <a:pt x="596" y="58"/>
                    <a:pt x="397" y="173"/>
                  </a:cubicBezTo>
                  <a:cubicBezTo>
                    <a:pt x="0" y="402"/>
                    <a:pt x="0" y="773"/>
                    <a:pt x="397" y="1003"/>
                  </a:cubicBezTo>
                  <a:cubicBezTo>
                    <a:pt x="595" y="1117"/>
                    <a:pt x="855" y="1174"/>
                    <a:pt x="1115" y="1174"/>
                  </a:cubicBezTo>
                  <a:cubicBezTo>
                    <a:pt x="1375" y="1174"/>
                    <a:pt x="1635" y="1117"/>
                    <a:pt x="1834" y="1003"/>
                  </a:cubicBezTo>
                  <a:cubicBezTo>
                    <a:pt x="2230" y="773"/>
                    <a:pt x="2230" y="402"/>
                    <a:pt x="1834" y="173"/>
                  </a:cubicBezTo>
                  <a:cubicBezTo>
                    <a:pt x="1636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4" name="Google Shape;2524;p47"/>
            <p:cNvSpPr/>
            <p:nvPr/>
          </p:nvSpPr>
          <p:spPr>
            <a:xfrm>
              <a:off x="5546325" y="3725350"/>
              <a:ext cx="55775" cy="29325"/>
            </a:xfrm>
            <a:custGeom>
              <a:rect b="b" l="l" r="r" t="t"/>
              <a:pathLst>
                <a:path extrusionOk="0" h="1173" w="2231">
                  <a:moveTo>
                    <a:pt x="1116" y="0"/>
                  </a:moveTo>
                  <a:cubicBezTo>
                    <a:pt x="856" y="0"/>
                    <a:pt x="596" y="57"/>
                    <a:pt x="397" y="172"/>
                  </a:cubicBezTo>
                  <a:cubicBezTo>
                    <a:pt x="0" y="400"/>
                    <a:pt x="0" y="771"/>
                    <a:pt x="397" y="1001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1"/>
                  </a:cubicBezTo>
                  <a:cubicBezTo>
                    <a:pt x="2230" y="771"/>
                    <a:pt x="2229" y="400"/>
                    <a:pt x="1834" y="172"/>
                  </a:cubicBezTo>
                  <a:cubicBezTo>
                    <a:pt x="1636" y="57"/>
                    <a:pt x="1376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5" name="Google Shape;2525;p47"/>
            <p:cNvSpPr/>
            <p:nvPr/>
          </p:nvSpPr>
          <p:spPr>
            <a:xfrm>
              <a:off x="5602375" y="3757700"/>
              <a:ext cx="55775" cy="29325"/>
            </a:xfrm>
            <a:custGeom>
              <a:rect b="b" l="l" r="r" t="t"/>
              <a:pathLst>
                <a:path extrusionOk="0" h="1173" w="2231">
                  <a:moveTo>
                    <a:pt x="1116" y="1"/>
                  </a:moveTo>
                  <a:cubicBezTo>
                    <a:pt x="856" y="1"/>
                    <a:pt x="596" y="58"/>
                    <a:pt x="397" y="172"/>
                  </a:cubicBezTo>
                  <a:cubicBezTo>
                    <a:pt x="0" y="401"/>
                    <a:pt x="0" y="771"/>
                    <a:pt x="397" y="1002"/>
                  </a:cubicBezTo>
                  <a:cubicBezTo>
                    <a:pt x="595" y="1116"/>
                    <a:pt x="855" y="1173"/>
                    <a:pt x="1115" y="1173"/>
                  </a:cubicBezTo>
                  <a:cubicBezTo>
                    <a:pt x="1375" y="1173"/>
                    <a:pt x="1635" y="1116"/>
                    <a:pt x="1834" y="1002"/>
                  </a:cubicBezTo>
                  <a:cubicBezTo>
                    <a:pt x="2230" y="773"/>
                    <a:pt x="2230" y="401"/>
                    <a:pt x="1834" y="172"/>
                  </a:cubicBezTo>
                  <a:cubicBezTo>
                    <a:pt x="1636" y="58"/>
                    <a:pt x="1376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6" name="Google Shape;2526;p47"/>
            <p:cNvSpPr/>
            <p:nvPr/>
          </p:nvSpPr>
          <p:spPr>
            <a:xfrm>
              <a:off x="5660925" y="3790075"/>
              <a:ext cx="50800" cy="29300"/>
            </a:xfrm>
            <a:custGeom>
              <a:rect b="b" l="l" r="r" t="t"/>
              <a:pathLst>
                <a:path extrusionOk="0" h="1172" w="2032">
                  <a:moveTo>
                    <a:pt x="1016" y="0"/>
                  </a:moveTo>
                  <a:cubicBezTo>
                    <a:pt x="456" y="0"/>
                    <a:pt x="0" y="262"/>
                    <a:pt x="0" y="586"/>
                  </a:cubicBezTo>
                  <a:cubicBezTo>
                    <a:pt x="0" y="910"/>
                    <a:pt x="456" y="1172"/>
                    <a:pt x="1016" y="1172"/>
                  </a:cubicBezTo>
                  <a:cubicBezTo>
                    <a:pt x="1578" y="1172"/>
                    <a:pt x="2032" y="910"/>
                    <a:pt x="2032" y="586"/>
                  </a:cubicBezTo>
                  <a:cubicBezTo>
                    <a:pt x="2032" y="262"/>
                    <a:pt x="1578" y="0"/>
                    <a:pt x="10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7" name="Google Shape;2527;p47"/>
            <p:cNvSpPr/>
            <p:nvPr/>
          </p:nvSpPr>
          <p:spPr>
            <a:xfrm>
              <a:off x="4868275" y="5025825"/>
              <a:ext cx="97600" cy="128925"/>
            </a:xfrm>
            <a:custGeom>
              <a:rect b="b" l="l" r="r" t="t"/>
              <a:pathLst>
                <a:path extrusionOk="0" h="5157" w="3904">
                  <a:moveTo>
                    <a:pt x="3208" y="401"/>
                  </a:moveTo>
                  <a:cubicBezTo>
                    <a:pt x="3903" y="802"/>
                    <a:pt x="3903" y="2101"/>
                    <a:pt x="3208" y="3305"/>
                  </a:cubicBezTo>
                  <a:cubicBezTo>
                    <a:pt x="2515" y="4507"/>
                    <a:pt x="1389" y="5156"/>
                    <a:pt x="694" y="4755"/>
                  </a:cubicBezTo>
                  <a:cubicBezTo>
                    <a:pt x="0" y="4355"/>
                    <a:pt x="0" y="3055"/>
                    <a:pt x="694" y="1853"/>
                  </a:cubicBezTo>
                  <a:cubicBezTo>
                    <a:pt x="1389" y="650"/>
                    <a:pt x="2515" y="0"/>
                    <a:pt x="3208" y="40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8" name="Google Shape;2528;p47"/>
            <p:cNvSpPr/>
            <p:nvPr/>
          </p:nvSpPr>
          <p:spPr>
            <a:xfrm>
              <a:off x="5102875" y="4891875"/>
              <a:ext cx="88925" cy="130975"/>
            </a:xfrm>
            <a:custGeom>
              <a:rect b="b" l="l" r="r" t="t"/>
              <a:pathLst>
                <a:path extrusionOk="0" h="5239" w="3557">
                  <a:moveTo>
                    <a:pt x="3557" y="1593"/>
                  </a:moveTo>
                  <a:cubicBezTo>
                    <a:pt x="3557" y="2727"/>
                    <a:pt x="2760" y="4106"/>
                    <a:pt x="1779" y="4672"/>
                  </a:cubicBezTo>
                  <a:cubicBezTo>
                    <a:pt x="797" y="5238"/>
                    <a:pt x="1" y="4780"/>
                    <a:pt x="1" y="3646"/>
                  </a:cubicBezTo>
                  <a:cubicBezTo>
                    <a:pt x="1" y="2512"/>
                    <a:pt x="795" y="1134"/>
                    <a:pt x="1779" y="567"/>
                  </a:cubicBezTo>
                  <a:cubicBezTo>
                    <a:pt x="2762" y="1"/>
                    <a:pt x="3557" y="459"/>
                    <a:pt x="3557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9" name="Google Shape;2529;p47"/>
            <p:cNvSpPr/>
            <p:nvPr/>
          </p:nvSpPr>
          <p:spPr>
            <a:xfrm>
              <a:off x="5333125" y="4758925"/>
              <a:ext cx="88975" cy="130975"/>
            </a:xfrm>
            <a:custGeom>
              <a:rect b="b" l="l" r="r" t="t"/>
              <a:pathLst>
                <a:path extrusionOk="0" h="5239" w="3559">
                  <a:moveTo>
                    <a:pt x="3558" y="1593"/>
                  </a:moveTo>
                  <a:cubicBezTo>
                    <a:pt x="3558" y="2727"/>
                    <a:pt x="2762" y="4106"/>
                    <a:pt x="1780" y="4672"/>
                  </a:cubicBezTo>
                  <a:cubicBezTo>
                    <a:pt x="799" y="5238"/>
                    <a:pt x="1" y="4780"/>
                    <a:pt x="1" y="3646"/>
                  </a:cubicBezTo>
                  <a:cubicBezTo>
                    <a:pt x="1" y="2512"/>
                    <a:pt x="797" y="1134"/>
                    <a:pt x="1780" y="567"/>
                  </a:cubicBezTo>
                  <a:cubicBezTo>
                    <a:pt x="2764" y="1"/>
                    <a:pt x="3558" y="459"/>
                    <a:pt x="3558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0" name="Google Shape;2530;p47"/>
            <p:cNvSpPr/>
            <p:nvPr/>
          </p:nvSpPr>
          <p:spPr>
            <a:xfrm>
              <a:off x="5563425" y="4625975"/>
              <a:ext cx="88925" cy="131000"/>
            </a:xfrm>
            <a:custGeom>
              <a:rect b="b" l="l" r="r" t="t"/>
              <a:pathLst>
                <a:path extrusionOk="0" h="5240" w="3557">
                  <a:moveTo>
                    <a:pt x="3557" y="1593"/>
                  </a:moveTo>
                  <a:cubicBezTo>
                    <a:pt x="3557" y="2727"/>
                    <a:pt x="2760" y="4106"/>
                    <a:pt x="1779" y="4672"/>
                  </a:cubicBezTo>
                  <a:cubicBezTo>
                    <a:pt x="797" y="5240"/>
                    <a:pt x="1" y="4780"/>
                    <a:pt x="1" y="3646"/>
                  </a:cubicBezTo>
                  <a:cubicBezTo>
                    <a:pt x="1" y="2512"/>
                    <a:pt x="797" y="1134"/>
                    <a:pt x="1779" y="567"/>
                  </a:cubicBezTo>
                  <a:cubicBezTo>
                    <a:pt x="2762" y="0"/>
                    <a:pt x="3557" y="459"/>
                    <a:pt x="3557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1" name="Google Shape;2531;p47"/>
            <p:cNvSpPr/>
            <p:nvPr/>
          </p:nvSpPr>
          <p:spPr>
            <a:xfrm>
              <a:off x="5793675" y="4493025"/>
              <a:ext cx="88975" cy="130975"/>
            </a:xfrm>
            <a:custGeom>
              <a:rect b="b" l="l" r="r" t="t"/>
              <a:pathLst>
                <a:path extrusionOk="0" h="5239" w="3559">
                  <a:moveTo>
                    <a:pt x="3558" y="1593"/>
                  </a:moveTo>
                  <a:cubicBezTo>
                    <a:pt x="3558" y="2727"/>
                    <a:pt x="2762" y="4106"/>
                    <a:pt x="1780" y="4672"/>
                  </a:cubicBezTo>
                  <a:cubicBezTo>
                    <a:pt x="799" y="5238"/>
                    <a:pt x="1" y="4779"/>
                    <a:pt x="1" y="3646"/>
                  </a:cubicBezTo>
                  <a:cubicBezTo>
                    <a:pt x="1" y="2512"/>
                    <a:pt x="797" y="1134"/>
                    <a:pt x="1780" y="566"/>
                  </a:cubicBezTo>
                  <a:cubicBezTo>
                    <a:pt x="2764" y="0"/>
                    <a:pt x="3558" y="459"/>
                    <a:pt x="3558" y="1593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2" name="Google Shape;2532;p47"/>
            <p:cNvSpPr/>
            <p:nvPr/>
          </p:nvSpPr>
          <p:spPr>
            <a:xfrm>
              <a:off x="6019650" y="4361050"/>
              <a:ext cx="97600" cy="128925"/>
            </a:xfrm>
            <a:custGeom>
              <a:rect b="b" l="l" r="r" t="t"/>
              <a:pathLst>
                <a:path extrusionOk="0" h="5157" w="3904">
                  <a:moveTo>
                    <a:pt x="3209" y="402"/>
                  </a:moveTo>
                  <a:cubicBezTo>
                    <a:pt x="3904" y="803"/>
                    <a:pt x="3904" y="2103"/>
                    <a:pt x="3209" y="3305"/>
                  </a:cubicBezTo>
                  <a:cubicBezTo>
                    <a:pt x="2515" y="4507"/>
                    <a:pt x="1389" y="5157"/>
                    <a:pt x="694" y="4757"/>
                  </a:cubicBezTo>
                  <a:cubicBezTo>
                    <a:pt x="1" y="4356"/>
                    <a:pt x="1" y="3055"/>
                    <a:pt x="694" y="1853"/>
                  </a:cubicBezTo>
                  <a:cubicBezTo>
                    <a:pt x="1389" y="651"/>
                    <a:pt x="2514" y="1"/>
                    <a:pt x="3209" y="402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3" name="Google Shape;2533;p47"/>
            <p:cNvSpPr/>
            <p:nvPr/>
          </p:nvSpPr>
          <p:spPr>
            <a:xfrm>
              <a:off x="1623900" y="4063425"/>
              <a:ext cx="2314825" cy="1353550"/>
            </a:xfrm>
            <a:custGeom>
              <a:rect b="b" l="l" r="r" t="t"/>
              <a:pathLst>
                <a:path extrusionOk="0" h="54142" w="92593">
                  <a:moveTo>
                    <a:pt x="67728" y="54142"/>
                  </a:moveTo>
                  <a:cubicBezTo>
                    <a:pt x="67602" y="54142"/>
                    <a:pt x="67480" y="54108"/>
                    <a:pt x="67372" y="54046"/>
                  </a:cubicBezTo>
                  <a:lnTo>
                    <a:pt x="474" y="15312"/>
                  </a:lnTo>
                  <a:cubicBezTo>
                    <a:pt x="0" y="15038"/>
                    <a:pt x="0" y="14356"/>
                    <a:pt x="474" y="14082"/>
                  </a:cubicBezTo>
                  <a:lnTo>
                    <a:pt x="24523" y="197"/>
                  </a:lnTo>
                  <a:cubicBezTo>
                    <a:pt x="24862" y="1"/>
                    <a:pt x="25296" y="117"/>
                    <a:pt x="25493" y="458"/>
                  </a:cubicBezTo>
                  <a:cubicBezTo>
                    <a:pt x="25690" y="797"/>
                    <a:pt x="25573" y="1231"/>
                    <a:pt x="25233" y="1428"/>
                  </a:cubicBezTo>
                  <a:lnTo>
                    <a:pt x="2250" y="14699"/>
                  </a:lnTo>
                  <a:lnTo>
                    <a:pt x="67728" y="52610"/>
                  </a:lnTo>
                  <a:lnTo>
                    <a:pt x="91421" y="38931"/>
                  </a:lnTo>
                  <a:cubicBezTo>
                    <a:pt x="91761" y="38731"/>
                    <a:pt x="92199" y="38847"/>
                    <a:pt x="92396" y="39189"/>
                  </a:cubicBezTo>
                  <a:cubicBezTo>
                    <a:pt x="92593" y="39530"/>
                    <a:pt x="92474" y="39966"/>
                    <a:pt x="92131" y="40161"/>
                  </a:cubicBezTo>
                  <a:lnTo>
                    <a:pt x="68084" y="54046"/>
                  </a:lnTo>
                  <a:cubicBezTo>
                    <a:pt x="67975" y="54108"/>
                    <a:pt x="67852" y="54142"/>
                    <a:pt x="67728" y="5414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4" name="Google Shape;2534;p47"/>
            <p:cNvSpPr/>
            <p:nvPr/>
          </p:nvSpPr>
          <p:spPr>
            <a:xfrm>
              <a:off x="807000" y="3919500"/>
              <a:ext cx="1346275" cy="777300"/>
            </a:xfrm>
            <a:custGeom>
              <a:rect b="b" l="l" r="r" t="t"/>
              <a:pathLst>
                <a:path extrusionOk="0" h="31092" w="53851">
                  <a:moveTo>
                    <a:pt x="40203" y="7880"/>
                  </a:moveTo>
                  <a:cubicBezTo>
                    <a:pt x="39261" y="7337"/>
                    <a:pt x="38243" y="6863"/>
                    <a:pt x="37169" y="6459"/>
                  </a:cubicBezTo>
                  <a:lnTo>
                    <a:pt x="39360" y="1740"/>
                  </a:lnTo>
                  <a:lnTo>
                    <a:pt x="28113" y="1"/>
                  </a:lnTo>
                  <a:lnTo>
                    <a:pt x="25923" y="4721"/>
                  </a:lnTo>
                  <a:cubicBezTo>
                    <a:pt x="23339" y="4801"/>
                    <a:pt x="20779" y="5188"/>
                    <a:pt x="18419" y="5880"/>
                  </a:cubicBezTo>
                  <a:lnTo>
                    <a:pt x="12435" y="2426"/>
                  </a:lnTo>
                  <a:lnTo>
                    <a:pt x="4201" y="7179"/>
                  </a:lnTo>
                  <a:lnTo>
                    <a:pt x="10185" y="10634"/>
                  </a:lnTo>
                  <a:cubicBezTo>
                    <a:pt x="8985" y="11996"/>
                    <a:pt x="8314" y="13475"/>
                    <a:pt x="8176" y="14966"/>
                  </a:cubicBezTo>
                  <a:lnTo>
                    <a:pt x="0" y="16232"/>
                  </a:lnTo>
                  <a:lnTo>
                    <a:pt x="3014" y="22725"/>
                  </a:lnTo>
                  <a:lnTo>
                    <a:pt x="11187" y="21461"/>
                  </a:lnTo>
                  <a:cubicBezTo>
                    <a:pt x="11887" y="22080"/>
                    <a:pt x="12706" y="22667"/>
                    <a:pt x="13649" y="23211"/>
                  </a:cubicBezTo>
                  <a:cubicBezTo>
                    <a:pt x="14590" y="23756"/>
                    <a:pt x="15608" y="24228"/>
                    <a:pt x="16681" y="24632"/>
                  </a:cubicBezTo>
                  <a:lnTo>
                    <a:pt x="14492" y="29351"/>
                  </a:lnTo>
                  <a:lnTo>
                    <a:pt x="25738" y="31092"/>
                  </a:lnTo>
                  <a:lnTo>
                    <a:pt x="27929" y="26372"/>
                  </a:lnTo>
                  <a:cubicBezTo>
                    <a:pt x="30513" y="26291"/>
                    <a:pt x="33073" y="25904"/>
                    <a:pt x="35433" y="25212"/>
                  </a:cubicBezTo>
                  <a:lnTo>
                    <a:pt x="41417" y="28667"/>
                  </a:lnTo>
                  <a:lnTo>
                    <a:pt x="49649" y="23913"/>
                  </a:lnTo>
                  <a:lnTo>
                    <a:pt x="43665" y="20459"/>
                  </a:lnTo>
                  <a:cubicBezTo>
                    <a:pt x="44866" y="19096"/>
                    <a:pt x="45536" y="17617"/>
                    <a:pt x="45674" y="16126"/>
                  </a:cubicBezTo>
                  <a:lnTo>
                    <a:pt x="53850" y="14860"/>
                  </a:lnTo>
                  <a:lnTo>
                    <a:pt x="50838" y="8368"/>
                  </a:lnTo>
                  <a:lnTo>
                    <a:pt x="42664" y="9632"/>
                  </a:lnTo>
                  <a:cubicBezTo>
                    <a:pt x="41964" y="9011"/>
                    <a:pt x="41145" y="8425"/>
                    <a:pt x="40203" y="7880"/>
                  </a:cubicBezTo>
                  <a:close/>
                  <a:moveTo>
                    <a:pt x="33598" y="19397"/>
                  </a:moveTo>
                  <a:cubicBezTo>
                    <a:pt x="29912" y="21524"/>
                    <a:pt x="23938" y="21524"/>
                    <a:pt x="20254" y="19397"/>
                  </a:cubicBezTo>
                  <a:cubicBezTo>
                    <a:pt x="16569" y="17270"/>
                    <a:pt x="16569" y="13820"/>
                    <a:pt x="20254" y="11693"/>
                  </a:cubicBezTo>
                  <a:cubicBezTo>
                    <a:pt x="23938" y="9567"/>
                    <a:pt x="29912" y="9567"/>
                    <a:pt x="33597" y="11693"/>
                  </a:cubicBezTo>
                  <a:cubicBezTo>
                    <a:pt x="37281" y="13820"/>
                    <a:pt x="37283" y="17270"/>
                    <a:pt x="33598" y="19397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5" name="Google Shape;2535;p47"/>
            <p:cNvSpPr/>
            <p:nvPr/>
          </p:nvSpPr>
          <p:spPr>
            <a:xfrm>
              <a:off x="1225075" y="4158650"/>
              <a:ext cx="512875" cy="227625"/>
            </a:xfrm>
            <a:custGeom>
              <a:rect b="b" l="l" r="r" t="t"/>
              <a:pathLst>
                <a:path extrusionOk="0" h="9105" w="20515">
                  <a:moveTo>
                    <a:pt x="17930" y="9105"/>
                  </a:moveTo>
                  <a:cubicBezTo>
                    <a:pt x="20514" y="6979"/>
                    <a:pt x="20163" y="4027"/>
                    <a:pt x="16875" y="2127"/>
                  </a:cubicBezTo>
                  <a:cubicBezTo>
                    <a:pt x="13190" y="1"/>
                    <a:pt x="7215" y="1"/>
                    <a:pt x="3531" y="2127"/>
                  </a:cubicBezTo>
                  <a:cubicBezTo>
                    <a:pt x="592" y="3824"/>
                    <a:pt x="0" y="6360"/>
                    <a:pt x="1747" y="8396"/>
                  </a:cubicBezTo>
                  <a:cubicBezTo>
                    <a:pt x="2191" y="7879"/>
                    <a:pt x="2784" y="7394"/>
                    <a:pt x="3531" y="6963"/>
                  </a:cubicBezTo>
                  <a:cubicBezTo>
                    <a:pt x="7215" y="4834"/>
                    <a:pt x="13190" y="4834"/>
                    <a:pt x="16875" y="6963"/>
                  </a:cubicBezTo>
                  <a:cubicBezTo>
                    <a:pt x="17621" y="7393"/>
                    <a:pt x="18213" y="7879"/>
                    <a:pt x="18658" y="8396"/>
                  </a:cubicBezTo>
                  <a:cubicBezTo>
                    <a:pt x="18436" y="8652"/>
                    <a:pt x="18192" y="8890"/>
                    <a:pt x="17930" y="91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6" name="Google Shape;2536;p47"/>
            <p:cNvSpPr/>
            <p:nvPr/>
          </p:nvSpPr>
          <p:spPr>
            <a:xfrm>
              <a:off x="807000" y="4326375"/>
              <a:ext cx="417025" cy="326900"/>
            </a:xfrm>
            <a:custGeom>
              <a:rect b="b" l="l" r="r" t="t"/>
              <a:pathLst>
                <a:path extrusionOk="0" h="13076" w="16681">
                  <a:moveTo>
                    <a:pt x="13649" y="6936"/>
                  </a:moveTo>
                  <a:cubicBezTo>
                    <a:pt x="12706" y="6392"/>
                    <a:pt x="11887" y="5805"/>
                    <a:pt x="11187" y="5186"/>
                  </a:cubicBezTo>
                  <a:lnTo>
                    <a:pt x="3014" y="6450"/>
                  </a:lnTo>
                  <a:lnTo>
                    <a:pt x="21" y="1"/>
                  </a:lnTo>
                  <a:lnTo>
                    <a:pt x="0" y="4"/>
                  </a:lnTo>
                  <a:lnTo>
                    <a:pt x="21" y="49"/>
                  </a:lnTo>
                  <a:lnTo>
                    <a:pt x="0" y="52"/>
                  </a:lnTo>
                  <a:lnTo>
                    <a:pt x="21" y="98"/>
                  </a:lnTo>
                  <a:lnTo>
                    <a:pt x="0" y="101"/>
                  </a:lnTo>
                  <a:lnTo>
                    <a:pt x="21" y="145"/>
                  </a:lnTo>
                  <a:lnTo>
                    <a:pt x="0" y="148"/>
                  </a:lnTo>
                  <a:lnTo>
                    <a:pt x="21" y="192"/>
                  </a:lnTo>
                  <a:lnTo>
                    <a:pt x="0" y="195"/>
                  </a:lnTo>
                  <a:lnTo>
                    <a:pt x="21" y="240"/>
                  </a:lnTo>
                  <a:lnTo>
                    <a:pt x="0" y="243"/>
                  </a:lnTo>
                  <a:lnTo>
                    <a:pt x="21" y="287"/>
                  </a:lnTo>
                  <a:lnTo>
                    <a:pt x="0" y="290"/>
                  </a:lnTo>
                  <a:lnTo>
                    <a:pt x="21" y="335"/>
                  </a:lnTo>
                  <a:lnTo>
                    <a:pt x="0" y="338"/>
                  </a:lnTo>
                  <a:lnTo>
                    <a:pt x="21" y="384"/>
                  </a:lnTo>
                  <a:lnTo>
                    <a:pt x="0" y="387"/>
                  </a:lnTo>
                  <a:lnTo>
                    <a:pt x="21" y="431"/>
                  </a:lnTo>
                  <a:lnTo>
                    <a:pt x="0" y="434"/>
                  </a:lnTo>
                  <a:lnTo>
                    <a:pt x="21" y="479"/>
                  </a:lnTo>
                  <a:lnTo>
                    <a:pt x="0" y="482"/>
                  </a:lnTo>
                  <a:lnTo>
                    <a:pt x="21" y="526"/>
                  </a:lnTo>
                  <a:lnTo>
                    <a:pt x="0" y="531"/>
                  </a:lnTo>
                  <a:lnTo>
                    <a:pt x="21" y="575"/>
                  </a:lnTo>
                  <a:lnTo>
                    <a:pt x="0" y="578"/>
                  </a:lnTo>
                  <a:lnTo>
                    <a:pt x="21" y="623"/>
                  </a:lnTo>
                  <a:lnTo>
                    <a:pt x="0" y="628"/>
                  </a:lnTo>
                  <a:lnTo>
                    <a:pt x="21" y="671"/>
                  </a:lnTo>
                  <a:lnTo>
                    <a:pt x="0" y="675"/>
                  </a:lnTo>
                  <a:lnTo>
                    <a:pt x="21" y="720"/>
                  </a:lnTo>
                  <a:lnTo>
                    <a:pt x="0" y="721"/>
                  </a:lnTo>
                  <a:lnTo>
                    <a:pt x="21" y="767"/>
                  </a:lnTo>
                  <a:lnTo>
                    <a:pt x="0" y="770"/>
                  </a:lnTo>
                  <a:lnTo>
                    <a:pt x="21" y="814"/>
                  </a:lnTo>
                  <a:lnTo>
                    <a:pt x="0" y="817"/>
                  </a:lnTo>
                  <a:lnTo>
                    <a:pt x="21" y="862"/>
                  </a:lnTo>
                  <a:lnTo>
                    <a:pt x="0" y="865"/>
                  </a:lnTo>
                  <a:lnTo>
                    <a:pt x="21" y="911"/>
                  </a:lnTo>
                  <a:lnTo>
                    <a:pt x="0" y="914"/>
                  </a:lnTo>
                  <a:lnTo>
                    <a:pt x="21" y="959"/>
                  </a:lnTo>
                  <a:lnTo>
                    <a:pt x="0" y="962"/>
                  </a:lnTo>
                  <a:lnTo>
                    <a:pt x="21" y="1006"/>
                  </a:lnTo>
                  <a:lnTo>
                    <a:pt x="0" y="1009"/>
                  </a:lnTo>
                  <a:lnTo>
                    <a:pt x="21" y="1053"/>
                  </a:lnTo>
                  <a:lnTo>
                    <a:pt x="0" y="1056"/>
                  </a:lnTo>
                  <a:lnTo>
                    <a:pt x="21" y="1101"/>
                  </a:lnTo>
                  <a:lnTo>
                    <a:pt x="0" y="1104"/>
                  </a:lnTo>
                  <a:lnTo>
                    <a:pt x="21" y="1148"/>
                  </a:lnTo>
                  <a:lnTo>
                    <a:pt x="0" y="1153"/>
                  </a:lnTo>
                  <a:lnTo>
                    <a:pt x="21" y="1197"/>
                  </a:lnTo>
                  <a:lnTo>
                    <a:pt x="0" y="1200"/>
                  </a:lnTo>
                  <a:lnTo>
                    <a:pt x="21" y="1245"/>
                  </a:lnTo>
                  <a:lnTo>
                    <a:pt x="0" y="1248"/>
                  </a:lnTo>
                  <a:lnTo>
                    <a:pt x="21" y="1292"/>
                  </a:lnTo>
                  <a:lnTo>
                    <a:pt x="0" y="1295"/>
                  </a:lnTo>
                  <a:lnTo>
                    <a:pt x="21" y="1341"/>
                  </a:lnTo>
                  <a:lnTo>
                    <a:pt x="0" y="1344"/>
                  </a:lnTo>
                  <a:lnTo>
                    <a:pt x="21" y="1389"/>
                  </a:lnTo>
                  <a:lnTo>
                    <a:pt x="0" y="1392"/>
                  </a:lnTo>
                  <a:lnTo>
                    <a:pt x="21" y="1436"/>
                  </a:lnTo>
                  <a:lnTo>
                    <a:pt x="0" y="1441"/>
                  </a:lnTo>
                  <a:lnTo>
                    <a:pt x="21" y="1486"/>
                  </a:lnTo>
                  <a:lnTo>
                    <a:pt x="0" y="1489"/>
                  </a:lnTo>
                  <a:lnTo>
                    <a:pt x="21" y="1533"/>
                  </a:lnTo>
                  <a:lnTo>
                    <a:pt x="0" y="1536"/>
                  </a:lnTo>
                  <a:lnTo>
                    <a:pt x="21" y="1580"/>
                  </a:lnTo>
                  <a:lnTo>
                    <a:pt x="0" y="1583"/>
                  </a:lnTo>
                  <a:lnTo>
                    <a:pt x="21" y="1628"/>
                  </a:lnTo>
                  <a:lnTo>
                    <a:pt x="0" y="1631"/>
                  </a:lnTo>
                  <a:lnTo>
                    <a:pt x="21" y="1675"/>
                  </a:lnTo>
                  <a:lnTo>
                    <a:pt x="0" y="1678"/>
                  </a:lnTo>
                  <a:lnTo>
                    <a:pt x="21" y="1725"/>
                  </a:lnTo>
                  <a:lnTo>
                    <a:pt x="0" y="1728"/>
                  </a:lnTo>
                  <a:lnTo>
                    <a:pt x="21" y="1772"/>
                  </a:lnTo>
                  <a:lnTo>
                    <a:pt x="0" y="1775"/>
                  </a:lnTo>
                  <a:lnTo>
                    <a:pt x="21" y="1819"/>
                  </a:lnTo>
                  <a:lnTo>
                    <a:pt x="0" y="1822"/>
                  </a:lnTo>
                  <a:lnTo>
                    <a:pt x="21" y="1867"/>
                  </a:lnTo>
                  <a:lnTo>
                    <a:pt x="0" y="1870"/>
                  </a:lnTo>
                  <a:lnTo>
                    <a:pt x="21" y="1914"/>
                  </a:lnTo>
                  <a:lnTo>
                    <a:pt x="0" y="1917"/>
                  </a:lnTo>
                  <a:lnTo>
                    <a:pt x="21" y="1963"/>
                  </a:lnTo>
                  <a:lnTo>
                    <a:pt x="0" y="1966"/>
                  </a:lnTo>
                  <a:lnTo>
                    <a:pt x="21" y="2011"/>
                  </a:lnTo>
                  <a:lnTo>
                    <a:pt x="0" y="2014"/>
                  </a:lnTo>
                  <a:lnTo>
                    <a:pt x="21" y="2058"/>
                  </a:lnTo>
                  <a:lnTo>
                    <a:pt x="0" y="2061"/>
                  </a:lnTo>
                  <a:lnTo>
                    <a:pt x="21" y="2107"/>
                  </a:lnTo>
                  <a:lnTo>
                    <a:pt x="0" y="2110"/>
                  </a:lnTo>
                  <a:lnTo>
                    <a:pt x="21" y="2154"/>
                  </a:lnTo>
                  <a:lnTo>
                    <a:pt x="0" y="2158"/>
                  </a:lnTo>
                  <a:lnTo>
                    <a:pt x="21" y="2202"/>
                  </a:lnTo>
                  <a:lnTo>
                    <a:pt x="0" y="2205"/>
                  </a:lnTo>
                  <a:lnTo>
                    <a:pt x="21" y="2250"/>
                  </a:lnTo>
                  <a:lnTo>
                    <a:pt x="0" y="2255"/>
                  </a:lnTo>
                  <a:lnTo>
                    <a:pt x="21" y="2299"/>
                  </a:lnTo>
                  <a:lnTo>
                    <a:pt x="0" y="2302"/>
                  </a:lnTo>
                  <a:lnTo>
                    <a:pt x="21" y="2347"/>
                  </a:lnTo>
                  <a:lnTo>
                    <a:pt x="0" y="2349"/>
                  </a:lnTo>
                  <a:lnTo>
                    <a:pt x="21" y="2394"/>
                  </a:lnTo>
                  <a:lnTo>
                    <a:pt x="0" y="2397"/>
                  </a:lnTo>
                  <a:lnTo>
                    <a:pt x="21" y="2441"/>
                  </a:lnTo>
                  <a:lnTo>
                    <a:pt x="0" y="2444"/>
                  </a:lnTo>
                  <a:lnTo>
                    <a:pt x="21" y="2490"/>
                  </a:lnTo>
                  <a:lnTo>
                    <a:pt x="0" y="2493"/>
                  </a:lnTo>
                  <a:lnTo>
                    <a:pt x="21" y="2538"/>
                  </a:lnTo>
                  <a:lnTo>
                    <a:pt x="0" y="2541"/>
                  </a:lnTo>
                  <a:lnTo>
                    <a:pt x="21" y="2586"/>
                  </a:lnTo>
                  <a:lnTo>
                    <a:pt x="0" y="2590"/>
                  </a:lnTo>
                  <a:lnTo>
                    <a:pt x="21" y="2633"/>
                  </a:lnTo>
                  <a:lnTo>
                    <a:pt x="0" y="2636"/>
                  </a:lnTo>
                  <a:lnTo>
                    <a:pt x="21" y="2682"/>
                  </a:lnTo>
                  <a:lnTo>
                    <a:pt x="0" y="2685"/>
                  </a:lnTo>
                  <a:lnTo>
                    <a:pt x="21" y="2729"/>
                  </a:lnTo>
                  <a:lnTo>
                    <a:pt x="0" y="2733"/>
                  </a:lnTo>
                  <a:lnTo>
                    <a:pt x="21" y="2777"/>
                  </a:lnTo>
                  <a:lnTo>
                    <a:pt x="0" y="2780"/>
                  </a:lnTo>
                  <a:lnTo>
                    <a:pt x="21" y="2826"/>
                  </a:lnTo>
                  <a:lnTo>
                    <a:pt x="0" y="2829"/>
                  </a:lnTo>
                  <a:lnTo>
                    <a:pt x="21" y="2873"/>
                  </a:lnTo>
                  <a:lnTo>
                    <a:pt x="0" y="2876"/>
                  </a:lnTo>
                  <a:lnTo>
                    <a:pt x="21" y="2921"/>
                  </a:lnTo>
                  <a:lnTo>
                    <a:pt x="0" y="2924"/>
                  </a:lnTo>
                  <a:lnTo>
                    <a:pt x="21" y="2969"/>
                  </a:lnTo>
                  <a:lnTo>
                    <a:pt x="0" y="2973"/>
                  </a:lnTo>
                  <a:lnTo>
                    <a:pt x="21" y="3016"/>
                  </a:lnTo>
                  <a:lnTo>
                    <a:pt x="0" y="3019"/>
                  </a:lnTo>
                  <a:lnTo>
                    <a:pt x="21" y="3065"/>
                  </a:lnTo>
                  <a:lnTo>
                    <a:pt x="0" y="3068"/>
                  </a:lnTo>
                  <a:lnTo>
                    <a:pt x="21" y="3113"/>
                  </a:lnTo>
                  <a:lnTo>
                    <a:pt x="0" y="3116"/>
                  </a:lnTo>
                  <a:lnTo>
                    <a:pt x="21" y="3160"/>
                  </a:lnTo>
                  <a:lnTo>
                    <a:pt x="0" y="3163"/>
                  </a:lnTo>
                  <a:lnTo>
                    <a:pt x="21" y="3207"/>
                  </a:lnTo>
                  <a:lnTo>
                    <a:pt x="0" y="3210"/>
                  </a:lnTo>
                  <a:lnTo>
                    <a:pt x="21" y="3256"/>
                  </a:lnTo>
                  <a:lnTo>
                    <a:pt x="0" y="3259"/>
                  </a:lnTo>
                  <a:lnTo>
                    <a:pt x="21" y="3303"/>
                  </a:lnTo>
                  <a:lnTo>
                    <a:pt x="0" y="3306"/>
                  </a:lnTo>
                  <a:lnTo>
                    <a:pt x="21" y="3352"/>
                  </a:lnTo>
                  <a:lnTo>
                    <a:pt x="0" y="3356"/>
                  </a:lnTo>
                  <a:lnTo>
                    <a:pt x="21" y="3399"/>
                  </a:lnTo>
                  <a:lnTo>
                    <a:pt x="0" y="3402"/>
                  </a:lnTo>
                  <a:lnTo>
                    <a:pt x="21" y="3448"/>
                  </a:lnTo>
                  <a:lnTo>
                    <a:pt x="0" y="3451"/>
                  </a:lnTo>
                  <a:lnTo>
                    <a:pt x="21" y="3495"/>
                  </a:lnTo>
                  <a:lnTo>
                    <a:pt x="0" y="3498"/>
                  </a:lnTo>
                  <a:lnTo>
                    <a:pt x="21" y="3543"/>
                  </a:lnTo>
                  <a:lnTo>
                    <a:pt x="0" y="3546"/>
                  </a:lnTo>
                  <a:lnTo>
                    <a:pt x="21" y="3592"/>
                  </a:lnTo>
                  <a:lnTo>
                    <a:pt x="0" y="3595"/>
                  </a:lnTo>
                  <a:lnTo>
                    <a:pt x="21" y="3639"/>
                  </a:lnTo>
                  <a:lnTo>
                    <a:pt x="0" y="3642"/>
                  </a:lnTo>
                  <a:lnTo>
                    <a:pt x="21" y="3687"/>
                  </a:lnTo>
                  <a:lnTo>
                    <a:pt x="0" y="3690"/>
                  </a:lnTo>
                  <a:lnTo>
                    <a:pt x="21" y="3734"/>
                  </a:lnTo>
                  <a:lnTo>
                    <a:pt x="0" y="3739"/>
                  </a:lnTo>
                  <a:lnTo>
                    <a:pt x="21" y="3782"/>
                  </a:lnTo>
                  <a:lnTo>
                    <a:pt x="0" y="3785"/>
                  </a:lnTo>
                  <a:lnTo>
                    <a:pt x="21" y="3831"/>
                  </a:lnTo>
                  <a:lnTo>
                    <a:pt x="0" y="3834"/>
                  </a:lnTo>
                  <a:lnTo>
                    <a:pt x="21" y="3878"/>
                  </a:lnTo>
                  <a:lnTo>
                    <a:pt x="0" y="3882"/>
                  </a:lnTo>
                  <a:lnTo>
                    <a:pt x="21" y="3926"/>
                  </a:lnTo>
                  <a:lnTo>
                    <a:pt x="0" y="3929"/>
                  </a:lnTo>
                  <a:lnTo>
                    <a:pt x="21" y="3975"/>
                  </a:lnTo>
                  <a:lnTo>
                    <a:pt x="0" y="3976"/>
                  </a:lnTo>
                  <a:lnTo>
                    <a:pt x="21" y="4022"/>
                  </a:lnTo>
                  <a:lnTo>
                    <a:pt x="0" y="4025"/>
                  </a:lnTo>
                  <a:lnTo>
                    <a:pt x="21" y="4069"/>
                  </a:lnTo>
                  <a:lnTo>
                    <a:pt x="0" y="4072"/>
                  </a:lnTo>
                  <a:lnTo>
                    <a:pt x="21" y="4117"/>
                  </a:lnTo>
                  <a:lnTo>
                    <a:pt x="0" y="4120"/>
                  </a:lnTo>
                  <a:lnTo>
                    <a:pt x="21" y="4165"/>
                  </a:lnTo>
                  <a:lnTo>
                    <a:pt x="0" y="4168"/>
                  </a:lnTo>
                  <a:lnTo>
                    <a:pt x="21" y="4214"/>
                  </a:lnTo>
                  <a:lnTo>
                    <a:pt x="0" y="4217"/>
                  </a:lnTo>
                  <a:lnTo>
                    <a:pt x="21" y="4261"/>
                  </a:lnTo>
                  <a:lnTo>
                    <a:pt x="0" y="4264"/>
                  </a:lnTo>
                  <a:lnTo>
                    <a:pt x="21" y="4309"/>
                  </a:lnTo>
                  <a:lnTo>
                    <a:pt x="0" y="4312"/>
                  </a:lnTo>
                  <a:lnTo>
                    <a:pt x="21" y="4358"/>
                  </a:lnTo>
                  <a:lnTo>
                    <a:pt x="0" y="4361"/>
                  </a:lnTo>
                  <a:lnTo>
                    <a:pt x="21" y="4405"/>
                  </a:lnTo>
                  <a:lnTo>
                    <a:pt x="0" y="4408"/>
                  </a:lnTo>
                  <a:lnTo>
                    <a:pt x="21" y="4453"/>
                  </a:lnTo>
                  <a:lnTo>
                    <a:pt x="0" y="4456"/>
                  </a:lnTo>
                  <a:lnTo>
                    <a:pt x="21" y="4500"/>
                  </a:lnTo>
                  <a:lnTo>
                    <a:pt x="0" y="4503"/>
                  </a:lnTo>
                  <a:lnTo>
                    <a:pt x="21" y="4548"/>
                  </a:lnTo>
                  <a:lnTo>
                    <a:pt x="0" y="4551"/>
                  </a:lnTo>
                  <a:lnTo>
                    <a:pt x="21" y="4597"/>
                  </a:lnTo>
                  <a:lnTo>
                    <a:pt x="0" y="4600"/>
                  </a:lnTo>
                  <a:lnTo>
                    <a:pt x="21" y="4644"/>
                  </a:lnTo>
                  <a:lnTo>
                    <a:pt x="0" y="4647"/>
                  </a:lnTo>
                  <a:lnTo>
                    <a:pt x="21" y="4692"/>
                  </a:lnTo>
                  <a:lnTo>
                    <a:pt x="0" y="4695"/>
                  </a:lnTo>
                  <a:lnTo>
                    <a:pt x="21" y="4741"/>
                  </a:lnTo>
                  <a:lnTo>
                    <a:pt x="0" y="4744"/>
                  </a:lnTo>
                  <a:lnTo>
                    <a:pt x="21" y="4788"/>
                  </a:lnTo>
                  <a:lnTo>
                    <a:pt x="0" y="4791"/>
                  </a:lnTo>
                  <a:lnTo>
                    <a:pt x="3014" y="11283"/>
                  </a:lnTo>
                  <a:lnTo>
                    <a:pt x="11187" y="10018"/>
                  </a:lnTo>
                  <a:cubicBezTo>
                    <a:pt x="11887" y="10639"/>
                    <a:pt x="12706" y="11226"/>
                    <a:pt x="13649" y="11769"/>
                  </a:cubicBezTo>
                  <a:cubicBezTo>
                    <a:pt x="14024" y="11987"/>
                    <a:pt x="14415" y="12189"/>
                    <a:pt x="14813" y="12383"/>
                  </a:cubicBezTo>
                  <a:lnTo>
                    <a:pt x="14490" y="13076"/>
                  </a:lnTo>
                  <a:lnTo>
                    <a:pt x="16681" y="8356"/>
                  </a:lnTo>
                  <a:cubicBezTo>
                    <a:pt x="15608" y="7953"/>
                    <a:pt x="14590" y="7481"/>
                    <a:pt x="13649" y="6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7" name="Google Shape;2537;p47"/>
            <p:cNvSpPr/>
            <p:nvPr/>
          </p:nvSpPr>
          <p:spPr>
            <a:xfrm>
              <a:off x="1169250" y="4517275"/>
              <a:ext cx="879000" cy="300375"/>
            </a:xfrm>
            <a:custGeom>
              <a:rect b="b" l="l" r="r" t="t"/>
              <a:pathLst>
                <a:path extrusionOk="0" h="12015" w="35160">
                  <a:moveTo>
                    <a:pt x="26927" y="4754"/>
                  </a:moveTo>
                  <a:lnTo>
                    <a:pt x="20943" y="1300"/>
                  </a:lnTo>
                  <a:cubicBezTo>
                    <a:pt x="18583" y="1993"/>
                    <a:pt x="16023" y="2380"/>
                    <a:pt x="13439" y="2459"/>
                  </a:cubicBezTo>
                  <a:lnTo>
                    <a:pt x="11248" y="7181"/>
                  </a:lnTo>
                  <a:lnTo>
                    <a:pt x="0" y="5440"/>
                  </a:lnTo>
                  <a:lnTo>
                    <a:pt x="22" y="5443"/>
                  </a:lnTo>
                  <a:lnTo>
                    <a:pt x="0" y="5487"/>
                  </a:lnTo>
                  <a:lnTo>
                    <a:pt x="22" y="5490"/>
                  </a:lnTo>
                  <a:lnTo>
                    <a:pt x="2" y="5537"/>
                  </a:lnTo>
                  <a:lnTo>
                    <a:pt x="22" y="5540"/>
                  </a:lnTo>
                  <a:lnTo>
                    <a:pt x="2" y="5585"/>
                  </a:lnTo>
                  <a:lnTo>
                    <a:pt x="22" y="5588"/>
                  </a:lnTo>
                  <a:lnTo>
                    <a:pt x="2" y="5632"/>
                  </a:lnTo>
                  <a:lnTo>
                    <a:pt x="22" y="5635"/>
                  </a:lnTo>
                  <a:lnTo>
                    <a:pt x="2" y="5679"/>
                  </a:lnTo>
                  <a:lnTo>
                    <a:pt x="22" y="5682"/>
                  </a:lnTo>
                  <a:lnTo>
                    <a:pt x="2" y="5727"/>
                  </a:lnTo>
                  <a:lnTo>
                    <a:pt x="22" y="5731"/>
                  </a:lnTo>
                  <a:lnTo>
                    <a:pt x="2" y="5774"/>
                  </a:lnTo>
                  <a:lnTo>
                    <a:pt x="22" y="5779"/>
                  </a:lnTo>
                  <a:lnTo>
                    <a:pt x="2" y="5823"/>
                  </a:lnTo>
                  <a:lnTo>
                    <a:pt x="22" y="5826"/>
                  </a:lnTo>
                  <a:lnTo>
                    <a:pt x="2" y="5871"/>
                  </a:lnTo>
                  <a:lnTo>
                    <a:pt x="22" y="5874"/>
                  </a:lnTo>
                  <a:lnTo>
                    <a:pt x="2" y="5918"/>
                  </a:lnTo>
                  <a:lnTo>
                    <a:pt x="22" y="5921"/>
                  </a:lnTo>
                  <a:lnTo>
                    <a:pt x="2" y="5967"/>
                  </a:lnTo>
                  <a:lnTo>
                    <a:pt x="22" y="5970"/>
                  </a:lnTo>
                  <a:lnTo>
                    <a:pt x="2" y="6015"/>
                  </a:lnTo>
                  <a:lnTo>
                    <a:pt x="22" y="6018"/>
                  </a:lnTo>
                  <a:lnTo>
                    <a:pt x="2" y="6062"/>
                  </a:lnTo>
                  <a:lnTo>
                    <a:pt x="22" y="6065"/>
                  </a:lnTo>
                  <a:lnTo>
                    <a:pt x="2" y="6110"/>
                  </a:lnTo>
                  <a:lnTo>
                    <a:pt x="22" y="6114"/>
                  </a:lnTo>
                  <a:lnTo>
                    <a:pt x="2" y="6157"/>
                  </a:lnTo>
                  <a:lnTo>
                    <a:pt x="22" y="6162"/>
                  </a:lnTo>
                  <a:lnTo>
                    <a:pt x="2" y="6206"/>
                  </a:lnTo>
                  <a:lnTo>
                    <a:pt x="22" y="6209"/>
                  </a:lnTo>
                  <a:lnTo>
                    <a:pt x="2" y="6254"/>
                  </a:lnTo>
                  <a:lnTo>
                    <a:pt x="22" y="6257"/>
                  </a:lnTo>
                  <a:lnTo>
                    <a:pt x="2" y="6301"/>
                  </a:lnTo>
                  <a:lnTo>
                    <a:pt x="22" y="6304"/>
                  </a:lnTo>
                  <a:lnTo>
                    <a:pt x="2" y="6351"/>
                  </a:lnTo>
                  <a:lnTo>
                    <a:pt x="22" y="6354"/>
                  </a:lnTo>
                  <a:lnTo>
                    <a:pt x="2" y="6398"/>
                  </a:lnTo>
                  <a:lnTo>
                    <a:pt x="22" y="6401"/>
                  </a:lnTo>
                  <a:lnTo>
                    <a:pt x="2" y="6445"/>
                  </a:lnTo>
                  <a:lnTo>
                    <a:pt x="22" y="6448"/>
                  </a:lnTo>
                  <a:lnTo>
                    <a:pt x="2" y="6493"/>
                  </a:lnTo>
                  <a:lnTo>
                    <a:pt x="22" y="6497"/>
                  </a:lnTo>
                  <a:lnTo>
                    <a:pt x="2" y="6540"/>
                  </a:lnTo>
                  <a:lnTo>
                    <a:pt x="22" y="6543"/>
                  </a:lnTo>
                  <a:lnTo>
                    <a:pt x="2" y="6589"/>
                  </a:lnTo>
                  <a:lnTo>
                    <a:pt x="22" y="6592"/>
                  </a:lnTo>
                  <a:lnTo>
                    <a:pt x="2" y="6637"/>
                  </a:lnTo>
                  <a:lnTo>
                    <a:pt x="22" y="6640"/>
                  </a:lnTo>
                  <a:lnTo>
                    <a:pt x="2" y="6684"/>
                  </a:lnTo>
                  <a:lnTo>
                    <a:pt x="22" y="6687"/>
                  </a:lnTo>
                  <a:lnTo>
                    <a:pt x="2" y="6733"/>
                  </a:lnTo>
                  <a:lnTo>
                    <a:pt x="22" y="6736"/>
                  </a:lnTo>
                  <a:lnTo>
                    <a:pt x="2" y="6780"/>
                  </a:lnTo>
                  <a:lnTo>
                    <a:pt x="22" y="6784"/>
                  </a:lnTo>
                  <a:lnTo>
                    <a:pt x="2" y="6828"/>
                  </a:lnTo>
                  <a:lnTo>
                    <a:pt x="22" y="6831"/>
                  </a:lnTo>
                  <a:lnTo>
                    <a:pt x="2" y="6876"/>
                  </a:lnTo>
                  <a:lnTo>
                    <a:pt x="22" y="6880"/>
                  </a:lnTo>
                  <a:lnTo>
                    <a:pt x="2" y="6923"/>
                  </a:lnTo>
                  <a:lnTo>
                    <a:pt x="22" y="6926"/>
                  </a:lnTo>
                  <a:lnTo>
                    <a:pt x="2" y="6972"/>
                  </a:lnTo>
                  <a:lnTo>
                    <a:pt x="22" y="6975"/>
                  </a:lnTo>
                  <a:lnTo>
                    <a:pt x="2" y="7020"/>
                  </a:lnTo>
                  <a:lnTo>
                    <a:pt x="22" y="7023"/>
                  </a:lnTo>
                  <a:lnTo>
                    <a:pt x="2" y="7067"/>
                  </a:lnTo>
                  <a:lnTo>
                    <a:pt x="22" y="7070"/>
                  </a:lnTo>
                  <a:lnTo>
                    <a:pt x="2" y="7116"/>
                  </a:lnTo>
                  <a:lnTo>
                    <a:pt x="22" y="7119"/>
                  </a:lnTo>
                  <a:lnTo>
                    <a:pt x="2" y="7164"/>
                  </a:lnTo>
                  <a:lnTo>
                    <a:pt x="22" y="7167"/>
                  </a:lnTo>
                  <a:lnTo>
                    <a:pt x="2" y="7213"/>
                  </a:lnTo>
                  <a:lnTo>
                    <a:pt x="22" y="7216"/>
                  </a:lnTo>
                  <a:lnTo>
                    <a:pt x="2" y="7259"/>
                  </a:lnTo>
                  <a:lnTo>
                    <a:pt x="22" y="7263"/>
                  </a:lnTo>
                  <a:lnTo>
                    <a:pt x="2" y="7306"/>
                  </a:lnTo>
                  <a:lnTo>
                    <a:pt x="22" y="7309"/>
                  </a:lnTo>
                  <a:lnTo>
                    <a:pt x="2" y="7355"/>
                  </a:lnTo>
                  <a:lnTo>
                    <a:pt x="22" y="7358"/>
                  </a:lnTo>
                  <a:lnTo>
                    <a:pt x="2" y="7402"/>
                  </a:lnTo>
                  <a:lnTo>
                    <a:pt x="22" y="7406"/>
                  </a:lnTo>
                  <a:lnTo>
                    <a:pt x="2" y="7450"/>
                  </a:lnTo>
                  <a:lnTo>
                    <a:pt x="22" y="7453"/>
                  </a:lnTo>
                  <a:lnTo>
                    <a:pt x="2" y="7499"/>
                  </a:lnTo>
                  <a:lnTo>
                    <a:pt x="22" y="7502"/>
                  </a:lnTo>
                  <a:lnTo>
                    <a:pt x="2" y="7546"/>
                  </a:lnTo>
                  <a:lnTo>
                    <a:pt x="22" y="7549"/>
                  </a:lnTo>
                  <a:lnTo>
                    <a:pt x="2" y="7594"/>
                  </a:lnTo>
                  <a:lnTo>
                    <a:pt x="22" y="7597"/>
                  </a:lnTo>
                  <a:lnTo>
                    <a:pt x="2" y="7642"/>
                  </a:lnTo>
                  <a:lnTo>
                    <a:pt x="22" y="7646"/>
                  </a:lnTo>
                  <a:lnTo>
                    <a:pt x="2" y="7689"/>
                  </a:lnTo>
                  <a:lnTo>
                    <a:pt x="22" y="7692"/>
                  </a:lnTo>
                  <a:lnTo>
                    <a:pt x="2" y="7738"/>
                  </a:lnTo>
                  <a:lnTo>
                    <a:pt x="22" y="7741"/>
                  </a:lnTo>
                  <a:lnTo>
                    <a:pt x="2" y="7785"/>
                  </a:lnTo>
                  <a:lnTo>
                    <a:pt x="22" y="7789"/>
                  </a:lnTo>
                  <a:lnTo>
                    <a:pt x="2" y="7833"/>
                  </a:lnTo>
                  <a:lnTo>
                    <a:pt x="22" y="7836"/>
                  </a:lnTo>
                  <a:lnTo>
                    <a:pt x="2" y="7882"/>
                  </a:lnTo>
                  <a:lnTo>
                    <a:pt x="22" y="7885"/>
                  </a:lnTo>
                  <a:lnTo>
                    <a:pt x="2" y="7929"/>
                  </a:lnTo>
                  <a:lnTo>
                    <a:pt x="22" y="7932"/>
                  </a:lnTo>
                  <a:lnTo>
                    <a:pt x="2" y="7979"/>
                  </a:lnTo>
                  <a:lnTo>
                    <a:pt x="22" y="7982"/>
                  </a:lnTo>
                  <a:lnTo>
                    <a:pt x="2" y="8026"/>
                  </a:lnTo>
                  <a:lnTo>
                    <a:pt x="22" y="8029"/>
                  </a:lnTo>
                  <a:lnTo>
                    <a:pt x="2" y="8072"/>
                  </a:lnTo>
                  <a:lnTo>
                    <a:pt x="22" y="8075"/>
                  </a:lnTo>
                  <a:lnTo>
                    <a:pt x="2" y="8121"/>
                  </a:lnTo>
                  <a:lnTo>
                    <a:pt x="22" y="8124"/>
                  </a:lnTo>
                  <a:lnTo>
                    <a:pt x="2" y="8168"/>
                  </a:lnTo>
                  <a:lnTo>
                    <a:pt x="22" y="8171"/>
                  </a:lnTo>
                  <a:lnTo>
                    <a:pt x="2" y="8216"/>
                  </a:lnTo>
                  <a:lnTo>
                    <a:pt x="22" y="8219"/>
                  </a:lnTo>
                  <a:lnTo>
                    <a:pt x="2" y="8265"/>
                  </a:lnTo>
                  <a:lnTo>
                    <a:pt x="22" y="8268"/>
                  </a:lnTo>
                  <a:lnTo>
                    <a:pt x="2" y="8312"/>
                  </a:lnTo>
                  <a:lnTo>
                    <a:pt x="22" y="8315"/>
                  </a:lnTo>
                  <a:lnTo>
                    <a:pt x="2" y="8360"/>
                  </a:lnTo>
                  <a:lnTo>
                    <a:pt x="22" y="8363"/>
                  </a:lnTo>
                  <a:lnTo>
                    <a:pt x="2" y="8407"/>
                  </a:lnTo>
                  <a:lnTo>
                    <a:pt x="22" y="8412"/>
                  </a:lnTo>
                  <a:lnTo>
                    <a:pt x="2" y="8455"/>
                  </a:lnTo>
                  <a:lnTo>
                    <a:pt x="22" y="8458"/>
                  </a:lnTo>
                  <a:lnTo>
                    <a:pt x="2" y="8504"/>
                  </a:lnTo>
                  <a:lnTo>
                    <a:pt x="22" y="8507"/>
                  </a:lnTo>
                  <a:lnTo>
                    <a:pt x="2" y="8551"/>
                  </a:lnTo>
                  <a:lnTo>
                    <a:pt x="22" y="8554"/>
                  </a:lnTo>
                  <a:lnTo>
                    <a:pt x="2" y="8599"/>
                  </a:lnTo>
                  <a:lnTo>
                    <a:pt x="22" y="8602"/>
                  </a:lnTo>
                  <a:lnTo>
                    <a:pt x="2" y="8648"/>
                  </a:lnTo>
                  <a:lnTo>
                    <a:pt x="22" y="8651"/>
                  </a:lnTo>
                  <a:lnTo>
                    <a:pt x="2" y="8695"/>
                  </a:lnTo>
                  <a:lnTo>
                    <a:pt x="22" y="8698"/>
                  </a:lnTo>
                  <a:lnTo>
                    <a:pt x="2" y="8743"/>
                  </a:lnTo>
                  <a:lnTo>
                    <a:pt x="22" y="8746"/>
                  </a:lnTo>
                  <a:lnTo>
                    <a:pt x="2" y="8792"/>
                  </a:lnTo>
                  <a:lnTo>
                    <a:pt x="22" y="8795"/>
                  </a:lnTo>
                  <a:lnTo>
                    <a:pt x="2" y="8840"/>
                  </a:lnTo>
                  <a:lnTo>
                    <a:pt x="22" y="8843"/>
                  </a:lnTo>
                  <a:lnTo>
                    <a:pt x="2" y="8887"/>
                  </a:lnTo>
                  <a:lnTo>
                    <a:pt x="22" y="8890"/>
                  </a:lnTo>
                  <a:lnTo>
                    <a:pt x="2" y="8934"/>
                  </a:lnTo>
                  <a:lnTo>
                    <a:pt x="22" y="8937"/>
                  </a:lnTo>
                  <a:lnTo>
                    <a:pt x="2" y="8982"/>
                  </a:lnTo>
                  <a:lnTo>
                    <a:pt x="22" y="8985"/>
                  </a:lnTo>
                  <a:lnTo>
                    <a:pt x="2" y="9029"/>
                  </a:lnTo>
                  <a:lnTo>
                    <a:pt x="22" y="9034"/>
                  </a:lnTo>
                  <a:lnTo>
                    <a:pt x="2" y="9078"/>
                  </a:lnTo>
                  <a:lnTo>
                    <a:pt x="22" y="9081"/>
                  </a:lnTo>
                  <a:lnTo>
                    <a:pt x="2" y="9126"/>
                  </a:lnTo>
                  <a:lnTo>
                    <a:pt x="22" y="9129"/>
                  </a:lnTo>
                  <a:lnTo>
                    <a:pt x="2" y="9173"/>
                  </a:lnTo>
                  <a:lnTo>
                    <a:pt x="22" y="9176"/>
                  </a:lnTo>
                  <a:lnTo>
                    <a:pt x="2" y="9221"/>
                  </a:lnTo>
                  <a:lnTo>
                    <a:pt x="22" y="9224"/>
                  </a:lnTo>
                  <a:lnTo>
                    <a:pt x="2" y="9270"/>
                  </a:lnTo>
                  <a:lnTo>
                    <a:pt x="22" y="9273"/>
                  </a:lnTo>
                  <a:lnTo>
                    <a:pt x="2" y="9317"/>
                  </a:lnTo>
                  <a:lnTo>
                    <a:pt x="22" y="9320"/>
                  </a:lnTo>
                  <a:lnTo>
                    <a:pt x="2" y="9365"/>
                  </a:lnTo>
                  <a:lnTo>
                    <a:pt x="22" y="9368"/>
                  </a:lnTo>
                  <a:lnTo>
                    <a:pt x="2" y="9412"/>
                  </a:lnTo>
                  <a:lnTo>
                    <a:pt x="22" y="9417"/>
                  </a:lnTo>
                  <a:lnTo>
                    <a:pt x="2" y="9461"/>
                  </a:lnTo>
                  <a:lnTo>
                    <a:pt x="22" y="9464"/>
                  </a:lnTo>
                  <a:lnTo>
                    <a:pt x="2" y="9509"/>
                  </a:lnTo>
                  <a:lnTo>
                    <a:pt x="22" y="9512"/>
                  </a:lnTo>
                  <a:lnTo>
                    <a:pt x="2" y="9556"/>
                  </a:lnTo>
                  <a:lnTo>
                    <a:pt x="22" y="9559"/>
                  </a:lnTo>
                  <a:lnTo>
                    <a:pt x="2" y="9606"/>
                  </a:lnTo>
                  <a:lnTo>
                    <a:pt x="22" y="9609"/>
                  </a:lnTo>
                  <a:lnTo>
                    <a:pt x="2" y="9653"/>
                  </a:lnTo>
                  <a:lnTo>
                    <a:pt x="22" y="9656"/>
                  </a:lnTo>
                  <a:lnTo>
                    <a:pt x="2" y="9700"/>
                  </a:lnTo>
                  <a:lnTo>
                    <a:pt x="22" y="9703"/>
                  </a:lnTo>
                  <a:lnTo>
                    <a:pt x="2" y="9748"/>
                  </a:lnTo>
                  <a:lnTo>
                    <a:pt x="22" y="9751"/>
                  </a:lnTo>
                  <a:lnTo>
                    <a:pt x="2" y="9795"/>
                  </a:lnTo>
                  <a:lnTo>
                    <a:pt x="22" y="9798"/>
                  </a:lnTo>
                  <a:lnTo>
                    <a:pt x="2" y="9844"/>
                  </a:lnTo>
                  <a:lnTo>
                    <a:pt x="22" y="9847"/>
                  </a:lnTo>
                  <a:lnTo>
                    <a:pt x="2" y="9891"/>
                  </a:lnTo>
                  <a:lnTo>
                    <a:pt x="22" y="9895"/>
                  </a:lnTo>
                  <a:lnTo>
                    <a:pt x="2" y="9939"/>
                  </a:lnTo>
                  <a:lnTo>
                    <a:pt x="22" y="9942"/>
                  </a:lnTo>
                  <a:lnTo>
                    <a:pt x="2" y="9987"/>
                  </a:lnTo>
                  <a:lnTo>
                    <a:pt x="22" y="9990"/>
                  </a:lnTo>
                  <a:lnTo>
                    <a:pt x="2" y="10034"/>
                  </a:lnTo>
                  <a:lnTo>
                    <a:pt x="22" y="10037"/>
                  </a:lnTo>
                  <a:lnTo>
                    <a:pt x="2" y="10083"/>
                  </a:lnTo>
                  <a:lnTo>
                    <a:pt x="22" y="10086"/>
                  </a:lnTo>
                  <a:lnTo>
                    <a:pt x="2" y="10131"/>
                  </a:lnTo>
                  <a:lnTo>
                    <a:pt x="22" y="10134"/>
                  </a:lnTo>
                  <a:lnTo>
                    <a:pt x="2" y="10178"/>
                  </a:lnTo>
                  <a:lnTo>
                    <a:pt x="22" y="10181"/>
                  </a:lnTo>
                  <a:lnTo>
                    <a:pt x="2" y="10227"/>
                  </a:lnTo>
                  <a:lnTo>
                    <a:pt x="22" y="10230"/>
                  </a:lnTo>
                  <a:lnTo>
                    <a:pt x="2" y="10274"/>
                  </a:lnTo>
                  <a:lnTo>
                    <a:pt x="11248" y="12014"/>
                  </a:lnTo>
                  <a:lnTo>
                    <a:pt x="13439" y="7293"/>
                  </a:lnTo>
                  <a:cubicBezTo>
                    <a:pt x="16023" y="7214"/>
                    <a:pt x="18583" y="6827"/>
                    <a:pt x="20943" y="6133"/>
                  </a:cubicBezTo>
                  <a:lnTo>
                    <a:pt x="26927" y="9588"/>
                  </a:lnTo>
                  <a:lnTo>
                    <a:pt x="35159" y="4836"/>
                  </a:lnTo>
                  <a:lnTo>
                    <a:pt x="35118" y="4812"/>
                  </a:lnTo>
                  <a:lnTo>
                    <a:pt x="35159" y="4787"/>
                  </a:lnTo>
                  <a:lnTo>
                    <a:pt x="35118" y="4763"/>
                  </a:lnTo>
                  <a:lnTo>
                    <a:pt x="35159" y="4739"/>
                  </a:lnTo>
                  <a:lnTo>
                    <a:pt x="35118" y="4715"/>
                  </a:lnTo>
                  <a:lnTo>
                    <a:pt x="35159" y="4692"/>
                  </a:lnTo>
                  <a:lnTo>
                    <a:pt x="35118" y="4668"/>
                  </a:lnTo>
                  <a:lnTo>
                    <a:pt x="35159" y="4644"/>
                  </a:lnTo>
                  <a:lnTo>
                    <a:pt x="35118" y="4619"/>
                  </a:lnTo>
                  <a:lnTo>
                    <a:pt x="35159" y="4595"/>
                  </a:lnTo>
                  <a:lnTo>
                    <a:pt x="35118" y="4572"/>
                  </a:lnTo>
                  <a:lnTo>
                    <a:pt x="35159" y="4548"/>
                  </a:lnTo>
                  <a:lnTo>
                    <a:pt x="35118" y="4524"/>
                  </a:lnTo>
                  <a:lnTo>
                    <a:pt x="35159" y="4500"/>
                  </a:lnTo>
                  <a:lnTo>
                    <a:pt x="35118" y="4476"/>
                  </a:lnTo>
                  <a:lnTo>
                    <a:pt x="35159" y="4453"/>
                  </a:lnTo>
                  <a:lnTo>
                    <a:pt x="35118" y="4429"/>
                  </a:lnTo>
                  <a:lnTo>
                    <a:pt x="35159" y="4404"/>
                  </a:lnTo>
                  <a:lnTo>
                    <a:pt x="35118" y="4380"/>
                  </a:lnTo>
                  <a:lnTo>
                    <a:pt x="35159" y="4356"/>
                  </a:lnTo>
                  <a:lnTo>
                    <a:pt x="35118" y="4333"/>
                  </a:lnTo>
                  <a:lnTo>
                    <a:pt x="35159" y="4309"/>
                  </a:lnTo>
                  <a:lnTo>
                    <a:pt x="35118" y="4285"/>
                  </a:lnTo>
                  <a:lnTo>
                    <a:pt x="35159" y="4261"/>
                  </a:lnTo>
                  <a:lnTo>
                    <a:pt x="35118" y="4236"/>
                  </a:lnTo>
                  <a:lnTo>
                    <a:pt x="35159" y="4212"/>
                  </a:lnTo>
                  <a:lnTo>
                    <a:pt x="35118" y="4189"/>
                  </a:lnTo>
                  <a:lnTo>
                    <a:pt x="35159" y="4165"/>
                  </a:lnTo>
                  <a:lnTo>
                    <a:pt x="35118" y="4141"/>
                  </a:lnTo>
                  <a:lnTo>
                    <a:pt x="35159" y="4117"/>
                  </a:lnTo>
                  <a:lnTo>
                    <a:pt x="35118" y="4093"/>
                  </a:lnTo>
                  <a:lnTo>
                    <a:pt x="35159" y="4068"/>
                  </a:lnTo>
                  <a:lnTo>
                    <a:pt x="35118" y="4046"/>
                  </a:lnTo>
                  <a:lnTo>
                    <a:pt x="35159" y="4021"/>
                  </a:lnTo>
                  <a:lnTo>
                    <a:pt x="35118" y="3997"/>
                  </a:lnTo>
                  <a:lnTo>
                    <a:pt x="35159" y="3973"/>
                  </a:lnTo>
                  <a:lnTo>
                    <a:pt x="35118" y="3949"/>
                  </a:lnTo>
                  <a:lnTo>
                    <a:pt x="35159" y="3926"/>
                  </a:lnTo>
                  <a:lnTo>
                    <a:pt x="35118" y="3902"/>
                  </a:lnTo>
                  <a:lnTo>
                    <a:pt x="35159" y="3878"/>
                  </a:lnTo>
                  <a:lnTo>
                    <a:pt x="35118" y="3853"/>
                  </a:lnTo>
                  <a:lnTo>
                    <a:pt x="35159" y="3829"/>
                  </a:lnTo>
                  <a:lnTo>
                    <a:pt x="35118" y="3806"/>
                  </a:lnTo>
                  <a:lnTo>
                    <a:pt x="35159" y="3782"/>
                  </a:lnTo>
                  <a:lnTo>
                    <a:pt x="35118" y="3758"/>
                  </a:lnTo>
                  <a:lnTo>
                    <a:pt x="35159" y="3734"/>
                  </a:lnTo>
                  <a:lnTo>
                    <a:pt x="35118" y="3710"/>
                  </a:lnTo>
                  <a:lnTo>
                    <a:pt x="35159" y="3687"/>
                  </a:lnTo>
                  <a:lnTo>
                    <a:pt x="35118" y="3663"/>
                  </a:lnTo>
                  <a:lnTo>
                    <a:pt x="35159" y="3638"/>
                  </a:lnTo>
                  <a:lnTo>
                    <a:pt x="35118" y="3614"/>
                  </a:lnTo>
                  <a:lnTo>
                    <a:pt x="35159" y="3590"/>
                  </a:lnTo>
                  <a:lnTo>
                    <a:pt x="35118" y="3566"/>
                  </a:lnTo>
                  <a:lnTo>
                    <a:pt x="35159" y="3543"/>
                  </a:lnTo>
                  <a:lnTo>
                    <a:pt x="35118" y="3519"/>
                  </a:lnTo>
                  <a:lnTo>
                    <a:pt x="35159" y="3495"/>
                  </a:lnTo>
                  <a:lnTo>
                    <a:pt x="35118" y="3470"/>
                  </a:lnTo>
                  <a:lnTo>
                    <a:pt x="35159" y="3446"/>
                  </a:lnTo>
                  <a:lnTo>
                    <a:pt x="35118" y="3423"/>
                  </a:lnTo>
                  <a:lnTo>
                    <a:pt x="35159" y="3399"/>
                  </a:lnTo>
                  <a:lnTo>
                    <a:pt x="35118" y="3375"/>
                  </a:lnTo>
                  <a:lnTo>
                    <a:pt x="35159" y="3351"/>
                  </a:lnTo>
                  <a:lnTo>
                    <a:pt x="35118" y="3327"/>
                  </a:lnTo>
                  <a:lnTo>
                    <a:pt x="35159" y="3304"/>
                  </a:lnTo>
                  <a:lnTo>
                    <a:pt x="35118" y="3280"/>
                  </a:lnTo>
                  <a:lnTo>
                    <a:pt x="35159" y="3255"/>
                  </a:lnTo>
                  <a:lnTo>
                    <a:pt x="35118" y="3231"/>
                  </a:lnTo>
                  <a:lnTo>
                    <a:pt x="35159" y="3207"/>
                  </a:lnTo>
                  <a:lnTo>
                    <a:pt x="35118" y="3184"/>
                  </a:lnTo>
                  <a:lnTo>
                    <a:pt x="35159" y="3160"/>
                  </a:lnTo>
                  <a:lnTo>
                    <a:pt x="35118" y="3136"/>
                  </a:lnTo>
                  <a:lnTo>
                    <a:pt x="35159" y="3112"/>
                  </a:lnTo>
                  <a:lnTo>
                    <a:pt x="35118" y="3087"/>
                  </a:lnTo>
                  <a:lnTo>
                    <a:pt x="35159" y="3063"/>
                  </a:lnTo>
                  <a:lnTo>
                    <a:pt x="35118" y="3040"/>
                  </a:lnTo>
                  <a:lnTo>
                    <a:pt x="35159" y="3016"/>
                  </a:lnTo>
                  <a:lnTo>
                    <a:pt x="35118" y="2992"/>
                  </a:lnTo>
                  <a:lnTo>
                    <a:pt x="35159" y="2968"/>
                  </a:lnTo>
                  <a:lnTo>
                    <a:pt x="35118" y="2944"/>
                  </a:lnTo>
                  <a:lnTo>
                    <a:pt x="35159" y="2921"/>
                  </a:lnTo>
                  <a:lnTo>
                    <a:pt x="35118" y="2897"/>
                  </a:lnTo>
                  <a:lnTo>
                    <a:pt x="35159" y="2872"/>
                  </a:lnTo>
                  <a:lnTo>
                    <a:pt x="35118" y="2848"/>
                  </a:lnTo>
                  <a:lnTo>
                    <a:pt x="35159" y="2824"/>
                  </a:lnTo>
                  <a:lnTo>
                    <a:pt x="35118" y="2801"/>
                  </a:lnTo>
                  <a:lnTo>
                    <a:pt x="35159" y="2777"/>
                  </a:lnTo>
                  <a:lnTo>
                    <a:pt x="35118" y="2753"/>
                  </a:lnTo>
                  <a:lnTo>
                    <a:pt x="35159" y="2729"/>
                  </a:lnTo>
                  <a:lnTo>
                    <a:pt x="35118" y="2704"/>
                  </a:lnTo>
                  <a:lnTo>
                    <a:pt x="35159" y="2682"/>
                  </a:lnTo>
                  <a:lnTo>
                    <a:pt x="35118" y="2657"/>
                  </a:lnTo>
                  <a:lnTo>
                    <a:pt x="35159" y="2633"/>
                  </a:lnTo>
                  <a:lnTo>
                    <a:pt x="35118" y="2609"/>
                  </a:lnTo>
                  <a:lnTo>
                    <a:pt x="35159" y="2585"/>
                  </a:lnTo>
                  <a:lnTo>
                    <a:pt x="35118" y="2561"/>
                  </a:lnTo>
                  <a:lnTo>
                    <a:pt x="35159" y="2538"/>
                  </a:lnTo>
                  <a:lnTo>
                    <a:pt x="35118" y="2514"/>
                  </a:lnTo>
                  <a:lnTo>
                    <a:pt x="35159" y="2489"/>
                  </a:lnTo>
                  <a:lnTo>
                    <a:pt x="35118" y="2465"/>
                  </a:lnTo>
                  <a:lnTo>
                    <a:pt x="35159" y="2441"/>
                  </a:lnTo>
                  <a:lnTo>
                    <a:pt x="35118" y="2418"/>
                  </a:lnTo>
                  <a:lnTo>
                    <a:pt x="35159" y="2394"/>
                  </a:lnTo>
                  <a:lnTo>
                    <a:pt x="35118" y="2370"/>
                  </a:lnTo>
                  <a:lnTo>
                    <a:pt x="35159" y="2346"/>
                  </a:lnTo>
                  <a:lnTo>
                    <a:pt x="35118" y="2321"/>
                  </a:lnTo>
                  <a:lnTo>
                    <a:pt x="35159" y="2299"/>
                  </a:lnTo>
                  <a:lnTo>
                    <a:pt x="35118" y="2274"/>
                  </a:lnTo>
                  <a:lnTo>
                    <a:pt x="35159" y="2250"/>
                  </a:lnTo>
                  <a:lnTo>
                    <a:pt x="35118" y="2226"/>
                  </a:lnTo>
                  <a:lnTo>
                    <a:pt x="35159" y="2202"/>
                  </a:lnTo>
                  <a:lnTo>
                    <a:pt x="35118" y="2179"/>
                  </a:lnTo>
                  <a:lnTo>
                    <a:pt x="35159" y="2155"/>
                  </a:lnTo>
                  <a:lnTo>
                    <a:pt x="35118" y="2131"/>
                  </a:lnTo>
                  <a:lnTo>
                    <a:pt x="35159" y="2106"/>
                  </a:lnTo>
                  <a:lnTo>
                    <a:pt x="35118" y="2082"/>
                  </a:lnTo>
                  <a:lnTo>
                    <a:pt x="35159" y="2059"/>
                  </a:lnTo>
                  <a:lnTo>
                    <a:pt x="35118" y="2035"/>
                  </a:lnTo>
                  <a:lnTo>
                    <a:pt x="35159" y="2011"/>
                  </a:lnTo>
                  <a:lnTo>
                    <a:pt x="35118" y="1987"/>
                  </a:lnTo>
                  <a:lnTo>
                    <a:pt x="35159" y="1963"/>
                  </a:lnTo>
                  <a:lnTo>
                    <a:pt x="35118" y="1938"/>
                  </a:lnTo>
                  <a:lnTo>
                    <a:pt x="35159" y="1916"/>
                  </a:lnTo>
                  <a:lnTo>
                    <a:pt x="35118" y="1891"/>
                  </a:lnTo>
                  <a:lnTo>
                    <a:pt x="35159" y="1867"/>
                  </a:lnTo>
                  <a:lnTo>
                    <a:pt x="35118" y="1843"/>
                  </a:lnTo>
                  <a:lnTo>
                    <a:pt x="35159" y="1819"/>
                  </a:lnTo>
                  <a:lnTo>
                    <a:pt x="35118" y="1796"/>
                  </a:lnTo>
                  <a:lnTo>
                    <a:pt x="35159" y="1772"/>
                  </a:lnTo>
                  <a:lnTo>
                    <a:pt x="35118" y="1748"/>
                  </a:lnTo>
                  <a:lnTo>
                    <a:pt x="35159" y="1723"/>
                  </a:lnTo>
                  <a:lnTo>
                    <a:pt x="35118" y="1699"/>
                  </a:lnTo>
                  <a:lnTo>
                    <a:pt x="35159" y="1676"/>
                  </a:lnTo>
                  <a:lnTo>
                    <a:pt x="35118" y="1652"/>
                  </a:lnTo>
                  <a:lnTo>
                    <a:pt x="35159" y="1628"/>
                  </a:lnTo>
                  <a:lnTo>
                    <a:pt x="35118" y="1604"/>
                  </a:lnTo>
                  <a:lnTo>
                    <a:pt x="35159" y="1580"/>
                  </a:lnTo>
                  <a:lnTo>
                    <a:pt x="35118" y="1557"/>
                  </a:lnTo>
                  <a:lnTo>
                    <a:pt x="35159" y="1533"/>
                  </a:lnTo>
                  <a:lnTo>
                    <a:pt x="35118" y="1508"/>
                  </a:lnTo>
                  <a:lnTo>
                    <a:pt x="35159" y="1484"/>
                  </a:lnTo>
                  <a:lnTo>
                    <a:pt x="35118" y="1460"/>
                  </a:lnTo>
                  <a:lnTo>
                    <a:pt x="35159" y="1436"/>
                  </a:lnTo>
                  <a:lnTo>
                    <a:pt x="35118" y="1413"/>
                  </a:lnTo>
                  <a:lnTo>
                    <a:pt x="35159" y="1389"/>
                  </a:lnTo>
                  <a:lnTo>
                    <a:pt x="35118" y="1365"/>
                  </a:lnTo>
                  <a:lnTo>
                    <a:pt x="35159" y="1340"/>
                  </a:lnTo>
                  <a:lnTo>
                    <a:pt x="35118" y="1316"/>
                  </a:lnTo>
                  <a:lnTo>
                    <a:pt x="35159" y="1293"/>
                  </a:lnTo>
                  <a:lnTo>
                    <a:pt x="35118" y="1269"/>
                  </a:lnTo>
                  <a:lnTo>
                    <a:pt x="35159" y="1245"/>
                  </a:lnTo>
                  <a:lnTo>
                    <a:pt x="35118" y="1221"/>
                  </a:lnTo>
                  <a:lnTo>
                    <a:pt x="35159" y="1197"/>
                  </a:lnTo>
                  <a:lnTo>
                    <a:pt x="35118" y="1174"/>
                  </a:lnTo>
                  <a:lnTo>
                    <a:pt x="35159" y="1150"/>
                  </a:lnTo>
                  <a:lnTo>
                    <a:pt x="35118" y="1125"/>
                  </a:lnTo>
                  <a:lnTo>
                    <a:pt x="35159" y="1101"/>
                  </a:lnTo>
                  <a:lnTo>
                    <a:pt x="35118" y="1077"/>
                  </a:lnTo>
                  <a:lnTo>
                    <a:pt x="35159" y="1054"/>
                  </a:lnTo>
                  <a:lnTo>
                    <a:pt x="35118" y="1030"/>
                  </a:lnTo>
                  <a:lnTo>
                    <a:pt x="35159" y="1006"/>
                  </a:lnTo>
                  <a:lnTo>
                    <a:pt x="35118" y="982"/>
                  </a:lnTo>
                  <a:lnTo>
                    <a:pt x="35159" y="957"/>
                  </a:lnTo>
                  <a:lnTo>
                    <a:pt x="35118" y="933"/>
                  </a:lnTo>
                  <a:lnTo>
                    <a:pt x="35159" y="910"/>
                  </a:lnTo>
                  <a:lnTo>
                    <a:pt x="35118" y="886"/>
                  </a:lnTo>
                  <a:lnTo>
                    <a:pt x="35159" y="862"/>
                  </a:lnTo>
                  <a:lnTo>
                    <a:pt x="35118" y="838"/>
                  </a:lnTo>
                  <a:lnTo>
                    <a:pt x="35159" y="814"/>
                  </a:lnTo>
                  <a:lnTo>
                    <a:pt x="35118" y="791"/>
                  </a:lnTo>
                  <a:lnTo>
                    <a:pt x="35159" y="767"/>
                  </a:lnTo>
                  <a:lnTo>
                    <a:pt x="35118" y="742"/>
                  </a:lnTo>
                  <a:lnTo>
                    <a:pt x="35159" y="718"/>
                  </a:lnTo>
                  <a:lnTo>
                    <a:pt x="35118" y="694"/>
                  </a:lnTo>
                  <a:lnTo>
                    <a:pt x="35159" y="671"/>
                  </a:lnTo>
                  <a:lnTo>
                    <a:pt x="35118" y="647"/>
                  </a:lnTo>
                  <a:lnTo>
                    <a:pt x="35159" y="623"/>
                  </a:lnTo>
                  <a:lnTo>
                    <a:pt x="35118" y="599"/>
                  </a:lnTo>
                  <a:lnTo>
                    <a:pt x="35159" y="574"/>
                  </a:lnTo>
                  <a:lnTo>
                    <a:pt x="35118" y="552"/>
                  </a:lnTo>
                  <a:lnTo>
                    <a:pt x="35159" y="527"/>
                  </a:lnTo>
                  <a:lnTo>
                    <a:pt x="35118" y="503"/>
                  </a:lnTo>
                  <a:lnTo>
                    <a:pt x="35159" y="479"/>
                  </a:lnTo>
                  <a:lnTo>
                    <a:pt x="35118" y="455"/>
                  </a:lnTo>
                  <a:lnTo>
                    <a:pt x="35159" y="432"/>
                  </a:lnTo>
                  <a:lnTo>
                    <a:pt x="35118" y="408"/>
                  </a:lnTo>
                  <a:lnTo>
                    <a:pt x="35159" y="384"/>
                  </a:lnTo>
                  <a:lnTo>
                    <a:pt x="35118" y="359"/>
                  </a:lnTo>
                  <a:lnTo>
                    <a:pt x="35159" y="335"/>
                  </a:lnTo>
                  <a:lnTo>
                    <a:pt x="35118" y="311"/>
                  </a:lnTo>
                  <a:lnTo>
                    <a:pt x="35159" y="288"/>
                  </a:lnTo>
                  <a:lnTo>
                    <a:pt x="35118" y="264"/>
                  </a:lnTo>
                  <a:lnTo>
                    <a:pt x="35159" y="240"/>
                  </a:lnTo>
                  <a:lnTo>
                    <a:pt x="35118" y="216"/>
                  </a:lnTo>
                  <a:lnTo>
                    <a:pt x="35159" y="191"/>
                  </a:lnTo>
                  <a:lnTo>
                    <a:pt x="35118" y="169"/>
                  </a:lnTo>
                  <a:lnTo>
                    <a:pt x="35159" y="144"/>
                  </a:lnTo>
                  <a:lnTo>
                    <a:pt x="35118" y="120"/>
                  </a:lnTo>
                  <a:lnTo>
                    <a:pt x="35159" y="96"/>
                  </a:lnTo>
                  <a:lnTo>
                    <a:pt x="35118" y="72"/>
                  </a:lnTo>
                  <a:lnTo>
                    <a:pt x="35159" y="49"/>
                  </a:lnTo>
                  <a:lnTo>
                    <a:pt x="35118" y="25"/>
                  </a:lnTo>
                  <a:lnTo>
                    <a:pt x="3515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8" name="Google Shape;2538;p47"/>
            <p:cNvSpPr/>
            <p:nvPr/>
          </p:nvSpPr>
          <p:spPr>
            <a:xfrm>
              <a:off x="1898625" y="4291000"/>
              <a:ext cx="254650" cy="167675"/>
            </a:xfrm>
            <a:custGeom>
              <a:rect b="b" l="l" r="r" t="t"/>
              <a:pathLst>
                <a:path extrusionOk="0" h="6707" w="10186">
                  <a:moveTo>
                    <a:pt x="10166" y="3"/>
                  </a:moveTo>
                  <a:lnTo>
                    <a:pt x="10185" y="0"/>
                  </a:lnTo>
                  <a:lnTo>
                    <a:pt x="2009" y="1264"/>
                  </a:lnTo>
                  <a:cubicBezTo>
                    <a:pt x="1871" y="2757"/>
                    <a:pt x="1201" y="4235"/>
                    <a:pt x="0" y="5597"/>
                  </a:cubicBezTo>
                  <a:lnTo>
                    <a:pt x="1921" y="6707"/>
                  </a:lnTo>
                  <a:cubicBezTo>
                    <a:pt x="1959" y="6504"/>
                    <a:pt x="1991" y="6303"/>
                    <a:pt x="2009" y="6100"/>
                  </a:cubicBezTo>
                  <a:lnTo>
                    <a:pt x="10185" y="4834"/>
                  </a:lnTo>
                  <a:lnTo>
                    <a:pt x="10166" y="4790"/>
                  </a:lnTo>
                  <a:lnTo>
                    <a:pt x="10185" y="4786"/>
                  </a:lnTo>
                  <a:lnTo>
                    <a:pt x="10166" y="4742"/>
                  </a:lnTo>
                  <a:lnTo>
                    <a:pt x="10185" y="4739"/>
                  </a:lnTo>
                  <a:lnTo>
                    <a:pt x="10166" y="4693"/>
                  </a:lnTo>
                  <a:lnTo>
                    <a:pt x="10185" y="4690"/>
                  </a:lnTo>
                  <a:lnTo>
                    <a:pt x="10166" y="4646"/>
                  </a:lnTo>
                  <a:lnTo>
                    <a:pt x="10185" y="4642"/>
                  </a:lnTo>
                  <a:lnTo>
                    <a:pt x="10166" y="4598"/>
                  </a:lnTo>
                  <a:lnTo>
                    <a:pt x="10185" y="4595"/>
                  </a:lnTo>
                  <a:lnTo>
                    <a:pt x="10166" y="4549"/>
                  </a:lnTo>
                  <a:lnTo>
                    <a:pt x="10185" y="4546"/>
                  </a:lnTo>
                  <a:lnTo>
                    <a:pt x="10166" y="4503"/>
                  </a:lnTo>
                  <a:lnTo>
                    <a:pt x="10185" y="4500"/>
                  </a:lnTo>
                  <a:lnTo>
                    <a:pt x="10166" y="4454"/>
                  </a:lnTo>
                  <a:lnTo>
                    <a:pt x="10185" y="4451"/>
                  </a:lnTo>
                  <a:lnTo>
                    <a:pt x="10166" y="4407"/>
                  </a:lnTo>
                  <a:lnTo>
                    <a:pt x="10185" y="4403"/>
                  </a:lnTo>
                  <a:lnTo>
                    <a:pt x="10166" y="4359"/>
                  </a:lnTo>
                  <a:lnTo>
                    <a:pt x="10185" y="4356"/>
                  </a:lnTo>
                  <a:lnTo>
                    <a:pt x="10166" y="4310"/>
                  </a:lnTo>
                  <a:lnTo>
                    <a:pt x="10185" y="4307"/>
                  </a:lnTo>
                  <a:lnTo>
                    <a:pt x="10166" y="4263"/>
                  </a:lnTo>
                  <a:lnTo>
                    <a:pt x="10185" y="4260"/>
                  </a:lnTo>
                  <a:lnTo>
                    <a:pt x="10166" y="4215"/>
                  </a:lnTo>
                  <a:lnTo>
                    <a:pt x="10185" y="4212"/>
                  </a:lnTo>
                  <a:lnTo>
                    <a:pt x="10166" y="4166"/>
                  </a:lnTo>
                  <a:lnTo>
                    <a:pt x="10185" y="4163"/>
                  </a:lnTo>
                  <a:lnTo>
                    <a:pt x="10166" y="4120"/>
                  </a:lnTo>
                  <a:lnTo>
                    <a:pt x="10185" y="4117"/>
                  </a:lnTo>
                  <a:lnTo>
                    <a:pt x="10166" y="4071"/>
                  </a:lnTo>
                  <a:lnTo>
                    <a:pt x="10185" y="4068"/>
                  </a:lnTo>
                  <a:lnTo>
                    <a:pt x="10166" y="4024"/>
                  </a:lnTo>
                  <a:lnTo>
                    <a:pt x="10185" y="4020"/>
                  </a:lnTo>
                  <a:lnTo>
                    <a:pt x="10166" y="3976"/>
                  </a:lnTo>
                  <a:lnTo>
                    <a:pt x="10185" y="3973"/>
                  </a:lnTo>
                  <a:lnTo>
                    <a:pt x="10166" y="3927"/>
                  </a:lnTo>
                  <a:lnTo>
                    <a:pt x="10185" y="3924"/>
                  </a:lnTo>
                  <a:lnTo>
                    <a:pt x="10166" y="3880"/>
                  </a:lnTo>
                  <a:lnTo>
                    <a:pt x="10185" y="3877"/>
                  </a:lnTo>
                  <a:lnTo>
                    <a:pt x="10166" y="3832"/>
                  </a:lnTo>
                  <a:lnTo>
                    <a:pt x="10185" y="3829"/>
                  </a:lnTo>
                  <a:lnTo>
                    <a:pt x="10166" y="3785"/>
                  </a:lnTo>
                  <a:lnTo>
                    <a:pt x="10185" y="3780"/>
                  </a:lnTo>
                  <a:lnTo>
                    <a:pt x="10166" y="3737"/>
                  </a:lnTo>
                  <a:lnTo>
                    <a:pt x="10185" y="3734"/>
                  </a:lnTo>
                  <a:lnTo>
                    <a:pt x="10166" y="3688"/>
                  </a:lnTo>
                  <a:lnTo>
                    <a:pt x="10185" y="3685"/>
                  </a:lnTo>
                  <a:lnTo>
                    <a:pt x="10166" y="3641"/>
                  </a:lnTo>
                  <a:lnTo>
                    <a:pt x="10185" y="3638"/>
                  </a:lnTo>
                  <a:lnTo>
                    <a:pt x="10166" y="3593"/>
                  </a:lnTo>
                  <a:lnTo>
                    <a:pt x="10185" y="3590"/>
                  </a:lnTo>
                  <a:lnTo>
                    <a:pt x="10166" y="3544"/>
                  </a:lnTo>
                  <a:lnTo>
                    <a:pt x="10185" y="3541"/>
                  </a:lnTo>
                  <a:lnTo>
                    <a:pt x="10166" y="3497"/>
                  </a:lnTo>
                  <a:lnTo>
                    <a:pt x="10185" y="3494"/>
                  </a:lnTo>
                  <a:lnTo>
                    <a:pt x="10166" y="3449"/>
                  </a:lnTo>
                  <a:lnTo>
                    <a:pt x="10185" y="3446"/>
                  </a:lnTo>
                  <a:lnTo>
                    <a:pt x="10166" y="3402"/>
                  </a:lnTo>
                  <a:lnTo>
                    <a:pt x="10185" y="3397"/>
                  </a:lnTo>
                  <a:lnTo>
                    <a:pt x="10166" y="3354"/>
                  </a:lnTo>
                  <a:lnTo>
                    <a:pt x="10185" y="3351"/>
                  </a:lnTo>
                  <a:lnTo>
                    <a:pt x="10166" y="3305"/>
                  </a:lnTo>
                  <a:lnTo>
                    <a:pt x="10185" y="3302"/>
                  </a:lnTo>
                  <a:lnTo>
                    <a:pt x="10166" y="3258"/>
                  </a:lnTo>
                  <a:lnTo>
                    <a:pt x="10185" y="3255"/>
                  </a:lnTo>
                  <a:lnTo>
                    <a:pt x="10166" y="3210"/>
                  </a:lnTo>
                  <a:lnTo>
                    <a:pt x="10185" y="3207"/>
                  </a:lnTo>
                  <a:lnTo>
                    <a:pt x="10166" y="3161"/>
                  </a:lnTo>
                  <a:lnTo>
                    <a:pt x="10185" y="3158"/>
                  </a:lnTo>
                  <a:lnTo>
                    <a:pt x="10166" y="3114"/>
                  </a:lnTo>
                  <a:lnTo>
                    <a:pt x="10185" y="3111"/>
                  </a:lnTo>
                  <a:lnTo>
                    <a:pt x="10166" y="3066"/>
                  </a:lnTo>
                  <a:lnTo>
                    <a:pt x="10185" y="3063"/>
                  </a:lnTo>
                  <a:lnTo>
                    <a:pt x="10166" y="3019"/>
                  </a:lnTo>
                  <a:lnTo>
                    <a:pt x="10185" y="3014"/>
                  </a:lnTo>
                  <a:lnTo>
                    <a:pt x="10166" y="2971"/>
                  </a:lnTo>
                  <a:lnTo>
                    <a:pt x="10185" y="2968"/>
                  </a:lnTo>
                  <a:lnTo>
                    <a:pt x="10166" y="2922"/>
                  </a:lnTo>
                  <a:lnTo>
                    <a:pt x="10185" y="2919"/>
                  </a:lnTo>
                  <a:lnTo>
                    <a:pt x="10166" y="2875"/>
                  </a:lnTo>
                  <a:lnTo>
                    <a:pt x="10185" y="2872"/>
                  </a:lnTo>
                  <a:lnTo>
                    <a:pt x="10166" y="2827"/>
                  </a:lnTo>
                  <a:lnTo>
                    <a:pt x="10185" y="2824"/>
                  </a:lnTo>
                  <a:lnTo>
                    <a:pt x="10166" y="2780"/>
                  </a:lnTo>
                  <a:lnTo>
                    <a:pt x="10185" y="2775"/>
                  </a:lnTo>
                  <a:lnTo>
                    <a:pt x="10166" y="2731"/>
                  </a:lnTo>
                  <a:lnTo>
                    <a:pt x="10185" y="2728"/>
                  </a:lnTo>
                  <a:lnTo>
                    <a:pt x="10166" y="2683"/>
                  </a:lnTo>
                  <a:lnTo>
                    <a:pt x="10185" y="2680"/>
                  </a:lnTo>
                  <a:lnTo>
                    <a:pt x="10166" y="2636"/>
                  </a:lnTo>
                  <a:lnTo>
                    <a:pt x="10185" y="2633"/>
                  </a:lnTo>
                  <a:lnTo>
                    <a:pt x="10166" y="2588"/>
                  </a:lnTo>
                  <a:lnTo>
                    <a:pt x="10185" y="2585"/>
                  </a:lnTo>
                  <a:lnTo>
                    <a:pt x="10166" y="2539"/>
                  </a:lnTo>
                  <a:lnTo>
                    <a:pt x="10185" y="2536"/>
                  </a:lnTo>
                  <a:lnTo>
                    <a:pt x="10166" y="2492"/>
                  </a:lnTo>
                  <a:lnTo>
                    <a:pt x="10185" y="2489"/>
                  </a:lnTo>
                  <a:lnTo>
                    <a:pt x="10166" y="2444"/>
                  </a:lnTo>
                  <a:lnTo>
                    <a:pt x="10185" y="2441"/>
                  </a:lnTo>
                  <a:lnTo>
                    <a:pt x="10166" y="2397"/>
                  </a:lnTo>
                  <a:lnTo>
                    <a:pt x="10185" y="2392"/>
                  </a:lnTo>
                  <a:lnTo>
                    <a:pt x="10166" y="2348"/>
                  </a:lnTo>
                  <a:lnTo>
                    <a:pt x="10185" y="2345"/>
                  </a:lnTo>
                  <a:lnTo>
                    <a:pt x="10166" y="2300"/>
                  </a:lnTo>
                  <a:lnTo>
                    <a:pt x="10185" y="2297"/>
                  </a:lnTo>
                  <a:lnTo>
                    <a:pt x="10166" y="2253"/>
                  </a:lnTo>
                  <a:lnTo>
                    <a:pt x="10185" y="2250"/>
                  </a:lnTo>
                  <a:lnTo>
                    <a:pt x="10166" y="2205"/>
                  </a:lnTo>
                  <a:lnTo>
                    <a:pt x="10185" y="2202"/>
                  </a:lnTo>
                  <a:lnTo>
                    <a:pt x="10166" y="2156"/>
                  </a:lnTo>
                  <a:lnTo>
                    <a:pt x="10185" y="2153"/>
                  </a:lnTo>
                  <a:lnTo>
                    <a:pt x="10166" y="2109"/>
                  </a:lnTo>
                  <a:lnTo>
                    <a:pt x="10185" y="2106"/>
                  </a:lnTo>
                  <a:lnTo>
                    <a:pt x="10166" y="2061"/>
                  </a:lnTo>
                  <a:lnTo>
                    <a:pt x="10185" y="2058"/>
                  </a:lnTo>
                  <a:lnTo>
                    <a:pt x="10166" y="2014"/>
                  </a:lnTo>
                  <a:lnTo>
                    <a:pt x="10185" y="2011"/>
                  </a:lnTo>
                  <a:lnTo>
                    <a:pt x="10166" y="1965"/>
                  </a:lnTo>
                  <a:lnTo>
                    <a:pt x="10185" y="1962"/>
                  </a:lnTo>
                  <a:lnTo>
                    <a:pt x="10166" y="1917"/>
                  </a:lnTo>
                  <a:lnTo>
                    <a:pt x="10185" y="1914"/>
                  </a:lnTo>
                  <a:lnTo>
                    <a:pt x="10166" y="1870"/>
                  </a:lnTo>
                  <a:lnTo>
                    <a:pt x="10185" y="1867"/>
                  </a:lnTo>
                  <a:lnTo>
                    <a:pt x="10166" y="1822"/>
                  </a:lnTo>
                  <a:lnTo>
                    <a:pt x="10185" y="1819"/>
                  </a:lnTo>
                  <a:lnTo>
                    <a:pt x="10166" y="1775"/>
                  </a:lnTo>
                  <a:lnTo>
                    <a:pt x="10185" y="1770"/>
                  </a:lnTo>
                  <a:lnTo>
                    <a:pt x="10166" y="1726"/>
                  </a:lnTo>
                  <a:lnTo>
                    <a:pt x="10185" y="1723"/>
                  </a:lnTo>
                  <a:lnTo>
                    <a:pt x="10166" y="1678"/>
                  </a:lnTo>
                  <a:lnTo>
                    <a:pt x="10185" y="1675"/>
                  </a:lnTo>
                  <a:lnTo>
                    <a:pt x="10166" y="1631"/>
                  </a:lnTo>
                  <a:lnTo>
                    <a:pt x="10185" y="1628"/>
                  </a:lnTo>
                  <a:lnTo>
                    <a:pt x="10166" y="1582"/>
                  </a:lnTo>
                  <a:lnTo>
                    <a:pt x="10185" y="1579"/>
                  </a:lnTo>
                  <a:lnTo>
                    <a:pt x="10166" y="1534"/>
                  </a:lnTo>
                  <a:lnTo>
                    <a:pt x="10185" y="1531"/>
                  </a:lnTo>
                  <a:lnTo>
                    <a:pt x="10166" y="1487"/>
                  </a:lnTo>
                  <a:lnTo>
                    <a:pt x="10185" y="1484"/>
                  </a:lnTo>
                  <a:lnTo>
                    <a:pt x="10166" y="1439"/>
                  </a:lnTo>
                  <a:lnTo>
                    <a:pt x="10185" y="1436"/>
                  </a:lnTo>
                  <a:lnTo>
                    <a:pt x="10166" y="1392"/>
                  </a:lnTo>
                  <a:lnTo>
                    <a:pt x="10185" y="1387"/>
                  </a:lnTo>
                  <a:lnTo>
                    <a:pt x="10166" y="1343"/>
                  </a:lnTo>
                  <a:lnTo>
                    <a:pt x="10185" y="1340"/>
                  </a:lnTo>
                  <a:lnTo>
                    <a:pt x="10166" y="1295"/>
                  </a:lnTo>
                  <a:lnTo>
                    <a:pt x="10185" y="1292"/>
                  </a:lnTo>
                  <a:lnTo>
                    <a:pt x="10166" y="1248"/>
                  </a:lnTo>
                  <a:lnTo>
                    <a:pt x="10185" y="1245"/>
                  </a:lnTo>
                  <a:lnTo>
                    <a:pt x="10166" y="1199"/>
                  </a:lnTo>
                  <a:lnTo>
                    <a:pt x="10185" y="1196"/>
                  </a:lnTo>
                  <a:lnTo>
                    <a:pt x="10166" y="1151"/>
                  </a:lnTo>
                  <a:lnTo>
                    <a:pt x="10185" y="1148"/>
                  </a:lnTo>
                  <a:lnTo>
                    <a:pt x="10166" y="1104"/>
                  </a:lnTo>
                  <a:lnTo>
                    <a:pt x="10185" y="1101"/>
                  </a:lnTo>
                  <a:lnTo>
                    <a:pt x="10166" y="1056"/>
                  </a:lnTo>
                  <a:lnTo>
                    <a:pt x="10185" y="1053"/>
                  </a:lnTo>
                  <a:lnTo>
                    <a:pt x="10166" y="1009"/>
                  </a:lnTo>
                  <a:lnTo>
                    <a:pt x="10185" y="1006"/>
                  </a:lnTo>
                  <a:lnTo>
                    <a:pt x="10166" y="960"/>
                  </a:lnTo>
                  <a:lnTo>
                    <a:pt x="10185" y="957"/>
                  </a:lnTo>
                  <a:lnTo>
                    <a:pt x="10166" y="912"/>
                  </a:lnTo>
                  <a:lnTo>
                    <a:pt x="10185" y="909"/>
                  </a:lnTo>
                  <a:lnTo>
                    <a:pt x="10166" y="865"/>
                  </a:lnTo>
                  <a:lnTo>
                    <a:pt x="10185" y="862"/>
                  </a:lnTo>
                  <a:lnTo>
                    <a:pt x="10166" y="816"/>
                  </a:lnTo>
                  <a:lnTo>
                    <a:pt x="10185" y="813"/>
                  </a:lnTo>
                  <a:lnTo>
                    <a:pt x="10166" y="769"/>
                  </a:lnTo>
                  <a:lnTo>
                    <a:pt x="10185" y="765"/>
                  </a:lnTo>
                  <a:lnTo>
                    <a:pt x="10166" y="721"/>
                  </a:lnTo>
                  <a:lnTo>
                    <a:pt x="10185" y="718"/>
                  </a:lnTo>
                  <a:lnTo>
                    <a:pt x="10166" y="673"/>
                  </a:lnTo>
                  <a:lnTo>
                    <a:pt x="10185" y="670"/>
                  </a:lnTo>
                  <a:lnTo>
                    <a:pt x="10166" y="626"/>
                  </a:lnTo>
                  <a:lnTo>
                    <a:pt x="10185" y="623"/>
                  </a:lnTo>
                  <a:lnTo>
                    <a:pt x="10166" y="577"/>
                  </a:lnTo>
                  <a:lnTo>
                    <a:pt x="10185" y="574"/>
                  </a:lnTo>
                  <a:lnTo>
                    <a:pt x="10166" y="529"/>
                  </a:lnTo>
                  <a:lnTo>
                    <a:pt x="10185" y="526"/>
                  </a:lnTo>
                  <a:lnTo>
                    <a:pt x="10166" y="482"/>
                  </a:lnTo>
                  <a:lnTo>
                    <a:pt x="10185" y="479"/>
                  </a:lnTo>
                  <a:lnTo>
                    <a:pt x="10166" y="433"/>
                  </a:lnTo>
                  <a:lnTo>
                    <a:pt x="10185" y="430"/>
                  </a:lnTo>
                  <a:lnTo>
                    <a:pt x="10166" y="386"/>
                  </a:lnTo>
                  <a:lnTo>
                    <a:pt x="10185" y="382"/>
                  </a:lnTo>
                  <a:lnTo>
                    <a:pt x="10166" y="338"/>
                  </a:lnTo>
                  <a:lnTo>
                    <a:pt x="10185" y="335"/>
                  </a:lnTo>
                  <a:lnTo>
                    <a:pt x="10166" y="290"/>
                  </a:lnTo>
                  <a:lnTo>
                    <a:pt x="10185" y="287"/>
                  </a:lnTo>
                  <a:lnTo>
                    <a:pt x="10166" y="243"/>
                  </a:lnTo>
                  <a:lnTo>
                    <a:pt x="10185" y="240"/>
                  </a:lnTo>
                  <a:lnTo>
                    <a:pt x="10166" y="194"/>
                  </a:lnTo>
                  <a:lnTo>
                    <a:pt x="10185" y="191"/>
                  </a:lnTo>
                  <a:lnTo>
                    <a:pt x="10166" y="147"/>
                  </a:lnTo>
                  <a:lnTo>
                    <a:pt x="10185" y="143"/>
                  </a:lnTo>
                  <a:lnTo>
                    <a:pt x="10166" y="99"/>
                  </a:lnTo>
                  <a:lnTo>
                    <a:pt x="10185" y="96"/>
                  </a:lnTo>
                  <a:lnTo>
                    <a:pt x="10166" y="50"/>
                  </a:lnTo>
                  <a:lnTo>
                    <a:pt x="10185" y="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9" name="Google Shape;2539;p47"/>
            <p:cNvSpPr/>
            <p:nvPr/>
          </p:nvSpPr>
          <p:spPr>
            <a:xfrm>
              <a:off x="1736225" y="3964125"/>
              <a:ext cx="54775" cy="137050"/>
            </a:xfrm>
            <a:custGeom>
              <a:rect b="b" l="l" r="r" t="t"/>
              <a:pathLst>
                <a:path extrusionOk="0" h="5482" w="2191">
                  <a:moveTo>
                    <a:pt x="1870" y="5482"/>
                  </a:moveTo>
                  <a:lnTo>
                    <a:pt x="2191" y="4789"/>
                  </a:lnTo>
                  <a:lnTo>
                    <a:pt x="2170" y="4786"/>
                  </a:lnTo>
                  <a:lnTo>
                    <a:pt x="2191" y="4742"/>
                  </a:lnTo>
                  <a:lnTo>
                    <a:pt x="2170" y="4739"/>
                  </a:lnTo>
                  <a:lnTo>
                    <a:pt x="2191" y="4693"/>
                  </a:lnTo>
                  <a:lnTo>
                    <a:pt x="2170" y="4690"/>
                  </a:lnTo>
                  <a:lnTo>
                    <a:pt x="2191" y="4646"/>
                  </a:lnTo>
                  <a:lnTo>
                    <a:pt x="2170" y="4643"/>
                  </a:lnTo>
                  <a:lnTo>
                    <a:pt x="2191" y="4598"/>
                  </a:lnTo>
                  <a:lnTo>
                    <a:pt x="2170" y="4595"/>
                  </a:lnTo>
                  <a:lnTo>
                    <a:pt x="2191" y="4549"/>
                  </a:lnTo>
                  <a:lnTo>
                    <a:pt x="2170" y="4546"/>
                  </a:lnTo>
                  <a:lnTo>
                    <a:pt x="2191" y="4503"/>
                  </a:lnTo>
                  <a:lnTo>
                    <a:pt x="2170" y="4500"/>
                  </a:lnTo>
                  <a:lnTo>
                    <a:pt x="2191" y="4454"/>
                  </a:lnTo>
                  <a:lnTo>
                    <a:pt x="2170" y="4451"/>
                  </a:lnTo>
                  <a:lnTo>
                    <a:pt x="2191" y="4407"/>
                  </a:lnTo>
                  <a:lnTo>
                    <a:pt x="2170" y="4403"/>
                  </a:lnTo>
                  <a:lnTo>
                    <a:pt x="2191" y="4359"/>
                  </a:lnTo>
                  <a:lnTo>
                    <a:pt x="2170" y="4356"/>
                  </a:lnTo>
                  <a:lnTo>
                    <a:pt x="2191" y="4310"/>
                  </a:lnTo>
                  <a:lnTo>
                    <a:pt x="2170" y="4307"/>
                  </a:lnTo>
                  <a:lnTo>
                    <a:pt x="2191" y="4263"/>
                  </a:lnTo>
                  <a:lnTo>
                    <a:pt x="2170" y="4260"/>
                  </a:lnTo>
                  <a:lnTo>
                    <a:pt x="2191" y="4215"/>
                  </a:lnTo>
                  <a:lnTo>
                    <a:pt x="2170" y="4212"/>
                  </a:lnTo>
                  <a:lnTo>
                    <a:pt x="2191" y="4166"/>
                  </a:lnTo>
                  <a:lnTo>
                    <a:pt x="2170" y="4163"/>
                  </a:lnTo>
                  <a:lnTo>
                    <a:pt x="2191" y="4120"/>
                  </a:lnTo>
                  <a:lnTo>
                    <a:pt x="2170" y="4117"/>
                  </a:lnTo>
                  <a:lnTo>
                    <a:pt x="2191" y="4071"/>
                  </a:lnTo>
                  <a:lnTo>
                    <a:pt x="2170" y="4068"/>
                  </a:lnTo>
                  <a:lnTo>
                    <a:pt x="2191" y="4024"/>
                  </a:lnTo>
                  <a:lnTo>
                    <a:pt x="2170" y="4020"/>
                  </a:lnTo>
                  <a:lnTo>
                    <a:pt x="2191" y="3976"/>
                  </a:lnTo>
                  <a:lnTo>
                    <a:pt x="2170" y="3973"/>
                  </a:lnTo>
                  <a:lnTo>
                    <a:pt x="2191" y="3927"/>
                  </a:lnTo>
                  <a:lnTo>
                    <a:pt x="2170" y="3924"/>
                  </a:lnTo>
                  <a:lnTo>
                    <a:pt x="2191" y="3880"/>
                  </a:lnTo>
                  <a:lnTo>
                    <a:pt x="2170" y="3877"/>
                  </a:lnTo>
                  <a:lnTo>
                    <a:pt x="2191" y="3832"/>
                  </a:lnTo>
                  <a:lnTo>
                    <a:pt x="2170" y="3829"/>
                  </a:lnTo>
                  <a:lnTo>
                    <a:pt x="2191" y="3785"/>
                  </a:lnTo>
                  <a:lnTo>
                    <a:pt x="2170" y="3780"/>
                  </a:lnTo>
                  <a:lnTo>
                    <a:pt x="2191" y="3737"/>
                  </a:lnTo>
                  <a:lnTo>
                    <a:pt x="2170" y="3734"/>
                  </a:lnTo>
                  <a:lnTo>
                    <a:pt x="2191" y="3688"/>
                  </a:lnTo>
                  <a:lnTo>
                    <a:pt x="2170" y="3685"/>
                  </a:lnTo>
                  <a:lnTo>
                    <a:pt x="2191" y="3641"/>
                  </a:lnTo>
                  <a:lnTo>
                    <a:pt x="2170" y="3638"/>
                  </a:lnTo>
                  <a:lnTo>
                    <a:pt x="2191" y="3593"/>
                  </a:lnTo>
                  <a:lnTo>
                    <a:pt x="2170" y="3590"/>
                  </a:lnTo>
                  <a:lnTo>
                    <a:pt x="2191" y="3544"/>
                  </a:lnTo>
                  <a:lnTo>
                    <a:pt x="2170" y="3541"/>
                  </a:lnTo>
                  <a:lnTo>
                    <a:pt x="2191" y="3497"/>
                  </a:lnTo>
                  <a:lnTo>
                    <a:pt x="2170" y="3494"/>
                  </a:lnTo>
                  <a:lnTo>
                    <a:pt x="2191" y="3449"/>
                  </a:lnTo>
                  <a:lnTo>
                    <a:pt x="2170" y="3446"/>
                  </a:lnTo>
                  <a:lnTo>
                    <a:pt x="2191" y="3402"/>
                  </a:lnTo>
                  <a:lnTo>
                    <a:pt x="2170" y="3397"/>
                  </a:lnTo>
                  <a:lnTo>
                    <a:pt x="2191" y="3354"/>
                  </a:lnTo>
                  <a:lnTo>
                    <a:pt x="2170" y="3351"/>
                  </a:lnTo>
                  <a:lnTo>
                    <a:pt x="2191" y="3305"/>
                  </a:lnTo>
                  <a:lnTo>
                    <a:pt x="2170" y="3302"/>
                  </a:lnTo>
                  <a:lnTo>
                    <a:pt x="2191" y="3258"/>
                  </a:lnTo>
                  <a:lnTo>
                    <a:pt x="2170" y="3255"/>
                  </a:lnTo>
                  <a:lnTo>
                    <a:pt x="2191" y="3210"/>
                  </a:lnTo>
                  <a:lnTo>
                    <a:pt x="2170" y="3207"/>
                  </a:lnTo>
                  <a:lnTo>
                    <a:pt x="2191" y="3161"/>
                  </a:lnTo>
                  <a:lnTo>
                    <a:pt x="2170" y="3158"/>
                  </a:lnTo>
                  <a:lnTo>
                    <a:pt x="2191" y="3114"/>
                  </a:lnTo>
                  <a:lnTo>
                    <a:pt x="2170" y="3111"/>
                  </a:lnTo>
                  <a:lnTo>
                    <a:pt x="2191" y="3066"/>
                  </a:lnTo>
                  <a:lnTo>
                    <a:pt x="2170" y="3063"/>
                  </a:lnTo>
                  <a:lnTo>
                    <a:pt x="2191" y="3019"/>
                  </a:lnTo>
                  <a:lnTo>
                    <a:pt x="2170" y="3016"/>
                  </a:lnTo>
                  <a:lnTo>
                    <a:pt x="2191" y="2971"/>
                  </a:lnTo>
                  <a:lnTo>
                    <a:pt x="2170" y="2968"/>
                  </a:lnTo>
                  <a:lnTo>
                    <a:pt x="2191" y="2922"/>
                  </a:lnTo>
                  <a:lnTo>
                    <a:pt x="2170" y="2919"/>
                  </a:lnTo>
                  <a:lnTo>
                    <a:pt x="2191" y="2875"/>
                  </a:lnTo>
                  <a:lnTo>
                    <a:pt x="2170" y="2872"/>
                  </a:lnTo>
                  <a:lnTo>
                    <a:pt x="2191" y="2827"/>
                  </a:lnTo>
                  <a:lnTo>
                    <a:pt x="2170" y="2824"/>
                  </a:lnTo>
                  <a:lnTo>
                    <a:pt x="2191" y="2780"/>
                  </a:lnTo>
                  <a:lnTo>
                    <a:pt x="2170" y="2775"/>
                  </a:lnTo>
                  <a:lnTo>
                    <a:pt x="2191" y="2731"/>
                  </a:lnTo>
                  <a:lnTo>
                    <a:pt x="2170" y="2728"/>
                  </a:lnTo>
                  <a:lnTo>
                    <a:pt x="2191" y="2683"/>
                  </a:lnTo>
                  <a:lnTo>
                    <a:pt x="2170" y="2680"/>
                  </a:lnTo>
                  <a:lnTo>
                    <a:pt x="2191" y="2636"/>
                  </a:lnTo>
                  <a:lnTo>
                    <a:pt x="2170" y="2633"/>
                  </a:lnTo>
                  <a:lnTo>
                    <a:pt x="2191" y="2588"/>
                  </a:lnTo>
                  <a:lnTo>
                    <a:pt x="2170" y="2585"/>
                  </a:lnTo>
                  <a:lnTo>
                    <a:pt x="2191" y="2539"/>
                  </a:lnTo>
                  <a:lnTo>
                    <a:pt x="2170" y="2536"/>
                  </a:lnTo>
                  <a:lnTo>
                    <a:pt x="2191" y="2492"/>
                  </a:lnTo>
                  <a:lnTo>
                    <a:pt x="2170" y="2489"/>
                  </a:lnTo>
                  <a:lnTo>
                    <a:pt x="2191" y="2444"/>
                  </a:lnTo>
                  <a:lnTo>
                    <a:pt x="2170" y="2441"/>
                  </a:lnTo>
                  <a:lnTo>
                    <a:pt x="2191" y="2397"/>
                  </a:lnTo>
                  <a:lnTo>
                    <a:pt x="2170" y="2392"/>
                  </a:lnTo>
                  <a:lnTo>
                    <a:pt x="2191" y="2348"/>
                  </a:lnTo>
                  <a:lnTo>
                    <a:pt x="2170" y="2345"/>
                  </a:lnTo>
                  <a:lnTo>
                    <a:pt x="2191" y="2300"/>
                  </a:lnTo>
                  <a:lnTo>
                    <a:pt x="2170" y="2297"/>
                  </a:lnTo>
                  <a:lnTo>
                    <a:pt x="2191" y="2253"/>
                  </a:lnTo>
                  <a:lnTo>
                    <a:pt x="2170" y="2250"/>
                  </a:lnTo>
                  <a:lnTo>
                    <a:pt x="2191" y="2205"/>
                  </a:lnTo>
                  <a:lnTo>
                    <a:pt x="2170" y="2202"/>
                  </a:lnTo>
                  <a:lnTo>
                    <a:pt x="2191" y="2158"/>
                  </a:lnTo>
                  <a:lnTo>
                    <a:pt x="2170" y="2153"/>
                  </a:lnTo>
                  <a:lnTo>
                    <a:pt x="2191" y="2109"/>
                  </a:lnTo>
                  <a:lnTo>
                    <a:pt x="2170" y="2106"/>
                  </a:lnTo>
                  <a:lnTo>
                    <a:pt x="2191" y="2061"/>
                  </a:lnTo>
                  <a:lnTo>
                    <a:pt x="2170" y="2058"/>
                  </a:lnTo>
                  <a:lnTo>
                    <a:pt x="2191" y="2014"/>
                  </a:lnTo>
                  <a:lnTo>
                    <a:pt x="2170" y="2011"/>
                  </a:lnTo>
                  <a:lnTo>
                    <a:pt x="2191" y="1965"/>
                  </a:lnTo>
                  <a:lnTo>
                    <a:pt x="2170" y="1962"/>
                  </a:lnTo>
                  <a:lnTo>
                    <a:pt x="2191" y="1917"/>
                  </a:lnTo>
                  <a:lnTo>
                    <a:pt x="2170" y="1914"/>
                  </a:lnTo>
                  <a:lnTo>
                    <a:pt x="2191" y="1870"/>
                  </a:lnTo>
                  <a:lnTo>
                    <a:pt x="2170" y="1867"/>
                  </a:lnTo>
                  <a:lnTo>
                    <a:pt x="2191" y="1822"/>
                  </a:lnTo>
                  <a:lnTo>
                    <a:pt x="2170" y="1819"/>
                  </a:lnTo>
                  <a:lnTo>
                    <a:pt x="2191" y="1775"/>
                  </a:lnTo>
                  <a:lnTo>
                    <a:pt x="2170" y="1770"/>
                  </a:lnTo>
                  <a:lnTo>
                    <a:pt x="2191" y="1726"/>
                  </a:lnTo>
                  <a:lnTo>
                    <a:pt x="2170" y="1723"/>
                  </a:lnTo>
                  <a:lnTo>
                    <a:pt x="2191" y="1678"/>
                  </a:lnTo>
                  <a:lnTo>
                    <a:pt x="2170" y="1675"/>
                  </a:lnTo>
                  <a:lnTo>
                    <a:pt x="2191" y="1631"/>
                  </a:lnTo>
                  <a:lnTo>
                    <a:pt x="2170" y="1628"/>
                  </a:lnTo>
                  <a:lnTo>
                    <a:pt x="2191" y="1582"/>
                  </a:lnTo>
                  <a:lnTo>
                    <a:pt x="2170" y="1579"/>
                  </a:lnTo>
                  <a:lnTo>
                    <a:pt x="2191" y="1534"/>
                  </a:lnTo>
                  <a:lnTo>
                    <a:pt x="2170" y="1531"/>
                  </a:lnTo>
                  <a:lnTo>
                    <a:pt x="2191" y="1487"/>
                  </a:lnTo>
                  <a:lnTo>
                    <a:pt x="2170" y="1484"/>
                  </a:lnTo>
                  <a:lnTo>
                    <a:pt x="2191" y="1439"/>
                  </a:lnTo>
                  <a:lnTo>
                    <a:pt x="2170" y="1436"/>
                  </a:lnTo>
                  <a:lnTo>
                    <a:pt x="2191" y="1392"/>
                  </a:lnTo>
                  <a:lnTo>
                    <a:pt x="2170" y="1389"/>
                  </a:lnTo>
                  <a:lnTo>
                    <a:pt x="2191" y="1343"/>
                  </a:lnTo>
                  <a:lnTo>
                    <a:pt x="2170" y="1340"/>
                  </a:lnTo>
                  <a:lnTo>
                    <a:pt x="2191" y="1295"/>
                  </a:lnTo>
                  <a:lnTo>
                    <a:pt x="2170" y="1292"/>
                  </a:lnTo>
                  <a:lnTo>
                    <a:pt x="2191" y="1248"/>
                  </a:lnTo>
                  <a:lnTo>
                    <a:pt x="2170" y="1245"/>
                  </a:lnTo>
                  <a:lnTo>
                    <a:pt x="2191" y="1199"/>
                  </a:lnTo>
                  <a:lnTo>
                    <a:pt x="2170" y="1196"/>
                  </a:lnTo>
                  <a:lnTo>
                    <a:pt x="2191" y="1152"/>
                  </a:lnTo>
                  <a:lnTo>
                    <a:pt x="2170" y="1148"/>
                  </a:lnTo>
                  <a:lnTo>
                    <a:pt x="2191" y="1104"/>
                  </a:lnTo>
                  <a:lnTo>
                    <a:pt x="2170" y="1101"/>
                  </a:lnTo>
                  <a:lnTo>
                    <a:pt x="2191" y="1056"/>
                  </a:lnTo>
                  <a:lnTo>
                    <a:pt x="2170" y="1053"/>
                  </a:lnTo>
                  <a:lnTo>
                    <a:pt x="2191" y="1009"/>
                  </a:lnTo>
                  <a:lnTo>
                    <a:pt x="2170" y="1006"/>
                  </a:lnTo>
                  <a:lnTo>
                    <a:pt x="2191" y="960"/>
                  </a:lnTo>
                  <a:lnTo>
                    <a:pt x="2170" y="957"/>
                  </a:lnTo>
                  <a:lnTo>
                    <a:pt x="2191" y="912"/>
                  </a:lnTo>
                  <a:lnTo>
                    <a:pt x="2170" y="909"/>
                  </a:lnTo>
                  <a:lnTo>
                    <a:pt x="2191" y="865"/>
                  </a:lnTo>
                  <a:lnTo>
                    <a:pt x="2170" y="862"/>
                  </a:lnTo>
                  <a:lnTo>
                    <a:pt x="2191" y="816"/>
                  </a:lnTo>
                  <a:lnTo>
                    <a:pt x="2170" y="813"/>
                  </a:lnTo>
                  <a:lnTo>
                    <a:pt x="2191" y="769"/>
                  </a:lnTo>
                  <a:lnTo>
                    <a:pt x="2170" y="765"/>
                  </a:lnTo>
                  <a:lnTo>
                    <a:pt x="2191" y="721"/>
                  </a:lnTo>
                  <a:lnTo>
                    <a:pt x="2170" y="718"/>
                  </a:lnTo>
                  <a:lnTo>
                    <a:pt x="2191" y="673"/>
                  </a:lnTo>
                  <a:lnTo>
                    <a:pt x="2170" y="670"/>
                  </a:lnTo>
                  <a:lnTo>
                    <a:pt x="2191" y="626"/>
                  </a:lnTo>
                  <a:lnTo>
                    <a:pt x="2170" y="623"/>
                  </a:lnTo>
                  <a:lnTo>
                    <a:pt x="2191" y="577"/>
                  </a:lnTo>
                  <a:lnTo>
                    <a:pt x="2170" y="574"/>
                  </a:lnTo>
                  <a:lnTo>
                    <a:pt x="2191" y="529"/>
                  </a:lnTo>
                  <a:lnTo>
                    <a:pt x="2170" y="526"/>
                  </a:lnTo>
                  <a:lnTo>
                    <a:pt x="2191" y="482"/>
                  </a:lnTo>
                  <a:lnTo>
                    <a:pt x="2170" y="479"/>
                  </a:lnTo>
                  <a:lnTo>
                    <a:pt x="2191" y="433"/>
                  </a:lnTo>
                  <a:lnTo>
                    <a:pt x="2170" y="430"/>
                  </a:lnTo>
                  <a:lnTo>
                    <a:pt x="2191" y="386"/>
                  </a:lnTo>
                  <a:lnTo>
                    <a:pt x="2170" y="382"/>
                  </a:lnTo>
                  <a:lnTo>
                    <a:pt x="2191" y="338"/>
                  </a:lnTo>
                  <a:lnTo>
                    <a:pt x="2170" y="335"/>
                  </a:lnTo>
                  <a:lnTo>
                    <a:pt x="2191" y="290"/>
                  </a:lnTo>
                  <a:lnTo>
                    <a:pt x="2170" y="287"/>
                  </a:lnTo>
                  <a:lnTo>
                    <a:pt x="2191" y="243"/>
                  </a:lnTo>
                  <a:lnTo>
                    <a:pt x="2170" y="240"/>
                  </a:lnTo>
                  <a:lnTo>
                    <a:pt x="2191" y="194"/>
                  </a:lnTo>
                  <a:lnTo>
                    <a:pt x="2170" y="191"/>
                  </a:lnTo>
                  <a:lnTo>
                    <a:pt x="2191" y="147"/>
                  </a:lnTo>
                  <a:lnTo>
                    <a:pt x="2170" y="143"/>
                  </a:lnTo>
                  <a:lnTo>
                    <a:pt x="2191" y="99"/>
                  </a:lnTo>
                  <a:lnTo>
                    <a:pt x="2170" y="96"/>
                  </a:lnTo>
                  <a:lnTo>
                    <a:pt x="2191" y="50"/>
                  </a:lnTo>
                  <a:lnTo>
                    <a:pt x="2170" y="47"/>
                  </a:lnTo>
                  <a:lnTo>
                    <a:pt x="2191" y="3"/>
                  </a:lnTo>
                  <a:lnTo>
                    <a:pt x="2170" y="0"/>
                  </a:lnTo>
                  <a:lnTo>
                    <a:pt x="0" y="4674"/>
                  </a:lnTo>
                  <a:cubicBezTo>
                    <a:pt x="647" y="4917"/>
                    <a:pt x="1269" y="5188"/>
                    <a:pt x="1871" y="54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0" name="Google Shape;2540;p47"/>
            <p:cNvSpPr/>
            <p:nvPr/>
          </p:nvSpPr>
          <p:spPr>
            <a:xfrm>
              <a:off x="912000" y="4098975"/>
              <a:ext cx="149650" cy="179525"/>
            </a:xfrm>
            <a:custGeom>
              <a:rect b="b" l="l" r="r" t="t"/>
              <a:pathLst>
                <a:path extrusionOk="0" h="7181" w="5986">
                  <a:moveTo>
                    <a:pt x="4064" y="7180"/>
                  </a:moveTo>
                  <a:cubicBezTo>
                    <a:pt x="4309" y="5897"/>
                    <a:pt x="4948" y="4633"/>
                    <a:pt x="5985" y="3455"/>
                  </a:cubicBezTo>
                  <a:lnTo>
                    <a:pt x="1" y="0"/>
                  </a:lnTo>
                  <a:lnTo>
                    <a:pt x="42" y="24"/>
                  </a:lnTo>
                  <a:lnTo>
                    <a:pt x="1" y="49"/>
                  </a:lnTo>
                  <a:lnTo>
                    <a:pt x="42" y="71"/>
                  </a:lnTo>
                  <a:lnTo>
                    <a:pt x="1" y="96"/>
                  </a:lnTo>
                  <a:lnTo>
                    <a:pt x="42" y="120"/>
                  </a:lnTo>
                  <a:lnTo>
                    <a:pt x="1" y="144"/>
                  </a:lnTo>
                  <a:lnTo>
                    <a:pt x="42" y="168"/>
                  </a:lnTo>
                  <a:lnTo>
                    <a:pt x="1" y="191"/>
                  </a:lnTo>
                  <a:lnTo>
                    <a:pt x="42" y="215"/>
                  </a:lnTo>
                  <a:lnTo>
                    <a:pt x="1" y="239"/>
                  </a:lnTo>
                  <a:lnTo>
                    <a:pt x="42" y="264"/>
                  </a:lnTo>
                  <a:lnTo>
                    <a:pt x="1" y="288"/>
                  </a:lnTo>
                  <a:lnTo>
                    <a:pt x="42" y="312"/>
                  </a:lnTo>
                  <a:lnTo>
                    <a:pt x="1" y="335"/>
                  </a:lnTo>
                  <a:lnTo>
                    <a:pt x="42" y="359"/>
                  </a:lnTo>
                  <a:lnTo>
                    <a:pt x="1" y="383"/>
                  </a:lnTo>
                  <a:lnTo>
                    <a:pt x="42" y="407"/>
                  </a:lnTo>
                  <a:lnTo>
                    <a:pt x="1" y="432"/>
                  </a:lnTo>
                  <a:lnTo>
                    <a:pt x="42" y="456"/>
                  </a:lnTo>
                  <a:lnTo>
                    <a:pt x="1" y="480"/>
                  </a:lnTo>
                  <a:lnTo>
                    <a:pt x="42" y="503"/>
                  </a:lnTo>
                  <a:lnTo>
                    <a:pt x="1" y="527"/>
                  </a:lnTo>
                  <a:lnTo>
                    <a:pt x="42" y="550"/>
                  </a:lnTo>
                  <a:lnTo>
                    <a:pt x="1" y="574"/>
                  </a:lnTo>
                  <a:lnTo>
                    <a:pt x="42" y="598"/>
                  </a:lnTo>
                  <a:lnTo>
                    <a:pt x="1" y="622"/>
                  </a:lnTo>
                  <a:lnTo>
                    <a:pt x="42" y="647"/>
                  </a:lnTo>
                  <a:lnTo>
                    <a:pt x="1" y="669"/>
                  </a:lnTo>
                  <a:lnTo>
                    <a:pt x="42" y="694"/>
                  </a:lnTo>
                  <a:lnTo>
                    <a:pt x="1" y="718"/>
                  </a:lnTo>
                  <a:lnTo>
                    <a:pt x="42" y="742"/>
                  </a:lnTo>
                  <a:lnTo>
                    <a:pt x="1" y="766"/>
                  </a:lnTo>
                  <a:lnTo>
                    <a:pt x="42" y="789"/>
                  </a:lnTo>
                  <a:lnTo>
                    <a:pt x="1" y="813"/>
                  </a:lnTo>
                  <a:lnTo>
                    <a:pt x="42" y="837"/>
                  </a:lnTo>
                  <a:lnTo>
                    <a:pt x="1" y="862"/>
                  </a:lnTo>
                  <a:lnTo>
                    <a:pt x="42" y="886"/>
                  </a:lnTo>
                  <a:lnTo>
                    <a:pt x="1" y="910"/>
                  </a:lnTo>
                  <a:lnTo>
                    <a:pt x="42" y="933"/>
                  </a:lnTo>
                  <a:lnTo>
                    <a:pt x="1" y="957"/>
                  </a:lnTo>
                  <a:lnTo>
                    <a:pt x="42" y="981"/>
                  </a:lnTo>
                  <a:lnTo>
                    <a:pt x="1" y="1005"/>
                  </a:lnTo>
                  <a:lnTo>
                    <a:pt x="42" y="1030"/>
                  </a:lnTo>
                  <a:lnTo>
                    <a:pt x="1" y="1052"/>
                  </a:lnTo>
                  <a:lnTo>
                    <a:pt x="42" y="1077"/>
                  </a:lnTo>
                  <a:lnTo>
                    <a:pt x="1" y="1101"/>
                  </a:lnTo>
                  <a:lnTo>
                    <a:pt x="42" y="1125"/>
                  </a:lnTo>
                  <a:lnTo>
                    <a:pt x="1" y="1149"/>
                  </a:lnTo>
                  <a:lnTo>
                    <a:pt x="42" y="1173"/>
                  </a:lnTo>
                  <a:lnTo>
                    <a:pt x="1" y="1196"/>
                  </a:lnTo>
                  <a:lnTo>
                    <a:pt x="42" y="1220"/>
                  </a:lnTo>
                  <a:lnTo>
                    <a:pt x="1" y="1246"/>
                  </a:lnTo>
                  <a:lnTo>
                    <a:pt x="42" y="1269"/>
                  </a:lnTo>
                  <a:lnTo>
                    <a:pt x="1" y="1293"/>
                  </a:lnTo>
                  <a:lnTo>
                    <a:pt x="42" y="1317"/>
                  </a:lnTo>
                  <a:lnTo>
                    <a:pt x="1" y="1340"/>
                  </a:lnTo>
                  <a:lnTo>
                    <a:pt x="42" y="1364"/>
                  </a:lnTo>
                  <a:lnTo>
                    <a:pt x="1" y="1388"/>
                  </a:lnTo>
                  <a:lnTo>
                    <a:pt x="42" y="1411"/>
                  </a:lnTo>
                  <a:lnTo>
                    <a:pt x="1" y="1435"/>
                  </a:lnTo>
                  <a:lnTo>
                    <a:pt x="42" y="1460"/>
                  </a:lnTo>
                  <a:lnTo>
                    <a:pt x="1" y="1484"/>
                  </a:lnTo>
                  <a:lnTo>
                    <a:pt x="42" y="1508"/>
                  </a:lnTo>
                  <a:lnTo>
                    <a:pt x="1" y="1532"/>
                  </a:lnTo>
                  <a:lnTo>
                    <a:pt x="42" y="1556"/>
                  </a:lnTo>
                  <a:lnTo>
                    <a:pt x="1" y="1579"/>
                  </a:lnTo>
                  <a:lnTo>
                    <a:pt x="42" y="1603"/>
                  </a:lnTo>
                  <a:lnTo>
                    <a:pt x="1" y="1628"/>
                  </a:lnTo>
                  <a:lnTo>
                    <a:pt x="42" y="1652"/>
                  </a:lnTo>
                  <a:lnTo>
                    <a:pt x="1" y="1676"/>
                  </a:lnTo>
                  <a:lnTo>
                    <a:pt x="42" y="1699"/>
                  </a:lnTo>
                  <a:lnTo>
                    <a:pt x="1" y="1723"/>
                  </a:lnTo>
                  <a:lnTo>
                    <a:pt x="42" y="1747"/>
                  </a:lnTo>
                  <a:lnTo>
                    <a:pt x="1" y="1771"/>
                  </a:lnTo>
                  <a:lnTo>
                    <a:pt x="42" y="1796"/>
                  </a:lnTo>
                  <a:lnTo>
                    <a:pt x="1" y="1818"/>
                  </a:lnTo>
                  <a:lnTo>
                    <a:pt x="42" y="1843"/>
                  </a:lnTo>
                  <a:lnTo>
                    <a:pt x="1" y="1867"/>
                  </a:lnTo>
                  <a:lnTo>
                    <a:pt x="42" y="1891"/>
                  </a:lnTo>
                  <a:lnTo>
                    <a:pt x="1" y="1915"/>
                  </a:lnTo>
                  <a:lnTo>
                    <a:pt x="42" y="1938"/>
                  </a:lnTo>
                  <a:lnTo>
                    <a:pt x="1" y="1962"/>
                  </a:lnTo>
                  <a:lnTo>
                    <a:pt x="42" y="1986"/>
                  </a:lnTo>
                  <a:lnTo>
                    <a:pt x="1" y="2011"/>
                  </a:lnTo>
                  <a:lnTo>
                    <a:pt x="42" y="2035"/>
                  </a:lnTo>
                  <a:lnTo>
                    <a:pt x="1" y="2059"/>
                  </a:lnTo>
                  <a:lnTo>
                    <a:pt x="42" y="2083"/>
                  </a:lnTo>
                  <a:lnTo>
                    <a:pt x="1" y="2107"/>
                  </a:lnTo>
                  <a:lnTo>
                    <a:pt x="42" y="2130"/>
                  </a:lnTo>
                  <a:lnTo>
                    <a:pt x="1" y="2154"/>
                  </a:lnTo>
                  <a:lnTo>
                    <a:pt x="42" y="2177"/>
                  </a:lnTo>
                  <a:lnTo>
                    <a:pt x="1" y="2201"/>
                  </a:lnTo>
                  <a:lnTo>
                    <a:pt x="42" y="2226"/>
                  </a:lnTo>
                  <a:lnTo>
                    <a:pt x="1" y="2250"/>
                  </a:lnTo>
                  <a:lnTo>
                    <a:pt x="42" y="2274"/>
                  </a:lnTo>
                  <a:lnTo>
                    <a:pt x="1" y="2298"/>
                  </a:lnTo>
                  <a:lnTo>
                    <a:pt x="42" y="2321"/>
                  </a:lnTo>
                  <a:lnTo>
                    <a:pt x="1" y="2345"/>
                  </a:lnTo>
                  <a:lnTo>
                    <a:pt x="42" y="2369"/>
                  </a:lnTo>
                  <a:lnTo>
                    <a:pt x="1" y="2394"/>
                  </a:lnTo>
                  <a:lnTo>
                    <a:pt x="42" y="2418"/>
                  </a:lnTo>
                  <a:lnTo>
                    <a:pt x="1" y="2441"/>
                  </a:lnTo>
                  <a:lnTo>
                    <a:pt x="42" y="2465"/>
                  </a:lnTo>
                  <a:lnTo>
                    <a:pt x="1" y="2489"/>
                  </a:lnTo>
                  <a:lnTo>
                    <a:pt x="42" y="2513"/>
                  </a:lnTo>
                  <a:lnTo>
                    <a:pt x="1" y="2537"/>
                  </a:lnTo>
                  <a:lnTo>
                    <a:pt x="42" y="2562"/>
                  </a:lnTo>
                  <a:lnTo>
                    <a:pt x="1" y="2584"/>
                  </a:lnTo>
                  <a:lnTo>
                    <a:pt x="42" y="2609"/>
                  </a:lnTo>
                  <a:lnTo>
                    <a:pt x="1" y="2633"/>
                  </a:lnTo>
                  <a:lnTo>
                    <a:pt x="42" y="2657"/>
                  </a:lnTo>
                  <a:lnTo>
                    <a:pt x="1" y="2681"/>
                  </a:lnTo>
                  <a:lnTo>
                    <a:pt x="42" y="2704"/>
                  </a:lnTo>
                  <a:lnTo>
                    <a:pt x="1" y="2728"/>
                  </a:lnTo>
                  <a:lnTo>
                    <a:pt x="42" y="2752"/>
                  </a:lnTo>
                  <a:lnTo>
                    <a:pt x="1" y="2777"/>
                  </a:lnTo>
                  <a:lnTo>
                    <a:pt x="42" y="2801"/>
                  </a:lnTo>
                  <a:lnTo>
                    <a:pt x="1" y="2824"/>
                  </a:lnTo>
                  <a:lnTo>
                    <a:pt x="42" y="2848"/>
                  </a:lnTo>
                  <a:lnTo>
                    <a:pt x="1" y="2873"/>
                  </a:lnTo>
                  <a:lnTo>
                    <a:pt x="42" y="2896"/>
                  </a:lnTo>
                  <a:lnTo>
                    <a:pt x="1" y="2920"/>
                  </a:lnTo>
                  <a:lnTo>
                    <a:pt x="42" y="2945"/>
                  </a:lnTo>
                  <a:lnTo>
                    <a:pt x="1" y="2967"/>
                  </a:lnTo>
                  <a:lnTo>
                    <a:pt x="42" y="2992"/>
                  </a:lnTo>
                  <a:lnTo>
                    <a:pt x="1" y="3016"/>
                  </a:lnTo>
                  <a:lnTo>
                    <a:pt x="42" y="3038"/>
                  </a:lnTo>
                  <a:lnTo>
                    <a:pt x="1" y="3063"/>
                  </a:lnTo>
                  <a:lnTo>
                    <a:pt x="42" y="3087"/>
                  </a:lnTo>
                  <a:lnTo>
                    <a:pt x="1" y="3111"/>
                  </a:lnTo>
                  <a:lnTo>
                    <a:pt x="42" y="3135"/>
                  </a:lnTo>
                  <a:lnTo>
                    <a:pt x="1" y="3158"/>
                  </a:lnTo>
                  <a:lnTo>
                    <a:pt x="42" y="3182"/>
                  </a:lnTo>
                  <a:lnTo>
                    <a:pt x="1" y="3207"/>
                  </a:lnTo>
                  <a:lnTo>
                    <a:pt x="42" y="3231"/>
                  </a:lnTo>
                  <a:lnTo>
                    <a:pt x="1" y="3255"/>
                  </a:lnTo>
                  <a:lnTo>
                    <a:pt x="42" y="3279"/>
                  </a:lnTo>
                  <a:lnTo>
                    <a:pt x="1" y="3303"/>
                  </a:lnTo>
                  <a:lnTo>
                    <a:pt x="42" y="3326"/>
                  </a:lnTo>
                  <a:lnTo>
                    <a:pt x="1" y="3350"/>
                  </a:lnTo>
                  <a:lnTo>
                    <a:pt x="42" y="3375"/>
                  </a:lnTo>
                  <a:lnTo>
                    <a:pt x="1" y="3399"/>
                  </a:lnTo>
                  <a:lnTo>
                    <a:pt x="42" y="3423"/>
                  </a:lnTo>
                  <a:lnTo>
                    <a:pt x="1" y="3446"/>
                  </a:lnTo>
                  <a:lnTo>
                    <a:pt x="42" y="3470"/>
                  </a:lnTo>
                  <a:lnTo>
                    <a:pt x="1" y="3494"/>
                  </a:lnTo>
                  <a:lnTo>
                    <a:pt x="42" y="3518"/>
                  </a:lnTo>
                  <a:lnTo>
                    <a:pt x="1" y="3543"/>
                  </a:lnTo>
                  <a:lnTo>
                    <a:pt x="42" y="3565"/>
                  </a:lnTo>
                  <a:lnTo>
                    <a:pt x="1" y="3590"/>
                  </a:lnTo>
                  <a:lnTo>
                    <a:pt x="42" y="3614"/>
                  </a:lnTo>
                  <a:lnTo>
                    <a:pt x="1" y="3638"/>
                  </a:lnTo>
                  <a:lnTo>
                    <a:pt x="42" y="3662"/>
                  </a:lnTo>
                  <a:lnTo>
                    <a:pt x="1" y="3686"/>
                  </a:lnTo>
                  <a:lnTo>
                    <a:pt x="42" y="3711"/>
                  </a:lnTo>
                  <a:lnTo>
                    <a:pt x="1" y="3735"/>
                  </a:lnTo>
                  <a:lnTo>
                    <a:pt x="42" y="3758"/>
                  </a:lnTo>
                  <a:lnTo>
                    <a:pt x="1" y="3782"/>
                  </a:lnTo>
                  <a:lnTo>
                    <a:pt x="42" y="3804"/>
                  </a:lnTo>
                  <a:lnTo>
                    <a:pt x="1" y="3829"/>
                  </a:lnTo>
                  <a:lnTo>
                    <a:pt x="42" y="3853"/>
                  </a:lnTo>
                  <a:lnTo>
                    <a:pt x="1" y="3877"/>
                  </a:lnTo>
                  <a:lnTo>
                    <a:pt x="42" y="3901"/>
                  </a:lnTo>
                  <a:lnTo>
                    <a:pt x="1" y="3926"/>
                  </a:lnTo>
                  <a:lnTo>
                    <a:pt x="42" y="3948"/>
                  </a:lnTo>
                  <a:lnTo>
                    <a:pt x="1" y="3973"/>
                  </a:lnTo>
                  <a:lnTo>
                    <a:pt x="42" y="3997"/>
                  </a:lnTo>
                  <a:lnTo>
                    <a:pt x="1" y="4021"/>
                  </a:lnTo>
                  <a:lnTo>
                    <a:pt x="42" y="4045"/>
                  </a:lnTo>
                  <a:lnTo>
                    <a:pt x="1" y="4068"/>
                  </a:lnTo>
                  <a:lnTo>
                    <a:pt x="42" y="4092"/>
                  </a:lnTo>
                  <a:lnTo>
                    <a:pt x="1" y="4116"/>
                  </a:lnTo>
                  <a:lnTo>
                    <a:pt x="42" y="4141"/>
                  </a:lnTo>
                  <a:lnTo>
                    <a:pt x="1" y="4165"/>
                  </a:lnTo>
                  <a:lnTo>
                    <a:pt x="42" y="4189"/>
                  </a:lnTo>
                  <a:lnTo>
                    <a:pt x="1" y="4212"/>
                  </a:lnTo>
                  <a:lnTo>
                    <a:pt x="42" y="4236"/>
                  </a:lnTo>
                  <a:lnTo>
                    <a:pt x="1" y="4260"/>
                  </a:lnTo>
                  <a:lnTo>
                    <a:pt x="42" y="4284"/>
                  </a:lnTo>
                  <a:lnTo>
                    <a:pt x="1" y="4309"/>
                  </a:lnTo>
                  <a:lnTo>
                    <a:pt x="42" y="4331"/>
                  </a:lnTo>
                  <a:lnTo>
                    <a:pt x="1" y="4356"/>
                  </a:lnTo>
                  <a:lnTo>
                    <a:pt x="42" y="4380"/>
                  </a:lnTo>
                  <a:lnTo>
                    <a:pt x="1" y="4404"/>
                  </a:lnTo>
                  <a:lnTo>
                    <a:pt x="42" y="4428"/>
                  </a:lnTo>
                  <a:lnTo>
                    <a:pt x="1" y="4451"/>
                  </a:lnTo>
                  <a:lnTo>
                    <a:pt x="42" y="4475"/>
                  </a:lnTo>
                  <a:lnTo>
                    <a:pt x="1" y="4501"/>
                  </a:lnTo>
                  <a:lnTo>
                    <a:pt x="42" y="4524"/>
                  </a:lnTo>
                  <a:lnTo>
                    <a:pt x="1" y="4548"/>
                  </a:lnTo>
                  <a:lnTo>
                    <a:pt x="42" y="4572"/>
                  </a:lnTo>
                  <a:lnTo>
                    <a:pt x="1" y="4595"/>
                  </a:lnTo>
                  <a:lnTo>
                    <a:pt x="42" y="4619"/>
                  </a:lnTo>
                  <a:lnTo>
                    <a:pt x="1" y="4643"/>
                  </a:lnTo>
                  <a:lnTo>
                    <a:pt x="42" y="4666"/>
                  </a:lnTo>
                  <a:lnTo>
                    <a:pt x="1" y="4690"/>
                  </a:lnTo>
                  <a:lnTo>
                    <a:pt x="42" y="4714"/>
                  </a:lnTo>
                  <a:lnTo>
                    <a:pt x="1" y="4739"/>
                  </a:lnTo>
                  <a:lnTo>
                    <a:pt x="42" y="4763"/>
                  </a:lnTo>
                  <a:lnTo>
                    <a:pt x="1" y="4785"/>
                  </a:lnTo>
                  <a:lnTo>
                    <a:pt x="42" y="4810"/>
                  </a:lnTo>
                  <a:lnTo>
                    <a:pt x="1" y="48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1" name="Google Shape;2541;p47"/>
            <p:cNvSpPr/>
            <p:nvPr/>
          </p:nvSpPr>
          <p:spPr>
            <a:xfrm>
              <a:off x="1024025" y="3001350"/>
              <a:ext cx="99375" cy="505325"/>
            </a:xfrm>
            <a:custGeom>
              <a:rect b="b" l="l" r="r" t="t"/>
              <a:pathLst>
                <a:path extrusionOk="0" h="20213" w="3975">
                  <a:moveTo>
                    <a:pt x="3975" y="17919"/>
                  </a:moveTo>
                  <a:lnTo>
                    <a:pt x="1" y="20212"/>
                  </a:lnTo>
                  <a:lnTo>
                    <a:pt x="1" y="2296"/>
                  </a:lnTo>
                  <a:lnTo>
                    <a:pt x="3975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2" name="Google Shape;2542;p47"/>
            <p:cNvSpPr/>
            <p:nvPr/>
          </p:nvSpPr>
          <p:spPr>
            <a:xfrm>
              <a:off x="1174725" y="2732050"/>
              <a:ext cx="99375" cy="687600"/>
            </a:xfrm>
            <a:custGeom>
              <a:rect b="b" l="l" r="r" t="t"/>
              <a:pathLst>
                <a:path extrusionOk="0" h="27504" w="3975">
                  <a:moveTo>
                    <a:pt x="3975" y="25210"/>
                  </a:moveTo>
                  <a:lnTo>
                    <a:pt x="1" y="27504"/>
                  </a:lnTo>
                  <a:lnTo>
                    <a:pt x="1" y="2294"/>
                  </a:lnTo>
                  <a:lnTo>
                    <a:pt x="3975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3" name="Google Shape;2543;p47"/>
            <p:cNvSpPr/>
            <p:nvPr/>
          </p:nvSpPr>
          <p:spPr>
            <a:xfrm>
              <a:off x="1174725" y="2577900"/>
              <a:ext cx="99375" cy="162075"/>
            </a:xfrm>
            <a:custGeom>
              <a:rect b="b" l="l" r="r" t="t"/>
              <a:pathLst>
                <a:path extrusionOk="0" h="6483" w="3975">
                  <a:moveTo>
                    <a:pt x="3975" y="1"/>
                  </a:moveTo>
                  <a:lnTo>
                    <a:pt x="1" y="2294"/>
                  </a:lnTo>
                  <a:lnTo>
                    <a:pt x="1" y="6483"/>
                  </a:lnTo>
                  <a:lnTo>
                    <a:pt x="3975" y="4189"/>
                  </a:lnTo>
                  <a:lnTo>
                    <a:pt x="39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1174725" y="2500425"/>
              <a:ext cx="99375" cy="93350"/>
            </a:xfrm>
            <a:custGeom>
              <a:rect b="b" l="l" r="r" t="t"/>
              <a:pathLst>
                <a:path extrusionOk="0" h="3734" w="3975">
                  <a:moveTo>
                    <a:pt x="3975" y="1"/>
                  </a:moveTo>
                  <a:lnTo>
                    <a:pt x="1" y="2294"/>
                  </a:lnTo>
                  <a:lnTo>
                    <a:pt x="1" y="3734"/>
                  </a:lnTo>
                  <a:lnTo>
                    <a:pt x="3975" y="1440"/>
                  </a:lnTo>
                  <a:lnTo>
                    <a:pt x="39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5" name="Google Shape;2545;p47"/>
            <p:cNvSpPr/>
            <p:nvPr/>
          </p:nvSpPr>
          <p:spPr>
            <a:xfrm>
              <a:off x="1325475" y="2977475"/>
              <a:ext cx="99325" cy="355175"/>
            </a:xfrm>
            <a:custGeom>
              <a:rect b="b" l="l" r="r" t="t"/>
              <a:pathLst>
                <a:path extrusionOk="0" h="14207" w="3973">
                  <a:moveTo>
                    <a:pt x="3973" y="11913"/>
                  </a:moveTo>
                  <a:lnTo>
                    <a:pt x="1" y="14206"/>
                  </a:lnTo>
                  <a:lnTo>
                    <a:pt x="1" y="2294"/>
                  </a:lnTo>
                  <a:lnTo>
                    <a:pt x="3973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6" name="Google Shape;2546;p47"/>
            <p:cNvSpPr/>
            <p:nvPr/>
          </p:nvSpPr>
          <p:spPr>
            <a:xfrm>
              <a:off x="1325475" y="2864700"/>
              <a:ext cx="99325" cy="120725"/>
            </a:xfrm>
            <a:custGeom>
              <a:rect b="b" l="l" r="r" t="t"/>
              <a:pathLst>
                <a:path extrusionOk="0" h="4829" w="3973">
                  <a:moveTo>
                    <a:pt x="3973" y="0"/>
                  </a:moveTo>
                  <a:lnTo>
                    <a:pt x="1" y="2295"/>
                  </a:lnTo>
                  <a:lnTo>
                    <a:pt x="1" y="4828"/>
                  </a:lnTo>
                  <a:lnTo>
                    <a:pt x="3973" y="2535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7" name="Google Shape;2547;p47"/>
            <p:cNvSpPr/>
            <p:nvPr/>
          </p:nvSpPr>
          <p:spPr>
            <a:xfrm>
              <a:off x="1325475" y="2783625"/>
              <a:ext cx="99325" cy="89050"/>
            </a:xfrm>
            <a:custGeom>
              <a:rect b="b" l="l" r="r" t="t"/>
              <a:pathLst>
                <a:path extrusionOk="0" h="3562" w="3973">
                  <a:moveTo>
                    <a:pt x="3973" y="1"/>
                  </a:moveTo>
                  <a:lnTo>
                    <a:pt x="1" y="2294"/>
                  </a:lnTo>
                  <a:lnTo>
                    <a:pt x="1" y="3561"/>
                  </a:lnTo>
                  <a:lnTo>
                    <a:pt x="3973" y="1268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8" name="Google Shape;2548;p47"/>
            <p:cNvSpPr/>
            <p:nvPr/>
          </p:nvSpPr>
          <p:spPr>
            <a:xfrm>
              <a:off x="1018550" y="2897475"/>
              <a:ext cx="99375" cy="120700"/>
            </a:xfrm>
            <a:custGeom>
              <a:rect b="b" l="l" r="r" t="t"/>
              <a:pathLst>
                <a:path extrusionOk="0" h="4828" w="3975">
                  <a:moveTo>
                    <a:pt x="3974" y="0"/>
                  </a:moveTo>
                  <a:lnTo>
                    <a:pt x="0" y="2295"/>
                  </a:lnTo>
                  <a:lnTo>
                    <a:pt x="0" y="4828"/>
                  </a:lnTo>
                  <a:lnTo>
                    <a:pt x="3974" y="2535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9" name="Google Shape;2549;p47"/>
            <p:cNvSpPr/>
            <p:nvPr/>
          </p:nvSpPr>
          <p:spPr>
            <a:xfrm>
              <a:off x="1018550" y="2816400"/>
              <a:ext cx="99375" cy="89050"/>
            </a:xfrm>
            <a:custGeom>
              <a:rect b="b" l="l" r="r" t="t"/>
              <a:pathLst>
                <a:path extrusionOk="0" h="3562" w="3975">
                  <a:moveTo>
                    <a:pt x="3974" y="1"/>
                  </a:moveTo>
                  <a:lnTo>
                    <a:pt x="0" y="2294"/>
                  </a:lnTo>
                  <a:lnTo>
                    <a:pt x="0" y="3561"/>
                  </a:lnTo>
                  <a:lnTo>
                    <a:pt x="3974" y="1268"/>
                  </a:lnTo>
                  <a:lnTo>
                    <a:pt x="397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0" name="Google Shape;2550;p47"/>
            <p:cNvSpPr/>
            <p:nvPr/>
          </p:nvSpPr>
          <p:spPr>
            <a:xfrm>
              <a:off x="3664500" y="1475175"/>
              <a:ext cx="99375" cy="505325"/>
            </a:xfrm>
            <a:custGeom>
              <a:rect b="b" l="l" r="r" t="t"/>
              <a:pathLst>
                <a:path extrusionOk="0" h="20213" w="3975">
                  <a:moveTo>
                    <a:pt x="3975" y="17919"/>
                  </a:moveTo>
                  <a:lnTo>
                    <a:pt x="1" y="20212"/>
                  </a:lnTo>
                  <a:lnTo>
                    <a:pt x="1" y="2296"/>
                  </a:lnTo>
                  <a:lnTo>
                    <a:pt x="3975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1" name="Google Shape;2551;p47"/>
            <p:cNvSpPr/>
            <p:nvPr/>
          </p:nvSpPr>
          <p:spPr>
            <a:xfrm>
              <a:off x="3815250" y="1205875"/>
              <a:ext cx="99325" cy="687600"/>
            </a:xfrm>
            <a:custGeom>
              <a:rect b="b" l="l" r="r" t="t"/>
              <a:pathLst>
                <a:path extrusionOk="0" h="27504" w="3973">
                  <a:moveTo>
                    <a:pt x="3973" y="25210"/>
                  </a:moveTo>
                  <a:lnTo>
                    <a:pt x="0" y="27504"/>
                  </a:lnTo>
                  <a:lnTo>
                    <a:pt x="0" y="2294"/>
                  </a:lnTo>
                  <a:lnTo>
                    <a:pt x="3973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2" name="Google Shape;2552;p47"/>
            <p:cNvSpPr/>
            <p:nvPr/>
          </p:nvSpPr>
          <p:spPr>
            <a:xfrm>
              <a:off x="3815250" y="1051725"/>
              <a:ext cx="99325" cy="162075"/>
            </a:xfrm>
            <a:custGeom>
              <a:rect b="b" l="l" r="r" t="t"/>
              <a:pathLst>
                <a:path extrusionOk="0" h="6483" w="3973">
                  <a:moveTo>
                    <a:pt x="3973" y="0"/>
                  </a:moveTo>
                  <a:lnTo>
                    <a:pt x="0" y="2294"/>
                  </a:lnTo>
                  <a:lnTo>
                    <a:pt x="0" y="6483"/>
                  </a:lnTo>
                  <a:lnTo>
                    <a:pt x="3973" y="4189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3" name="Google Shape;2553;p47"/>
            <p:cNvSpPr/>
            <p:nvPr/>
          </p:nvSpPr>
          <p:spPr>
            <a:xfrm>
              <a:off x="3815250" y="974250"/>
              <a:ext cx="99325" cy="93350"/>
            </a:xfrm>
            <a:custGeom>
              <a:rect b="b" l="l" r="r" t="t"/>
              <a:pathLst>
                <a:path extrusionOk="0" h="3734" w="3973">
                  <a:moveTo>
                    <a:pt x="3973" y="1"/>
                  </a:moveTo>
                  <a:lnTo>
                    <a:pt x="0" y="2294"/>
                  </a:lnTo>
                  <a:lnTo>
                    <a:pt x="0" y="3734"/>
                  </a:lnTo>
                  <a:lnTo>
                    <a:pt x="3973" y="1440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4" name="Google Shape;2554;p47"/>
            <p:cNvSpPr/>
            <p:nvPr/>
          </p:nvSpPr>
          <p:spPr>
            <a:xfrm>
              <a:off x="3965950" y="1451300"/>
              <a:ext cx="99325" cy="355175"/>
            </a:xfrm>
            <a:custGeom>
              <a:rect b="b" l="l" r="r" t="t"/>
              <a:pathLst>
                <a:path extrusionOk="0" h="14207" w="3973">
                  <a:moveTo>
                    <a:pt x="3973" y="11913"/>
                  </a:moveTo>
                  <a:lnTo>
                    <a:pt x="1" y="14206"/>
                  </a:lnTo>
                  <a:lnTo>
                    <a:pt x="1" y="2294"/>
                  </a:lnTo>
                  <a:lnTo>
                    <a:pt x="3973" y="1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5" name="Google Shape;2555;p47"/>
            <p:cNvSpPr/>
            <p:nvPr/>
          </p:nvSpPr>
          <p:spPr>
            <a:xfrm>
              <a:off x="3965950" y="1338525"/>
              <a:ext cx="99325" cy="120700"/>
            </a:xfrm>
            <a:custGeom>
              <a:rect b="b" l="l" r="r" t="t"/>
              <a:pathLst>
                <a:path extrusionOk="0" h="4828" w="3973">
                  <a:moveTo>
                    <a:pt x="3973" y="0"/>
                  </a:moveTo>
                  <a:lnTo>
                    <a:pt x="1" y="2295"/>
                  </a:lnTo>
                  <a:lnTo>
                    <a:pt x="1" y="4828"/>
                  </a:lnTo>
                  <a:lnTo>
                    <a:pt x="3973" y="2535"/>
                  </a:lnTo>
                  <a:lnTo>
                    <a:pt x="39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6" name="Google Shape;2556;p47"/>
            <p:cNvSpPr/>
            <p:nvPr/>
          </p:nvSpPr>
          <p:spPr>
            <a:xfrm>
              <a:off x="3965950" y="1257450"/>
              <a:ext cx="99325" cy="89050"/>
            </a:xfrm>
            <a:custGeom>
              <a:rect b="b" l="l" r="r" t="t"/>
              <a:pathLst>
                <a:path extrusionOk="0" h="3562" w="3973">
                  <a:moveTo>
                    <a:pt x="3973" y="1"/>
                  </a:moveTo>
                  <a:lnTo>
                    <a:pt x="1" y="2294"/>
                  </a:lnTo>
                  <a:lnTo>
                    <a:pt x="1" y="3561"/>
                  </a:lnTo>
                  <a:lnTo>
                    <a:pt x="3973" y="1268"/>
                  </a:lnTo>
                  <a:lnTo>
                    <a:pt x="39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7" name="Google Shape;2557;p47"/>
            <p:cNvSpPr/>
            <p:nvPr/>
          </p:nvSpPr>
          <p:spPr>
            <a:xfrm>
              <a:off x="3659025" y="1371300"/>
              <a:ext cx="99375" cy="120700"/>
            </a:xfrm>
            <a:custGeom>
              <a:rect b="b" l="l" r="r" t="t"/>
              <a:pathLst>
                <a:path extrusionOk="0" h="4828" w="3975">
                  <a:moveTo>
                    <a:pt x="3974" y="0"/>
                  </a:moveTo>
                  <a:lnTo>
                    <a:pt x="0" y="2295"/>
                  </a:lnTo>
                  <a:lnTo>
                    <a:pt x="0" y="4828"/>
                  </a:lnTo>
                  <a:lnTo>
                    <a:pt x="3974" y="2535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8" name="Google Shape;2558;p47"/>
            <p:cNvSpPr/>
            <p:nvPr/>
          </p:nvSpPr>
          <p:spPr>
            <a:xfrm>
              <a:off x="3659025" y="1290225"/>
              <a:ext cx="99375" cy="89050"/>
            </a:xfrm>
            <a:custGeom>
              <a:rect b="b" l="l" r="r" t="t"/>
              <a:pathLst>
                <a:path extrusionOk="0" h="3562" w="3975">
                  <a:moveTo>
                    <a:pt x="3974" y="1"/>
                  </a:moveTo>
                  <a:lnTo>
                    <a:pt x="0" y="2294"/>
                  </a:lnTo>
                  <a:lnTo>
                    <a:pt x="0" y="3561"/>
                  </a:lnTo>
                  <a:lnTo>
                    <a:pt x="3974" y="1268"/>
                  </a:lnTo>
                  <a:lnTo>
                    <a:pt x="39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9" name="Google Shape;2559;p47"/>
            <p:cNvSpPr/>
            <p:nvPr/>
          </p:nvSpPr>
          <p:spPr>
            <a:xfrm>
              <a:off x="4880000" y="2267575"/>
              <a:ext cx="802700" cy="317050"/>
            </a:xfrm>
            <a:custGeom>
              <a:rect b="b" l="l" r="r" t="t"/>
              <a:pathLst>
                <a:path extrusionOk="0" h="12682" w="32108">
                  <a:moveTo>
                    <a:pt x="12335" y="0"/>
                  </a:moveTo>
                  <a:lnTo>
                    <a:pt x="1" y="9098"/>
                  </a:lnTo>
                  <a:cubicBezTo>
                    <a:pt x="7930" y="12681"/>
                    <a:pt x="19369" y="12280"/>
                    <a:pt x="26487" y="8170"/>
                  </a:cubicBezTo>
                  <a:cubicBezTo>
                    <a:pt x="29481" y="6441"/>
                    <a:pt x="31451" y="4207"/>
                    <a:pt x="32108" y="1791"/>
                  </a:cubicBezTo>
                  <a:close/>
                </a:path>
              </a:pathLst>
            </a:custGeom>
            <a:gradFill>
              <a:gsLst>
                <a:gs pos="0">
                  <a:srgbClr val="AFCAE0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0" name="Google Shape;2560;p47"/>
            <p:cNvSpPr/>
            <p:nvPr/>
          </p:nvSpPr>
          <p:spPr>
            <a:xfrm>
              <a:off x="4640525" y="1980875"/>
              <a:ext cx="547875" cy="514175"/>
            </a:xfrm>
            <a:custGeom>
              <a:rect b="b" l="l" r="r" t="t"/>
              <a:pathLst>
                <a:path extrusionOk="0" h="20567" w="21915">
                  <a:moveTo>
                    <a:pt x="21914" y="11468"/>
                  </a:moveTo>
                  <a:lnTo>
                    <a:pt x="19462" y="1"/>
                  </a:lnTo>
                  <a:cubicBezTo>
                    <a:pt x="15037" y="317"/>
                    <a:pt x="10918" y="1477"/>
                    <a:pt x="7765" y="3298"/>
                  </a:cubicBezTo>
                  <a:cubicBezTo>
                    <a:pt x="0" y="7780"/>
                    <a:pt x="0" y="15156"/>
                    <a:pt x="7765" y="19638"/>
                  </a:cubicBezTo>
                  <a:cubicBezTo>
                    <a:pt x="8337" y="19968"/>
                    <a:pt x="8942" y="20279"/>
                    <a:pt x="9581" y="2056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1" name="Google Shape;2561;p47"/>
            <p:cNvSpPr/>
            <p:nvPr/>
          </p:nvSpPr>
          <p:spPr>
            <a:xfrm>
              <a:off x="5127075" y="1969975"/>
              <a:ext cx="580375" cy="342375"/>
            </a:xfrm>
            <a:custGeom>
              <a:rect b="b" l="l" r="r" t="t"/>
              <a:pathLst>
                <a:path extrusionOk="0" h="13695" w="23215">
                  <a:moveTo>
                    <a:pt x="2452" y="11904"/>
                  </a:moveTo>
                  <a:lnTo>
                    <a:pt x="22223" y="13695"/>
                  </a:lnTo>
                  <a:cubicBezTo>
                    <a:pt x="23215" y="10050"/>
                    <a:pt x="21123" y="6344"/>
                    <a:pt x="16604" y="3734"/>
                  </a:cubicBezTo>
                  <a:cubicBezTo>
                    <a:pt x="12247" y="1219"/>
                    <a:pt x="6114" y="1"/>
                    <a:pt x="0" y="437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2" name="Google Shape;2562;p47"/>
            <p:cNvSpPr/>
            <p:nvPr/>
          </p:nvSpPr>
          <p:spPr>
            <a:xfrm>
              <a:off x="4880000" y="2312325"/>
              <a:ext cx="802700" cy="434875"/>
            </a:xfrm>
            <a:custGeom>
              <a:rect b="b" l="l" r="r" t="t"/>
              <a:pathLst>
                <a:path extrusionOk="0" h="17395" w="32108">
                  <a:moveTo>
                    <a:pt x="26487" y="6380"/>
                  </a:moveTo>
                  <a:cubicBezTo>
                    <a:pt x="29481" y="4651"/>
                    <a:pt x="31451" y="2417"/>
                    <a:pt x="32108" y="1"/>
                  </a:cubicBezTo>
                  <a:lnTo>
                    <a:pt x="32108" y="6506"/>
                  </a:lnTo>
                  <a:cubicBezTo>
                    <a:pt x="31451" y="8920"/>
                    <a:pt x="29483" y="11155"/>
                    <a:pt x="26487" y="12884"/>
                  </a:cubicBezTo>
                  <a:cubicBezTo>
                    <a:pt x="19369" y="16995"/>
                    <a:pt x="7929" y="17395"/>
                    <a:pt x="1" y="13813"/>
                  </a:cubicBezTo>
                  <a:lnTo>
                    <a:pt x="1" y="7308"/>
                  </a:lnTo>
                  <a:cubicBezTo>
                    <a:pt x="7929" y="10891"/>
                    <a:pt x="19369" y="10490"/>
                    <a:pt x="26487" y="63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3" name="Google Shape;2563;p47"/>
            <p:cNvSpPr/>
            <p:nvPr/>
          </p:nvSpPr>
          <p:spPr>
            <a:xfrm>
              <a:off x="4688550" y="2268900"/>
              <a:ext cx="191475" cy="388775"/>
            </a:xfrm>
            <a:custGeom>
              <a:rect b="b" l="l" r="r" t="t"/>
              <a:pathLst>
                <a:path extrusionOk="0" h="15551" w="7659">
                  <a:moveTo>
                    <a:pt x="5842" y="8117"/>
                  </a:moveTo>
                  <a:cubicBezTo>
                    <a:pt x="6414" y="8447"/>
                    <a:pt x="7020" y="8758"/>
                    <a:pt x="7659" y="9045"/>
                  </a:cubicBezTo>
                  <a:lnTo>
                    <a:pt x="7659" y="15550"/>
                  </a:lnTo>
                  <a:cubicBezTo>
                    <a:pt x="7021" y="15263"/>
                    <a:pt x="6416" y="14952"/>
                    <a:pt x="5842" y="14621"/>
                  </a:cubicBezTo>
                  <a:cubicBezTo>
                    <a:pt x="1938" y="12367"/>
                    <a:pt x="0" y="9381"/>
                    <a:pt x="23" y="6399"/>
                  </a:cubicBezTo>
                  <a:lnTo>
                    <a:pt x="23" y="104"/>
                  </a:lnTo>
                  <a:lnTo>
                    <a:pt x="23" y="0"/>
                  </a:lnTo>
                  <a:cubicBezTo>
                    <a:pt x="46" y="2947"/>
                    <a:pt x="1985" y="5890"/>
                    <a:pt x="5842" y="8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7" name="Shape 2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8" name="Google Shape;2568;p48"/>
          <p:cNvSpPr txBox="1"/>
          <p:nvPr>
            <p:ph type="title"/>
          </p:nvPr>
        </p:nvSpPr>
        <p:spPr>
          <a:xfrm>
            <a:off x="1443600" y="1447475"/>
            <a:ext cx="62568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2569" name="Google Shape;2569;p48"/>
          <p:cNvSpPr/>
          <p:nvPr/>
        </p:nvSpPr>
        <p:spPr>
          <a:xfrm rot="5400000">
            <a:off x="7876375" y="2606563"/>
            <a:ext cx="651300" cy="3483000"/>
          </a:xfrm>
          <a:prstGeom prst="roundRect">
            <a:avLst>
              <a:gd fmla="val 30866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0" name="Google Shape;2570;p48"/>
          <p:cNvSpPr txBox="1"/>
          <p:nvPr>
            <p:ph idx="4294967295" type="ctrTitle"/>
          </p:nvPr>
        </p:nvSpPr>
        <p:spPr>
          <a:xfrm>
            <a:off x="6585225" y="4017425"/>
            <a:ext cx="3109500" cy="9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2020-08-23</a:t>
            </a:r>
            <a:endParaRPr sz="3600"/>
          </a:p>
        </p:txBody>
      </p:sp>
      <p:grpSp>
        <p:nvGrpSpPr>
          <p:cNvPr id="2571" name="Google Shape;2571;p48"/>
          <p:cNvGrpSpPr/>
          <p:nvPr/>
        </p:nvGrpSpPr>
        <p:grpSpPr>
          <a:xfrm>
            <a:off x="73" y="2603939"/>
            <a:ext cx="2010206" cy="2503746"/>
            <a:chOff x="2984738" y="390517"/>
            <a:chExt cx="2302905" cy="2714088"/>
          </a:xfrm>
        </p:grpSpPr>
        <p:sp>
          <p:nvSpPr>
            <p:cNvPr id="2572" name="Google Shape;2572;p48"/>
            <p:cNvSpPr/>
            <p:nvPr/>
          </p:nvSpPr>
          <p:spPr>
            <a:xfrm>
              <a:off x="3245578" y="2015880"/>
              <a:ext cx="1737498" cy="1024379"/>
            </a:xfrm>
            <a:custGeom>
              <a:rect b="b" l="l" r="r" t="t"/>
              <a:pathLst>
                <a:path extrusionOk="0" h="79440" w="134742">
                  <a:moveTo>
                    <a:pt x="87745" y="549"/>
                  </a:moveTo>
                  <a:lnTo>
                    <a:pt x="132773" y="27055"/>
                  </a:lnTo>
                  <a:cubicBezTo>
                    <a:pt x="134742" y="28213"/>
                    <a:pt x="134722" y="31066"/>
                    <a:pt x="132738" y="32198"/>
                  </a:cubicBezTo>
                  <a:lnTo>
                    <a:pt x="50825" y="78918"/>
                  </a:lnTo>
                  <a:cubicBezTo>
                    <a:pt x="49912" y="79440"/>
                    <a:pt x="48790" y="79439"/>
                    <a:pt x="47878" y="78917"/>
                  </a:cubicBezTo>
                  <a:lnTo>
                    <a:pt x="2000" y="52682"/>
                  </a:lnTo>
                  <a:cubicBezTo>
                    <a:pt x="1" y="51539"/>
                    <a:pt x="6" y="48655"/>
                    <a:pt x="2008" y="47518"/>
                  </a:cubicBezTo>
                  <a:lnTo>
                    <a:pt x="84769" y="526"/>
                  </a:lnTo>
                  <a:cubicBezTo>
                    <a:pt x="85694" y="0"/>
                    <a:pt x="86828" y="9"/>
                    <a:pt x="87745" y="54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73" name="Google Shape;2573;p48"/>
            <p:cNvGrpSpPr/>
            <p:nvPr/>
          </p:nvGrpSpPr>
          <p:grpSpPr>
            <a:xfrm>
              <a:off x="2984738" y="390517"/>
              <a:ext cx="2302905" cy="2714088"/>
              <a:chOff x="1580425" y="214225"/>
              <a:chExt cx="4464725" cy="5261900"/>
            </a:xfrm>
          </p:grpSpPr>
          <p:sp>
            <p:nvSpPr>
              <p:cNvPr id="2574" name="Google Shape;2574;p48"/>
              <p:cNvSpPr/>
              <p:nvPr/>
            </p:nvSpPr>
            <p:spPr>
              <a:xfrm>
                <a:off x="2524950" y="2326400"/>
                <a:ext cx="214625" cy="1680575"/>
              </a:xfrm>
              <a:custGeom>
                <a:rect b="b" l="l" r="r" t="t"/>
                <a:pathLst>
                  <a:path extrusionOk="0" h="67223" w="8585">
                    <a:moveTo>
                      <a:pt x="0" y="62201"/>
                    </a:moveTo>
                    <a:lnTo>
                      <a:pt x="0" y="0"/>
                    </a:lnTo>
                    <a:lnTo>
                      <a:pt x="8395" y="4733"/>
                    </a:lnTo>
                    <a:lnTo>
                      <a:pt x="8584" y="6722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5" name="Google Shape;2575;p48"/>
              <p:cNvSpPr/>
              <p:nvPr/>
            </p:nvSpPr>
            <p:spPr>
              <a:xfrm>
                <a:off x="2734800" y="2321375"/>
                <a:ext cx="213675" cy="1685600"/>
              </a:xfrm>
              <a:custGeom>
                <a:rect b="b" l="l" r="r" t="t"/>
                <a:pathLst>
                  <a:path extrusionOk="0" h="67424" w="8547">
                    <a:moveTo>
                      <a:pt x="8546" y="1"/>
                    </a:moveTo>
                    <a:lnTo>
                      <a:pt x="1" y="4934"/>
                    </a:lnTo>
                    <a:lnTo>
                      <a:pt x="190" y="67424"/>
                    </a:lnTo>
                    <a:lnTo>
                      <a:pt x="8546" y="6240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6" name="Google Shape;2576;p48"/>
              <p:cNvSpPr/>
              <p:nvPr/>
            </p:nvSpPr>
            <p:spPr>
              <a:xfrm>
                <a:off x="2524950" y="2200750"/>
                <a:ext cx="423525" cy="244000"/>
              </a:xfrm>
              <a:custGeom>
                <a:rect b="b" l="l" r="r" t="t"/>
                <a:pathLst>
                  <a:path extrusionOk="0" h="9760" w="16941">
                    <a:moveTo>
                      <a:pt x="0" y="5026"/>
                    </a:moveTo>
                    <a:lnTo>
                      <a:pt x="8470" y="0"/>
                    </a:lnTo>
                    <a:lnTo>
                      <a:pt x="16940" y="4826"/>
                    </a:lnTo>
                    <a:lnTo>
                      <a:pt x="8395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7" name="Google Shape;2577;p48"/>
              <p:cNvSpPr/>
              <p:nvPr/>
            </p:nvSpPr>
            <p:spPr>
              <a:xfrm>
                <a:off x="2052700" y="2973950"/>
                <a:ext cx="214575" cy="1297975"/>
              </a:xfrm>
              <a:custGeom>
                <a:rect b="b" l="l" r="r" t="t"/>
                <a:pathLst>
                  <a:path extrusionOk="0" h="51919" w="8583">
                    <a:moveTo>
                      <a:pt x="0" y="46897"/>
                    </a:moveTo>
                    <a:lnTo>
                      <a:pt x="0" y="1"/>
                    </a:lnTo>
                    <a:lnTo>
                      <a:pt x="8394" y="4734"/>
                    </a:lnTo>
                    <a:lnTo>
                      <a:pt x="8583" y="5191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8" name="Google Shape;2578;p48"/>
              <p:cNvSpPr/>
              <p:nvPr/>
            </p:nvSpPr>
            <p:spPr>
              <a:xfrm>
                <a:off x="2262525" y="2968950"/>
                <a:ext cx="213675" cy="1302975"/>
              </a:xfrm>
              <a:custGeom>
                <a:rect b="b" l="l" r="r" t="t"/>
                <a:pathLst>
                  <a:path extrusionOk="0" h="52119" w="8547">
                    <a:moveTo>
                      <a:pt x="8546" y="0"/>
                    </a:moveTo>
                    <a:lnTo>
                      <a:pt x="1" y="4934"/>
                    </a:lnTo>
                    <a:lnTo>
                      <a:pt x="190" y="52119"/>
                    </a:lnTo>
                    <a:lnTo>
                      <a:pt x="8546" y="4709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9" name="Google Shape;2579;p48"/>
              <p:cNvSpPr/>
              <p:nvPr/>
            </p:nvSpPr>
            <p:spPr>
              <a:xfrm>
                <a:off x="2052700" y="2848325"/>
                <a:ext cx="423500" cy="243975"/>
              </a:xfrm>
              <a:custGeom>
                <a:rect b="b" l="l" r="r" t="t"/>
                <a:pathLst>
                  <a:path extrusionOk="0" h="9759" w="16940">
                    <a:moveTo>
                      <a:pt x="0" y="5026"/>
                    </a:moveTo>
                    <a:lnTo>
                      <a:pt x="8470" y="1"/>
                    </a:lnTo>
                    <a:lnTo>
                      <a:pt x="16939" y="4825"/>
                    </a:lnTo>
                    <a:lnTo>
                      <a:pt x="8394" y="9759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0" name="Google Shape;2580;p48"/>
              <p:cNvSpPr/>
              <p:nvPr/>
            </p:nvSpPr>
            <p:spPr>
              <a:xfrm>
                <a:off x="1580425" y="2753150"/>
                <a:ext cx="214600" cy="1783775"/>
              </a:xfrm>
              <a:custGeom>
                <a:rect b="b" l="l" r="r" t="t"/>
                <a:pathLst>
                  <a:path extrusionOk="0" h="71351" w="8584">
                    <a:moveTo>
                      <a:pt x="0" y="66329"/>
                    </a:moveTo>
                    <a:lnTo>
                      <a:pt x="0" y="1"/>
                    </a:lnTo>
                    <a:lnTo>
                      <a:pt x="8393" y="4733"/>
                    </a:lnTo>
                    <a:lnTo>
                      <a:pt x="8584" y="7135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1" name="Google Shape;2581;p48"/>
              <p:cNvSpPr/>
              <p:nvPr/>
            </p:nvSpPr>
            <p:spPr>
              <a:xfrm>
                <a:off x="1790250" y="2748125"/>
                <a:ext cx="213650" cy="1788800"/>
              </a:xfrm>
              <a:custGeom>
                <a:rect b="b" l="l" r="r" t="t"/>
                <a:pathLst>
                  <a:path extrusionOk="0" h="71552" w="8546">
                    <a:moveTo>
                      <a:pt x="8546" y="0"/>
                    </a:moveTo>
                    <a:lnTo>
                      <a:pt x="0" y="4934"/>
                    </a:lnTo>
                    <a:lnTo>
                      <a:pt x="191" y="71551"/>
                    </a:lnTo>
                    <a:lnTo>
                      <a:pt x="8546" y="66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2" name="Google Shape;2582;p48"/>
              <p:cNvSpPr/>
              <p:nvPr/>
            </p:nvSpPr>
            <p:spPr>
              <a:xfrm>
                <a:off x="1580425" y="2627525"/>
                <a:ext cx="423475" cy="243950"/>
              </a:xfrm>
              <a:custGeom>
                <a:rect b="b" l="l" r="r" t="t"/>
                <a:pathLst>
                  <a:path extrusionOk="0" h="9758" w="16939">
                    <a:moveTo>
                      <a:pt x="0" y="5026"/>
                    </a:moveTo>
                    <a:lnTo>
                      <a:pt x="8470" y="0"/>
                    </a:lnTo>
                    <a:lnTo>
                      <a:pt x="16939" y="4824"/>
                    </a:lnTo>
                    <a:lnTo>
                      <a:pt x="8393" y="9758"/>
                    </a:lnTo>
                    <a:close/>
                  </a:path>
                </a:pathLst>
              </a:custGeom>
              <a:solidFill>
                <a:srgbClr val="15E5F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3" name="Google Shape;2583;p48"/>
              <p:cNvSpPr/>
              <p:nvPr/>
            </p:nvSpPr>
            <p:spPr>
              <a:xfrm>
                <a:off x="4127900" y="656450"/>
                <a:ext cx="353800" cy="491025"/>
              </a:xfrm>
              <a:custGeom>
                <a:rect b="b" l="l" r="r" t="t"/>
                <a:pathLst>
                  <a:path extrusionOk="0" h="19641" w="14152">
                    <a:moveTo>
                      <a:pt x="6583" y="1"/>
                    </a:moveTo>
                    <a:cubicBezTo>
                      <a:pt x="6855" y="5424"/>
                      <a:pt x="3908" y="8997"/>
                      <a:pt x="1" y="7980"/>
                    </a:cubicBezTo>
                    <a:cubicBezTo>
                      <a:pt x="3908" y="8997"/>
                      <a:pt x="7297" y="14217"/>
                      <a:pt x="7570" y="19640"/>
                    </a:cubicBezTo>
                    <a:cubicBezTo>
                      <a:pt x="7297" y="14217"/>
                      <a:pt x="10244" y="10645"/>
                      <a:pt x="14151" y="11661"/>
                    </a:cubicBezTo>
                    <a:cubicBezTo>
                      <a:pt x="10244" y="10644"/>
                      <a:pt x="6855" y="5424"/>
                      <a:pt x="6583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4" name="Google Shape;2584;p48"/>
              <p:cNvSpPr/>
              <p:nvPr/>
            </p:nvSpPr>
            <p:spPr>
              <a:xfrm>
                <a:off x="4316375" y="1185075"/>
                <a:ext cx="184875" cy="256575"/>
              </a:xfrm>
              <a:custGeom>
                <a:rect b="b" l="l" r="r" t="t"/>
                <a:pathLst>
                  <a:path extrusionOk="0" h="10263" w="7395">
                    <a:moveTo>
                      <a:pt x="3440" y="0"/>
                    </a:moveTo>
                    <a:cubicBezTo>
                      <a:pt x="3582" y="2834"/>
                      <a:pt x="2042" y="4701"/>
                      <a:pt x="0" y="4170"/>
                    </a:cubicBezTo>
                    <a:cubicBezTo>
                      <a:pt x="2042" y="4701"/>
                      <a:pt x="3813" y="7429"/>
                      <a:pt x="3955" y="10263"/>
                    </a:cubicBezTo>
                    <a:cubicBezTo>
                      <a:pt x="3813" y="7429"/>
                      <a:pt x="5353" y="5561"/>
                      <a:pt x="7394" y="6093"/>
                    </a:cubicBezTo>
                    <a:cubicBezTo>
                      <a:pt x="5353" y="5562"/>
                      <a:pt x="3582" y="2834"/>
                      <a:pt x="344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8823"/>
                    </a:srgbClr>
                  </a:gs>
                  <a:gs pos="66000">
                    <a:srgbClr val="E354F7">
                      <a:alpha val="22352"/>
                    </a:srgbClr>
                  </a:gs>
                  <a:gs pos="100000">
                    <a:srgbClr val="10ECFF">
                      <a:alpha val="33725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5" name="Google Shape;2585;p48"/>
              <p:cNvSpPr/>
              <p:nvPr/>
            </p:nvSpPr>
            <p:spPr>
              <a:xfrm>
                <a:off x="4659725" y="1636925"/>
                <a:ext cx="561125" cy="658400"/>
              </a:xfrm>
              <a:custGeom>
                <a:rect b="b" l="l" r="r" t="t"/>
                <a:pathLst>
                  <a:path extrusionOk="0" h="26336" w="22445">
                    <a:moveTo>
                      <a:pt x="1" y="8120"/>
                    </a:moveTo>
                    <a:cubicBezTo>
                      <a:pt x="1" y="2343"/>
                      <a:pt x="6206" y="1"/>
                      <a:pt x="11984" y="2435"/>
                    </a:cubicBezTo>
                    <a:cubicBezTo>
                      <a:pt x="17761" y="4869"/>
                      <a:pt x="22444" y="11526"/>
                      <a:pt x="22444" y="17303"/>
                    </a:cubicBezTo>
                    <a:cubicBezTo>
                      <a:pt x="22444" y="23081"/>
                      <a:pt x="17336" y="26336"/>
                      <a:pt x="11559" y="23901"/>
                    </a:cubicBezTo>
                    <a:cubicBezTo>
                      <a:pt x="5780" y="21466"/>
                      <a:pt x="1" y="13898"/>
                      <a:pt x="1" y="81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6" name="Google Shape;2586;p48"/>
              <p:cNvSpPr/>
              <p:nvPr/>
            </p:nvSpPr>
            <p:spPr>
              <a:xfrm>
                <a:off x="4641375" y="1681450"/>
                <a:ext cx="534600" cy="586875"/>
              </a:xfrm>
              <a:custGeom>
                <a:rect b="b" l="l" r="r" t="t"/>
                <a:pathLst>
                  <a:path extrusionOk="0" h="23475" w="21384">
                    <a:moveTo>
                      <a:pt x="17283" y="6391"/>
                    </a:moveTo>
                    <a:cubicBezTo>
                      <a:pt x="19438" y="9047"/>
                      <a:pt x="20809" y="12157"/>
                      <a:pt x="21096" y="15038"/>
                    </a:cubicBezTo>
                    <a:cubicBezTo>
                      <a:pt x="21384" y="17919"/>
                      <a:pt x="20563" y="20333"/>
                      <a:pt x="18815" y="21752"/>
                    </a:cubicBezTo>
                    <a:cubicBezTo>
                      <a:pt x="17067" y="23170"/>
                      <a:pt x="14535" y="23474"/>
                      <a:pt x="11776" y="22599"/>
                    </a:cubicBezTo>
                    <a:cubicBezTo>
                      <a:pt x="9017" y="21724"/>
                      <a:pt x="6255" y="19740"/>
                      <a:pt x="4101" y="17085"/>
                    </a:cubicBezTo>
                    <a:cubicBezTo>
                      <a:pt x="1947" y="14428"/>
                      <a:pt x="575" y="11319"/>
                      <a:pt x="288" y="8438"/>
                    </a:cubicBezTo>
                    <a:cubicBezTo>
                      <a:pt x="0" y="5557"/>
                      <a:pt x="820" y="3142"/>
                      <a:pt x="2569" y="1725"/>
                    </a:cubicBezTo>
                    <a:cubicBezTo>
                      <a:pt x="4316" y="306"/>
                      <a:pt x="6849" y="1"/>
                      <a:pt x="9608" y="876"/>
                    </a:cubicBezTo>
                    <a:cubicBezTo>
                      <a:pt x="12368" y="1752"/>
                      <a:pt x="15129" y="3736"/>
                      <a:pt x="17283" y="639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7" name="Google Shape;2587;p48"/>
              <p:cNvSpPr/>
              <p:nvPr/>
            </p:nvSpPr>
            <p:spPr>
              <a:xfrm>
                <a:off x="4688625" y="1703575"/>
                <a:ext cx="440050" cy="542400"/>
              </a:xfrm>
              <a:custGeom>
                <a:rect b="b" l="l" r="r" t="t"/>
                <a:pathLst>
                  <a:path extrusionOk="0" h="21696" w="17602">
                    <a:moveTo>
                      <a:pt x="1" y="7140"/>
                    </a:moveTo>
                    <a:cubicBezTo>
                      <a:pt x="1" y="2279"/>
                      <a:pt x="3941" y="0"/>
                      <a:pt x="8801" y="2047"/>
                    </a:cubicBezTo>
                    <a:cubicBezTo>
                      <a:pt x="13662" y="4094"/>
                      <a:pt x="17602" y="9695"/>
                      <a:pt x="17602" y="14556"/>
                    </a:cubicBezTo>
                    <a:cubicBezTo>
                      <a:pt x="17602" y="19417"/>
                      <a:pt x="13661" y="21696"/>
                      <a:pt x="8801" y="19649"/>
                    </a:cubicBezTo>
                    <a:cubicBezTo>
                      <a:pt x="3941" y="17602"/>
                      <a:pt x="1" y="12000"/>
                      <a:pt x="1" y="714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8" name="Google Shape;2588;p48"/>
              <p:cNvSpPr/>
              <p:nvPr/>
            </p:nvSpPr>
            <p:spPr>
              <a:xfrm>
                <a:off x="4689975" y="1734825"/>
                <a:ext cx="437425" cy="480150"/>
              </a:xfrm>
              <a:custGeom>
                <a:rect b="b" l="l" r="r" t="t"/>
                <a:pathLst>
                  <a:path extrusionOk="0" fill="none" h="19206" w="17497">
                    <a:moveTo>
                      <a:pt x="14141" y="5230"/>
                    </a:moveTo>
                    <a:cubicBezTo>
                      <a:pt x="15903" y="7402"/>
                      <a:pt x="17025" y="9947"/>
                      <a:pt x="17261" y="12304"/>
                    </a:cubicBezTo>
                    <a:cubicBezTo>
                      <a:pt x="17496" y="14661"/>
                      <a:pt x="16825" y="16635"/>
                      <a:pt x="15394" y="17796"/>
                    </a:cubicBezTo>
                    <a:cubicBezTo>
                      <a:pt x="13964" y="18956"/>
                      <a:pt x="11892" y="19205"/>
                      <a:pt x="9635" y="18490"/>
                    </a:cubicBezTo>
                    <a:cubicBezTo>
                      <a:pt x="7377" y="17773"/>
                      <a:pt x="5119" y="16151"/>
                      <a:pt x="3356" y="13978"/>
                    </a:cubicBezTo>
                    <a:cubicBezTo>
                      <a:pt x="1593" y="11805"/>
                      <a:pt x="471" y="9261"/>
                      <a:pt x="236" y="6904"/>
                    </a:cubicBezTo>
                    <a:cubicBezTo>
                      <a:pt x="1" y="4547"/>
                      <a:pt x="672" y="2571"/>
                      <a:pt x="2102" y="1410"/>
                    </a:cubicBezTo>
                    <a:cubicBezTo>
                      <a:pt x="3533" y="251"/>
                      <a:pt x="5603" y="1"/>
                      <a:pt x="7861" y="717"/>
                    </a:cubicBezTo>
                    <a:cubicBezTo>
                      <a:pt x="10119" y="1433"/>
                      <a:pt x="12378" y="3056"/>
                      <a:pt x="14141" y="5230"/>
                    </a:cubicBezTo>
                    <a:close/>
                  </a:path>
                </a:pathLst>
              </a:custGeom>
              <a:noFill/>
              <a:ln cap="flat" cmpd="sng" w="175">
                <a:solidFill>
                  <a:srgbClr val="FFBE00"/>
                </a:solidFill>
                <a:prstDash val="solid"/>
                <a:miter lim="1126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9" name="Google Shape;2589;p48"/>
              <p:cNvSpPr/>
              <p:nvPr/>
            </p:nvSpPr>
            <p:spPr>
              <a:xfrm>
                <a:off x="4822850" y="1829975"/>
                <a:ext cx="171625" cy="289625"/>
              </a:xfrm>
              <a:custGeom>
                <a:rect b="b" l="l" r="r" t="t"/>
                <a:pathLst>
                  <a:path extrusionOk="0" h="11585" w="6865">
                    <a:moveTo>
                      <a:pt x="2638" y="2847"/>
                    </a:moveTo>
                    <a:cubicBezTo>
                      <a:pt x="2726" y="2847"/>
                      <a:pt x="2826" y="2857"/>
                      <a:pt x="2937" y="2879"/>
                    </a:cubicBezTo>
                    <a:lnTo>
                      <a:pt x="2937" y="4554"/>
                    </a:lnTo>
                    <a:cubicBezTo>
                      <a:pt x="2418" y="4170"/>
                      <a:pt x="2064" y="3797"/>
                      <a:pt x="2064" y="3384"/>
                    </a:cubicBezTo>
                    <a:cubicBezTo>
                      <a:pt x="2064" y="3065"/>
                      <a:pt x="2231" y="2847"/>
                      <a:pt x="2638" y="2847"/>
                    </a:cubicBezTo>
                    <a:close/>
                    <a:moveTo>
                      <a:pt x="4116" y="7079"/>
                    </a:moveTo>
                    <a:cubicBezTo>
                      <a:pt x="4623" y="7470"/>
                      <a:pt x="4965" y="7839"/>
                      <a:pt x="4965" y="8251"/>
                    </a:cubicBezTo>
                    <a:cubicBezTo>
                      <a:pt x="4965" y="8554"/>
                      <a:pt x="4797" y="8741"/>
                      <a:pt x="4425" y="8741"/>
                    </a:cubicBezTo>
                    <a:cubicBezTo>
                      <a:pt x="4334" y="8741"/>
                      <a:pt x="4231" y="8730"/>
                      <a:pt x="4116" y="8707"/>
                    </a:cubicBezTo>
                    <a:lnTo>
                      <a:pt x="4116" y="7079"/>
                    </a:lnTo>
                    <a:close/>
                    <a:moveTo>
                      <a:pt x="2937" y="1"/>
                    </a:moveTo>
                    <a:lnTo>
                      <a:pt x="2937" y="1311"/>
                    </a:lnTo>
                    <a:cubicBezTo>
                      <a:pt x="2484" y="1171"/>
                      <a:pt x="2087" y="1107"/>
                      <a:pt x="1746" y="1107"/>
                    </a:cubicBezTo>
                    <a:cubicBezTo>
                      <a:pt x="686" y="1107"/>
                      <a:pt x="166" y="1732"/>
                      <a:pt x="166" y="2679"/>
                    </a:cubicBezTo>
                    <a:cubicBezTo>
                      <a:pt x="166" y="4365"/>
                      <a:pt x="1627" y="5419"/>
                      <a:pt x="2937" y="6287"/>
                    </a:cubicBezTo>
                    <a:lnTo>
                      <a:pt x="2937" y="8258"/>
                    </a:lnTo>
                    <a:cubicBezTo>
                      <a:pt x="2088" y="7817"/>
                      <a:pt x="1238" y="7141"/>
                      <a:pt x="649" y="6456"/>
                    </a:cubicBezTo>
                    <a:lnTo>
                      <a:pt x="0" y="7621"/>
                    </a:lnTo>
                    <a:cubicBezTo>
                      <a:pt x="649" y="8402"/>
                      <a:pt x="1769" y="9239"/>
                      <a:pt x="2937" y="9802"/>
                    </a:cubicBezTo>
                    <a:lnTo>
                      <a:pt x="2937" y="11088"/>
                    </a:lnTo>
                    <a:lnTo>
                      <a:pt x="4116" y="11585"/>
                    </a:lnTo>
                    <a:lnTo>
                      <a:pt x="4116" y="10264"/>
                    </a:lnTo>
                    <a:cubicBezTo>
                      <a:pt x="4561" y="10398"/>
                      <a:pt x="4951" y="10460"/>
                      <a:pt x="5286" y="10460"/>
                    </a:cubicBezTo>
                    <a:cubicBezTo>
                      <a:pt x="6347" y="10460"/>
                      <a:pt x="6865" y="9841"/>
                      <a:pt x="6865" y="8909"/>
                    </a:cubicBezTo>
                    <a:cubicBezTo>
                      <a:pt x="6865" y="7247"/>
                      <a:pt x="5426" y="6205"/>
                      <a:pt x="4116" y="5346"/>
                    </a:cubicBezTo>
                    <a:lnTo>
                      <a:pt x="4116" y="3341"/>
                    </a:lnTo>
                    <a:cubicBezTo>
                      <a:pt x="4706" y="3660"/>
                      <a:pt x="5319" y="4118"/>
                      <a:pt x="5920" y="4714"/>
                    </a:cubicBezTo>
                    <a:lnTo>
                      <a:pt x="6510" y="3512"/>
                    </a:lnTo>
                    <a:cubicBezTo>
                      <a:pt x="5862" y="2826"/>
                      <a:pt x="5001" y="2227"/>
                      <a:pt x="4116" y="1784"/>
                    </a:cubicBezTo>
                    <a:lnTo>
                      <a:pt x="4116" y="497"/>
                    </a:lnTo>
                    <a:lnTo>
                      <a:pt x="293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0" name="Google Shape;2590;p48"/>
              <p:cNvSpPr/>
              <p:nvPr/>
            </p:nvSpPr>
            <p:spPr>
              <a:xfrm>
                <a:off x="3319125" y="4126500"/>
                <a:ext cx="2122950" cy="1349625"/>
              </a:xfrm>
              <a:custGeom>
                <a:rect b="b" l="l" r="r" t="t"/>
                <a:pathLst>
                  <a:path extrusionOk="0" h="53985" w="84918">
                    <a:moveTo>
                      <a:pt x="84784" y="42"/>
                    </a:moveTo>
                    <a:cubicBezTo>
                      <a:pt x="84568" y="767"/>
                      <a:pt x="84077" y="1380"/>
                      <a:pt x="83418" y="1753"/>
                    </a:cubicBezTo>
                    <a:lnTo>
                      <a:pt x="1505" y="48473"/>
                    </a:lnTo>
                    <a:cubicBezTo>
                      <a:pt x="1047" y="48735"/>
                      <a:pt x="528" y="48869"/>
                      <a:pt x="1" y="48862"/>
                    </a:cubicBezTo>
                    <a:lnTo>
                      <a:pt x="1" y="53978"/>
                    </a:lnTo>
                    <a:cubicBezTo>
                      <a:pt x="528" y="53985"/>
                      <a:pt x="1047" y="53851"/>
                      <a:pt x="1505" y="53589"/>
                    </a:cubicBezTo>
                    <a:lnTo>
                      <a:pt x="83417" y="6868"/>
                    </a:lnTo>
                    <a:cubicBezTo>
                      <a:pt x="84361" y="6329"/>
                      <a:pt x="84855" y="5401"/>
                      <a:pt x="84908" y="4453"/>
                    </a:cubicBezTo>
                    <a:lnTo>
                      <a:pt x="84918" y="4453"/>
                    </a:lnTo>
                    <a:lnTo>
                      <a:pt x="849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1" name="Google Shape;2591;p48"/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rect b="b" l="l" r="r" t="t"/>
                <a:pathLst>
                  <a:path extrusionOk="0" h="34271" w="48855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2" name="Google Shape;2592;p48"/>
              <p:cNvSpPr/>
              <p:nvPr/>
            </p:nvSpPr>
            <p:spPr>
              <a:xfrm>
                <a:off x="2097775" y="4619175"/>
                <a:ext cx="1221375" cy="856775"/>
              </a:xfrm>
              <a:custGeom>
                <a:rect b="b" l="l" r="r" t="t"/>
                <a:pathLst>
                  <a:path extrusionOk="0" h="34271" w="48855">
                    <a:moveTo>
                      <a:pt x="47412" y="28765"/>
                    </a:moveTo>
                    <a:lnTo>
                      <a:pt x="1534" y="2530"/>
                    </a:lnTo>
                    <a:cubicBezTo>
                      <a:pt x="561" y="1974"/>
                      <a:pt x="66" y="1004"/>
                      <a:pt x="43" y="25"/>
                    </a:cubicBezTo>
                    <a:lnTo>
                      <a:pt x="1" y="0"/>
                    </a:lnTo>
                    <a:lnTo>
                      <a:pt x="1" y="5062"/>
                    </a:lnTo>
                    <a:lnTo>
                      <a:pt x="39" y="5038"/>
                    </a:lnTo>
                    <a:cubicBezTo>
                      <a:pt x="30" y="6052"/>
                      <a:pt x="527" y="7071"/>
                      <a:pt x="1534" y="7646"/>
                    </a:cubicBezTo>
                    <a:lnTo>
                      <a:pt x="47412" y="33881"/>
                    </a:lnTo>
                    <a:cubicBezTo>
                      <a:pt x="47851" y="34132"/>
                      <a:pt x="48349" y="34266"/>
                      <a:pt x="48855" y="34271"/>
                    </a:cubicBezTo>
                    <a:lnTo>
                      <a:pt x="48855" y="29155"/>
                    </a:lnTo>
                    <a:cubicBezTo>
                      <a:pt x="48349" y="29150"/>
                      <a:pt x="47851" y="29016"/>
                      <a:pt x="47412" y="2876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3" name="Google Shape;2593;p48"/>
              <p:cNvSpPr/>
              <p:nvPr/>
            </p:nvSpPr>
            <p:spPr>
              <a:xfrm>
                <a:off x="3771175" y="2821750"/>
                <a:ext cx="349550" cy="1103525"/>
              </a:xfrm>
              <a:custGeom>
                <a:rect b="b" l="l" r="r" t="t"/>
                <a:pathLst>
                  <a:path extrusionOk="0" h="44141" w="13982">
                    <a:moveTo>
                      <a:pt x="13981" y="12380"/>
                    </a:moveTo>
                    <a:cubicBezTo>
                      <a:pt x="13981" y="5542"/>
                      <a:pt x="10852" y="0"/>
                      <a:pt x="6991" y="0"/>
                    </a:cubicBezTo>
                    <a:cubicBezTo>
                      <a:pt x="3130" y="0"/>
                      <a:pt x="0" y="5542"/>
                      <a:pt x="0" y="12380"/>
                    </a:cubicBezTo>
                    <a:cubicBezTo>
                      <a:pt x="0" y="19217"/>
                      <a:pt x="6991" y="44140"/>
                      <a:pt x="6991" y="44140"/>
                    </a:cubicBezTo>
                    <a:cubicBezTo>
                      <a:pt x="6991" y="44140"/>
                      <a:pt x="13981" y="19217"/>
                      <a:pt x="13981" y="1238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11372"/>
                    </a:srgbClr>
                  </a:gs>
                  <a:gs pos="50000">
                    <a:srgbClr val="E354F7">
                      <a:alpha val="56862"/>
                    </a:srgbClr>
                  </a:gs>
                  <a:gs pos="100000">
                    <a:srgbClr val="10ECFF">
                      <a:alpha val="86274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4" name="Google Shape;2594;p48"/>
              <p:cNvSpPr/>
              <p:nvPr/>
            </p:nvSpPr>
            <p:spPr>
              <a:xfrm>
                <a:off x="3213000" y="2116500"/>
                <a:ext cx="505850" cy="516975"/>
              </a:xfrm>
              <a:custGeom>
                <a:rect b="b" l="l" r="r" t="t"/>
                <a:pathLst>
                  <a:path extrusionOk="0" h="20679" w="20234">
                    <a:moveTo>
                      <a:pt x="18584" y="1"/>
                    </a:moveTo>
                    <a:lnTo>
                      <a:pt x="866" y="10692"/>
                    </a:lnTo>
                    <a:lnTo>
                      <a:pt x="998" y="19179"/>
                    </a:lnTo>
                    <a:lnTo>
                      <a:pt x="383" y="19122"/>
                    </a:lnTo>
                    <a:lnTo>
                      <a:pt x="1" y="20214"/>
                    </a:lnTo>
                    <a:lnTo>
                      <a:pt x="1210" y="20653"/>
                    </a:lnTo>
                    <a:lnTo>
                      <a:pt x="1212" y="20651"/>
                    </a:lnTo>
                    <a:cubicBezTo>
                      <a:pt x="1331" y="20679"/>
                      <a:pt x="1477" y="20653"/>
                      <a:pt x="1576" y="20550"/>
                    </a:cubicBezTo>
                    <a:lnTo>
                      <a:pt x="6852" y="15040"/>
                    </a:lnTo>
                    <a:lnTo>
                      <a:pt x="20234" y="106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5" name="Google Shape;2595;p48"/>
              <p:cNvSpPr/>
              <p:nvPr/>
            </p:nvSpPr>
            <p:spPr>
              <a:xfrm>
                <a:off x="3203550" y="2105350"/>
                <a:ext cx="484200" cy="518675"/>
              </a:xfrm>
              <a:custGeom>
                <a:rect b="b" l="l" r="r" t="t"/>
                <a:pathLst>
                  <a:path extrusionOk="0" h="20747" w="19368">
                    <a:moveTo>
                      <a:pt x="0" y="10693"/>
                    </a:moveTo>
                    <a:lnTo>
                      <a:pt x="17717" y="1"/>
                    </a:lnTo>
                    <a:lnTo>
                      <a:pt x="19368" y="10683"/>
                    </a:lnTo>
                    <a:lnTo>
                      <a:pt x="5986" y="15041"/>
                    </a:lnTo>
                    <a:lnTo>
                      <a:pt x="709" y="20550"/>
                    </a:lnTo>
                    <a:cubicBezTo>
                      <a:pt x="522" y="20746"/>
                      <a:pt x="154" y="20678"/>
                      <a:pt x="150" y="204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6" name="Google Shape;2596;p48"/>
              <p:cNvSpPr/>
              <p:nvPr/>
            </p:nvSpPr>
            <p:spPr>
              <a:xfrm>
                <a:off x="3665375" y="2791150"/>
                <a:ext cx="554725" cy="258675"/>
              </a:xfrm>
              <a:custGeom>
                <a:rect b="b" l="l" r="r" t="t"/>
                <a:pathLst>
                  <a:path extrusionOk="0" h="10347" w="22189">
                    <a:moveTo>
                      <a:pt x="22188" y="8354"/>
                    </a:moveTo>
                    <a:cubicBezTo>
                      <a:pt x="22188" y="8354"/>
                      <a:pt x="18945" y="10347"/>
                      <a:pt x="11094" y="10347"/>
                    </a:cubicBezTo>
                    <a:cubicBezTo>
                      <a:pt x="4273" y="10347"/>
                      <a:pt x="0" y="8354"/>
                      <a:pt x="0" y="8354"/>
                    </a:cubicBezTo>
                    <a:lnTo>
                      <a:pt x="2135" y="1"/>
                    </a:lnTo>
                    <a:lnTo>
                      <a:pt x="197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7" name="Google Shape;2597;p48"/>
              <p:cNvSpPr/>
              <p:nvPr/>
            </p:nvSpPr>
            <p:spPr>
              <a:xfrm>
                <a:off x="3682650" y="2791150"/>
                <a:ext cx="520150" cy="173300"/>
              </a:xfrm>
              <a:custGeom>
                <a:rect b="b" l="l" r="r" t="t"/>
                <a:pathLst>
                  <a:path extrusionOk="0" h="6932" w="20806">
                    <a:moveTo>
                      <a:pt x="20805" y="4676"/>
                    </a:moveTo>
                    <a:cubicBezTo>
                      <a:pt x="20805" y="4676"/>
                      <a:pt x="18642" y="6256"/>
                      <a:pt x="13324" y="6490"/>
                    </a:cubicBezTo>
                    <a:cubicBezTo>
                      <a:pt x="3335" y="6932"/>
                      <a:pt x="0" y="4676"/>
                      <a:pt x="0" y="4676"/>
                    </a:cubicBezTo>
                    <a:lnTo>
                      <a:pt x="0" y="1"/>
                    </a:lnTo>
                    <a:lnTo>
                      <a:pt x="2080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8" name="Google Shape;2598;p48"/>
              <p:cNvSpPr/>
              <p:nvPr/>
            </p:nvSpPr>
            <p:spPr>
              <a:xfrm>
                <a:off x="2915625" y="823050"/>
                <a:ext cx="2054175" cy="2040900"/>
              </a:xfrm>
              <a:custGeom>
                <a:rect b="b" l="l" r="r" t="t"/>
                <a:pathLst>
                  <a:path extrusionOk="0" h="81636" w="82167">
                    <a:moveTo>
                      <a:pt x="41084" y="1"/>
                    </a:moveTo>
                    <a:cubicBezTo>
                      <a:pt x="1" y="47771"/>
                      <a:pt x="30176" y="80356"/>
                      <a:pt x="30176" y="80356"/>
                    </a:cubicBezTo>
                    <a:cubicBezTo>
                      <a:pt x="30176" y="80356"/>
                      <a:pt x="36328" y="81636"/>
                      <a:pt x="41083" y="81636"/>
                    </a:cubicBezTo>
                    <a:cubicBezTo>
                      <a:pt x="46383" y="81636"/>
                      <a:pt x="51991" y="80356"/>
                      <a:pt x="51991" y="80356"/>
                    </a:cubicBezTo>
                    <a:cubicBezTo>
                      <a:pt x="51991" y="80356"/>
                      <a:pt x="82167" y="47771"/>
                      <a:pt x="4108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9" name="Google Shape;2599;p48"/>
              <p:cNvSpPr/>
              <p:nvPr/>
            </p:nvSpPr>
            <p:spPr>
              <a:xfrm>
                <a:off x="4220075" y="2164650"/>
                <a:ext cx="591500" cy="680150"/>
              </a:xfrm>
              <a:custGeom>
                <a:rect b="b" l="l" r="r" t="t"/>
                <a:pathLst>
                  <a:path extrusionOk="0" h="27206" w="23660">
                    <a:moveTo>
                      <a:pt x="23633" y="25796"/>
                    </a:moveTo>
                    <a:lnTo>
                      <a:pt x="22226" y="11790"/>
                    </a:lnTo>
                    <a:lnTo>
                      <a:pt x="1272" y="0"/>
                    </a:lnTo>
                    <a:lnTo>
                      <a:pt x="0" y="710"/>
                    </a:lnTo>
                    <a:lnTo>
                      <a:pt x="240" y="1388"/>
                    </a:lnTo>
                    <a:lnTo>
                      <a:pt x="791" y="1343"/>
                    </a:lnTo>
                    <a:lnTo>
                      <a:pt x="781" y="14729"/>
                    </a:lnTo>
                    <a:lnTo>
                      <a:pt x="16262" y="18842"/>
                    </a:lnTo>
                    <a:lnTo>
                      <a:pt x="21906" y="24735"/>
                    </a:lnTo>
                    <a:lnTo>
                      <a:pt x="22413" y="27206"/>
                    </a:lnTo>
                    <a:lnTo>
                      <a:pt x="23406" y="26581"/>
                    </a:lnTo>
                    <a:cubicBezTo>
                      <a:pt x="23578" y="26358"/>
                      <a:pt x="23659" y="26077"/>
                      <a:pt x="23633" y="2579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0" name="Google Shape;2600;p48"/>
              <p:cNvSpPr/>
              <p:nvPr/>
            </p:nvSpPr>
            <p:spPr>
              <a:xfrm>
                <a:off x="4215100" y="2182375"/>
                <a:ext cx="569900" cy="666800"/>
              </a:xfrm>
              <a:custGeom>
                <a:rect b="b" l="l" r="r" t="t"/>
                <a:pathLst>
                  <a:path extrusionOk="0" h="26672" w="22796">
                    <a:moveTo>
                      <a:pt x="21445" y="12397"/>
                    </a:moveTo>
                    <a:lnTo>
                      <a:pt x="199" y="1"/>
                    </a:lnTo>
                    <a:lnTo>
                      <a:pt x="1" y="15334"/>
                    </a:lnTo>
                    <a:lnTo>
                      <a:pt x="15481" y="19449"/>
                    </a:lnTo>
                    <a:lnTo>
                      <a:pt x="22163" y="26424"/>
                    </a:lnTo>
                    <a:cubicBezTo>
                      <a:pt x="22399" y="26672"/>
                      <a:pt x="22796" y="26518"/>
                      <a:pt x="22765" y="261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1" name="Google Shape;2601;p48"/>
              <p:cNvSpPr/>
              <p:nvPr/>
            </p:nvSpPr>
            <p:spPr>
              <a:xfrm>
                <a:off x="3550150" y="823050"/>
                <a:ext cx="796400" cy="754400"/>
              </a:xfrm>
              <a:custGeom>
                <a:rect b="b" l="l" r="r" t="t"/>
                <a:pathLst>
                  <a:path extrusionOk="0" h="30176" w="31856">
                    <a:moveTo>
                      <a:pt x="31856" y="24912"/>
                    </a:moveTo>
                    <a:cubicBezTo>
                      <a:pt x="28490" y="17204"/>
                      <a:pt x="23326" y="8865"/>
                      <a:pt x="15703" y="1"/>
                    </a:cubicBezTo>
                    <a:cubicBezTo>
                      <a:pt x="8408" y="8482"/>
                      <a:pt x="3370" y="16482"/>
                      <a:pt x="0" y="23908"/>
                    </a:cubicBezTo>
                    <a:cubicBezTo>
                      <a:pt x="4256" y="26099"/>
                      <a:pt x="15306" y="30175"/>
                      <a:pt x="31856" y="249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2" name="Google Shape;2602;p48"/>
              <p:cNvSpPr/>
              <p:nvPr/>
            </p:nvSpPr>
            <p:spPr>
              <a:xfrm>
                <a:off x="3726600" y="2863950"/>
                <a:ext cx="39725" cy="39700"/>
              </a:xfrm>
              <a:custGeom>
                <a:rect b="b" l="l" r="r" t="t"/>
                <a:pathLst>
                  <a:path extrusionOk="0" h="1588" w="1589">
                    <a:moveTo>
                      <a:pt x="794" y="0"/>
                    </a:moveTo>
                    <a:cubicBezTo>
                      <a:pt x="356" y="0"/>
                      <a:pt x="1" y="355"/>
                      <a:pt x="1" y="794"/>
                    </a:cubicBezTo>
                    <a:cubicBezTo>
                      <a:pt x="1" y="1233"/>
                      <a:pt x="356" y="1587"/>
                      <a:pt x="794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3" name="Google Shape;2603;p48"/>
              <p:cNvSpPr/>
              <p:nvPr/>
            </p:nvSpPr>
            <p:spPr>
              <a:xfrm>
                <a:off x="3822525" y="2876750"/>
                <a:ext cx="39725" cy="39725"/>
              </a:xfrm>
              <a:custGeom>
                <a:rect b="b" l="l" r="r" t="t"/>
                <a:pathLst>
                  <a:path extrusionOk="0" h="1589" w="1589">
                    <a:moveTo>
                      <a:pt x="794" y="1"/>
                    </a:moveTo>
                    <a:cubicBezTo>
                      <a:pt x="356" y="1"/>
                      <a:pt x="1" y="356"/>
                      <a:pt x="1" y="795"/>
                    </a:cubicBezTo>
                    <a:cubicBezTo>
                      <a:pt x="1" y="1233"/>
                      <a:pt x="356" y="1588"/>
                      <a:pt x="794" y="1588"/>
                    </a:cubicBezTo>
                    <a:cubicBezTo>
                      <a:pt x="1232" y="1588"/>
                      <a:pt x="1588" y="1233"/>
                      <a:pt x="1588" y="795"/>
                    </a:cubicBezTo>
                    <a:cubicBezTo>
                      <a:pt x="1588" y="356"/>
                      <a:pt x="1232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4" name="Google Shape;2604;p48"/>
              <p:cNvSpPr/>
              <p:nvPr/>
            </p:nvSpPr>
            <p:spPr>
              <a:xfrm>
                <a:off x="3922875" y="2887650"/>
                <a:ext cx="39700" cy="39725"/>
              </a:xfrm>
              <a:custGeom>
                <a:rect b="b" l="l" r="r" t="t"/>
                <a:pathLst>
                  <a:path extrusionOk="0" h="1589" w="1588">
                    <a:moveTo>
                      <a:pt x="794" y="1"/>
                    </a:moveTo>
                    <a:cubicBezTo>
                      <a:pt x="355" y="1"/>
                      <a:pt x="0" y="356"/>
                      <a:pt x="0" y="794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7" y="1232"/>
                      <a:pt x="1587" y="794"/>
                    </a:cubicBezTo>
                    <a:cubicBezTo>
                      <a:pt x="1587" y="356"/>
                      <a:pt x="1233" y="1"/>
                      <a:pt x="79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5" name="Google Shape;2605;p48"/>
              <p:cNvSpPr/>
              <p:nvPr/>
            </p:nvSpPr>
            <p:spPr>
              <a:xfrm>
                <a:off x="4021000" y="2883800"/>
                <a:ext cx="39700" cy="39700"/>
              </a:xfrm>
              <a:custGeom>
                <a:rect b="b" l="l" r="r" t="t"/>
                <a:pathLst>
                  <a:path extrusionOk="0" h="1588" w="1588">
                    <a:moveTo>
                      <a:pt x="794" y="0"/>
                    </a:moveTo>
                    <a:cubicBezTo>
                      <a:pt x="355" y="0"/>
                      <a:pt x="0" y="355"/>
                      <a:pt x="0" y="793"/>
                    </a:cubicBezTo>
                    <a:cubicBezTo>
                      <a:pt x="0" y="1232"/>
                      <a:pt x="355" y="1588"/>
                      <a:pt x="794" y="1588"/>
                    </a:cubicBezTo>
                    <a:cubicBezTo>
                      <a:pt x="1233" y="1588"/>
                      <a:pt x="1588" y="1232"/>
                      <a:pt x="1588" y="793"/>
                    </a:cubicBezTo>
                    <a:cubicBezTo>
                      <a:pt x="1588" y="355"/>
                      <a:pt x="1233" y="0"/>
                      <a:pt x="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6" name="Google Shape;2606;p48"/>
              <p:cNvSpPr/>
              <p:nvPr/>
            </p:nvSpPr>
            <p:spPr>
              <a:xfrm>
                <a:off x="4119125" y="2863950"/>
                <a:ext cx="39700" cy="39700"/>
              </a:xfrm>
              <a:custGeom>
                <a:rect b="b" l="l" r="r" t="t"/>
                <a:pathLst>
                  <a:path extrusionOk="0" h="1588" w="1588">
                    <a:moveTo>
                      <a:pt x="795" y="0"/>
                    </a:moveTo>
                    <a:cubicBezTo>
                      <a:pt x="356" y="0"/>
                      <a:pt x="0" y="355"/>
                      <a:pt x="0" y="794"/>
                    </a:cubicBezTo>
                    <a:cubicBezTo>
                      <a:pt x="0" y="1233"/>
                      <a:pt x="356" y="1587"/>
                      <a:pt x="795" y="1587"/>
                    </a:cubicBezTo>
                    <a:cubicBezTo>
                      <a:pt x="1233" y="1587"/>
                      <a:pt x="1588" y="1233"/>
                      <a:pt x="1588" y="794"/>
                    </a:cubicBezTo>
                    <a:cubicBezTo>
                      <a:pt x="1588" y="355"/>
                      <a:pt x="1233" y="0"/>
                      <a:pt x="79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7" name="Google Shape;2607;p48"/>
              <p:cNvSpPr/>
              <p:nvPr/>
            </p:nvSpPr>
            <p:spPr>
              <a:xfrm>
                <a:off x="3520000" y="1458000"/>
                <a:ext cx="857125" cy="182150"/>
              </a:xfrm>
              <a:custGeom>
                <a:rect b="b" l="l" r="r" t="t"/>
                <a:pathLst>
                  <a:path extrusionOk="0" h="7286" w="34285">
                    <a:moveTo>
                      <a:pt x="34284" y="2499"/>
                    </a:moveTo>
                    <a:cubicBezTo>
                      <a:pt x="34116" y="2064"/>
                      <a:pt x="33946" y="1628"/>
                      <a:pt x="33767" y="1190"/>
                    </a:cubicBezTo>
                    <a:cubicBezTo>
                      <a:pt x="15464" y="7285"/>
                      <a:pt x="3739" y="1838"/>
                      <a:pt x="545" y="0"/>
                    </a:cubicBezTo>
                    <a:cubicBezTo>
                      <a:pt x="358" y="439"/>
                      <a:pt x="178" y="875"/>
                      <a:pt x="1" y="1308"/>
                    </a:cubicBezTo>
                    <a:cubicBezTo>
                      <a:pt x="2396" y="2653"/>
                      <a:pt x="8404" y="5406"/>
                      <a:pt x="17485" y="5406"/>
                    </a:cubicBezTo>
                    <a:cubicBezTo>
                      <a:pt x="22263" y="5406"/>
                      <a:pt x="27894" y="4633"/>
                      <a:pt x="34284" y="24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8" name="Google Shape;2608;p48"/>
              <p:cNvSpPr/>
              <p:nvPr/>
            </p:nvSpPr>
            <p:spPr>
              <a:xfrm>
                <a:off x="3916450" y="3306525"/>
                <a:ext cx="54950" cy="55275"/>
              </a:xfrm>
              <a:custGeom>
                <a:rect b="b" l="l" r="r" t="t"/>
                <a:pathLst>
                  <a:path extrusionOk="0" h="2211" w="2198">
                    <a:moveTo>
                      <a:pt x="44" y="1225"/>
                    </a:moveTo>
                    <a:cubicBezTo>
                      <a:pt x="0" y="806"/>
                      <a:pt x="213" y="402"/>
                      <a:pt x="584" y="201"/>
                    </a:cubicBezTo>
                    <a:cubicBezTo>
                      <a:pt x="954" y="1"/>
                      <a:pt x="1410" y="44"/>
                      <a:pt x="1736" y="309"/>
                    </a:cubicBezTo>
                    <a:cubicBezTo>
                      <a:pt x="2063" y="575"/>
                      <a:pt x="2197" y="1011"/>
                      <a:pt x="2077" y="1415"/>
                    </a:cubicBezTo>
                    <a:cubicBezTo>
                      <a:pt x="1957" y="1819"/>
                      <a:pt x="1604" y="2110"/>
                      <a:pt x="1186" y="2154"/>
                    </a:cubicBezTo>
                    <a:cubicBezTo>
                      <a:pt x="614" y="2210"/>
                      <a:pt x="105" y="1796"/>
                      <a:pt x="44" y="12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9" name="Google Shape;2609;p48"/>
              <p:cNvSpPr/>
              <p:nvPr/>
            </p:nvSpPr>
            <p:spPr>
              <a:xfrm>
                <a:off x="3964850" y="3711350"/>
                <a:ext cx="54950" cy="55225"/>
              </a:xfrm>
              <a:custGeom>
                <a:rect b="b" l="l" r="r" t="t"/>
                <a:pathLst>
                  <a:path extrusionOk="0" h="2209" w="2198">
                    <a:moveTo>
                      <a:pt x="45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1" y="44"/>
                      <a:pt x="1737" y="309"/>
                    </a:cubicBezTo>
                    <a:cubicBezTo>
                      <a:pt x="2064" y="576"/>
                      <a:pt x="2198" y="1012"/>
                      <a:pt x="2077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09"/>
                      <a:pt x="104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0" name="Google Shape;2610;p48"/>
              <p:cNvSpPr/>
              <p:nvPr/>
            </p:nvSpPr>
            <p:spPr>
              <a:xfrm>
                <a:off x="4488575" y="350770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3" y="1223"/>
                    </a:moveTo>
                    <a:cubicBezTo>
                      <a:pt x="0" y="803"/>
                      <a:pt x="214" y="400"/>
                      <a:pt x="585" y="201"/>
                    </a:cubicBezTo>
                    <a:cubicBezTo>
                      <a:pt x="955" y="0"/>
                      <a:pt x="1410" y="44"/>
                      <a:pt x="1735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3" y="2108"/>
                      <a:pt x="1184" y="2152"/>
                    </a:cubicBezTo>
                    <a:cubicBezTo>
                      <a:pt x="613" y="2209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1" name="Google Shape;2611;p48"/>
              <p:cNvSpPr/>
              <p:nvPr/>
            </p:nvSpPr>
            <p:spPr>
              <a:xfrm>
                <a:off x="3953925" y="405692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3" y="1222"/>
                    </a:moveTo>
                    <a:cubicBezTo>
                      <a:pt x="1" y="804"/>
                      <a:pt x="215" y="399"/>
                      <a:pt x="585" y="200"/>
                    </a:cubicBezTo>
                    <a:cubicBezTo>
                      <a:pt x="955" y="0"/>
                      <a:pt x="1410" y="43"/>
                      <a:pt x="1737" y="308"/>
                    </a:cubicBezTo>
                    <a:cubicBezTo>
                      <a:pt x="2062" y="574"/>
                      <a:pt x="2198" y="1010"/>
                      <a:pt x="2077" y="1414"/>
                    </a:cubicBezTo>
                    <a:cubicBezTo>
                      <a:pt x="1957" y="1818"/>
                      <a:pt x="1605" y="2108"/>
                      <a:pt x="1186" y="2151"/>
                    </a:cubicBezTo>
                    <a:cubicBezTo>
                      <a:pt x="615" y="2210"/>
                      <a:pt x="103" y="1794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2" name="Google Shape;2612;p48"/>
              <p:cNvSpPr/>
              <p:nvPr/>
            </p:nvSpPr>
            <p:spPr>
              <a:xfrm>
                <a:off x="4093775" y="3480425"/>
                <a:ext cx="54900" cy="55250"/>
              </a:xfrm>
              <a:custGeom>
                <a:rect b="b" l="l" r="r" t="t"/>
                <a:pathLst>
                  <a:path extrusionOk="0" h="2210" w="2196">
                    <a:moveTo>
                      <a:pt x="43" y="1222"/>
                    </a:moveTo>
                    <a:cubicBezTo>
                      <a:pt x="0" y="803"/>
                      <a:pt x="213" y="401"/>
                      <a:pt x="584" y="200"/>
                    </a:cubicBezTo>
                    <a:cubicBezTo>
                      <a:pt x="955" y="1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4" y="1414"/>
                    </a:cubicBezTo>
                    <a:cubicBezTo>
                      <a:pt x="1954" y="1818"/>
                      <a:pt x="1602" y="2108"/>
                      <a:pt x="1183" y="2151"/>
                    </a:cubicBezTo>
                    <a:cubicBezTo>
                      <a:pt x="612" y="2210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3" name="Google Shape;2613;p48"/>
              <p:cNvSpPr/>
              <p:nvPr/>
            </p:nvSpPr>
            <p:spPr>
              <a:xfrm>
                <a:off x="3568925" y="475547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5"/>
                      <a:pt x="1737" y="311"/>
                    </a:cubicBezTo>
                    <a:cubicBezTo>
                      <a:pt x="2063" y="577"/>
                      <a:pt x="2197" y="1013"/>
                      <a:pt x="2076" y="1416"/>
                    </a:cubicBezTo>
                    <a:cubicBezTo>
                      <a:pt x="1956" y="1819"/>
                      <a:pt x="1603" y="2110"/>
                      <a:pt x="1185" y="2153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4" name="Google Shape;2614;p48"/>
              <p:cNvSpPr/>
              <p:nvPr/>
            </p:nvSpPr>
            <p:spPr>
              <a:xfrm>
                <a:off x="4967475" y="379432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3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6" y="1"/>
                      <a:pt x="1410" y="45"/>
                      <a:pt x="1736" y="311"/>
                    </a:cubicBezTo>
                    <a:cubicBezTo>
                      <a:pt x="2062" y="577"/>
                      <a:pt x="2196" y="1013"/>
                      <a:pt x="2076" y="1416"/>
                    </a:cubicBezTo>
                    <a:cubicBezTo>
                      <a:pt x="1955" y="1819"/>
                      <a:pt x="1603" y="2110"/>
                      <a:pt x="1184" y="2153"/>
                    </a:cubicBezTo>
                    <a:cubicBezTo>
                      <a:pt x="613" y="2210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5" name="Google Shape;2615;p48"/>
              <p:cNvSpPr/>
              <p:nvPr/>
            </p:nvSpPr>
            <p:spPr>
              <a:xfrm>
                <a:off x="5143200" y="36002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2" y="575"/>
                      <a:pt x="2196" y="1012"/>
                      <a:pt x="2076" y="1415"/>
                    </a:cubicBezTo>
                    <a:cubicBezTo>
                      <a:pt x="1955" y="1819"/>
                      <a:pt x="1603" y="2109"/>
                      <a:pt x="1184" y="2152"/>
                    </a:cubicBezTo>
                    <a:cubicBezTo>
                      <a:pt x="613" y="2209"/>
                      <a:pt x="103" y="1793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6" name="Google Shape;2616;p48"/>
              <p:cNvSpPr/>
              <p:nvPr/>
            </p:nvSpPr>
            <p:spPr>
              <a:xfrm>
                <a:off x="3834950" y="321372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0"/>
                    </a:cubicBezTo>
                    <a:cubicBezTo>
                      <a:pt x="956" y="1"/>
                      <a:pt x="1410" y="43"/>
                      <a:pt x="1737" y="309"/>
                    </a:cubicBezTo>
                    <a:cubicBezTo>
                      <a:pt x="2063" y="575"/>
                      <a:pt x="2197" y="1012"/>
                      <a:pt x="2076" y="1416"/>
                    </a:cubicBezTo>
                    <a:cubicBezTo>
                      <a:pt x="1956" y="1819"/>
                      <a:pt x="1604" y="2110"/>
                      <a:pt x="1185" y="2152"/>
                    </a:cubicBezTo>
                    <a:cubicBezTo>
                      <a:pt x="614" y="2209"/>
                      <a:pt x="103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7" name="Google Shape;2617;p48"/>
              <p:cNvSpPr/>
              <p:nvPr/>
            </p:nvSpPr>
            <p:spPr>
              <a:xfrm>
                <a:off x="4620600" y="3001200"/>
                <a:ext cx="54925" cy="55200"/>
              </a:xfrm>
              <a:custGeom>
                <a:rect b="b" l="l" r="r" t="t"/>
                <a:pathLst>
                  <a:path extrusionOk="0" h="2208" w="2197">
                    <a:moveTo>
                      <a:pt x="44" y="1221"/>
                    </a:moveTo>
                    <a:cubicBezTo>
                      <a:pt x="1" y="802"/>
                      <a:pt x="214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5" y="1414"/>
                    </a:cubicBezTo>
                    <a:cubicBezTo>
                      <a:pt x="1954" y="1817"/>
                      <a:pt x="1603" y="2108"/>
                      <a:pt x="1184" y="2151"/>
                    </a:cubicBezTo>
                    <a:cubicBezTo>
                      <a:pt x="613" y="2207"/>
                      <a:pt x="103" y="1793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8" name="Google Shape;2618;p48"/>
              <p:cNvSpPr/>
              <p:nvPr/>
            </p:nvSpPr>
            <p:spPr>
              <a:xfrm>
                <a:off x="3630850" y="4072950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4" y="1223"/>
                    </a:moveTo>
                    <a:cubicBezTo>
                      <a:pt x="0" y="804"/>
                      <a:pt x="214" y="400"/>
                      <a:pt x="585" y="200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4" y="2108"/>
                      <a:pt x="1185" y="2152"/>
                    </a:cubicBezTo>
                    <a:cubicBezTo>
                      <a:pt x="613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9" name="Google Shape;2619;p48"/>
              <p:cNvSpPr/>
              <p:nvPr/>
            </p:nvSpPr>
            <p:spPr>
              <a:xfrm>
                <a:off x="3466775" y="376335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3" y="1223"/>
                    </a:moveTo>
                    <a:cubicBezTo>
                      <a:pt x="1" y="804"/>
                      <a:pt x="214" y="400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8"/>
                      <a:pt x="1604" y="2108"/>
                      <a:pt x="1185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0" name="Google Shape;2620;p48"/>
              <p:cNvSpPr/>
              <p:nvPr/>
            </p:nvSpPr>
            <p:spPr>
              <a:xfrm>
                <a:off x="3133650" y="3965250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5" y="1223"/>
                    </a:moveTo>
                    <a:cubicBezTo>
                      <a:pt x="1" y="803"/>
                      <a:pt x="215" y="400"/>
                      <a:pt x="586" y="201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4" y="575"/>
                      <a:pt x="2198" y="1012"/>
                      <a:pt x="2077" y="1415"/>
                    </a:cubicBezTo>
                    <a:cubicBezTo>
                      <a:pt x="1957" y="1819"/>
                      <a:pt x="1605" y="2109"/>
                      <a:pt x="1186" y="2152"/>
                    </a:cubicBezTo>
                    <a:cubicBezTo>
                      <a:pt x="615" y="2209"/>
                      <a:pt x="105" y="1794"/>
                      <a:pt x="45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1" name="Google Shape;2621;p48"/>
              <p:cNvSpPr/>
              <p:nvPr/>
            </p:nvSpPr>
            <p:spPr>
              <a:xfrm>
                <a:off x="4015900" y="317387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6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9"/>
                      <a:pt x="1605" y="2109"/>
                      <a:pt x="1185" y="2152"/>
                    </a:cubicBezTo>
                    <a:cubicBezTo>
                      <a:pt x="614" y="2210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2" name="Google Shape;2622;p48"/>
              <p:cNvSpPr/>
              <p:nvPr/>
            </p:nvSpPr>
            <p:spPr>
              <a:xfrm>
                <a:off x="4320500" y="44512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3"/>
                    </a:moveTo>
                    <a:cubicBezTo>
                      <a:pt x="1" y="803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2" y="575"/>
                      <a:pt x="2197" y="1011"/>
                      <a:pt x="2076" y="1414"/>
                    </a:cubicBezTo>
                    <a:cubicBezTo>
                      <a:pt x="1955" y="1817"/>
                      <a:pt x="1604" y="2109"/>
                      <a:pt x="1185" y="2152"/>
                    </a:cubicBezTo>
                    <a:cubicBezTo>
                      <a:pt x="614" y="2208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3" name="Google Shape;2623;p48"/>
              <p:cNvSpPr/>
              <p:nvPr/>
            </p:nvSpPr>
            <p:spPr>
              <a:xfrm>
                <a:off x="5104900" y="4103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4" y="0"/>
                      <a:pt x="1409" y="43"/>
                      <a:pt x="1736" y="309"/>
                    </a:cubicBezTo>
                    <a:cubicBezTo>
                      <a:pt x="2062" y="575"/>
                      <a:pt x="2197" y="1012"/>
                      <a:pt x="2076" y="1416"/>
                    </a:cubicBezTo>
                    <a:cubicBezTo>
                      <a:pt x="1955" y="1819"/>
                      <a:pt x="1603" y="2110"/>
                      <a:pt x="1185" y="2152"/>
                    </a:cubicBezTo>
                    <a:cubicBezTo>
                      <a:pt x="613" y="2209"/>
                      <a:pt x="104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4" name="Google Shape;2624;p48"/>
              <p:cNvSpPr/>
              <p:nvPr/>
            </p:nvSpPr>
            <p:spPr>
              <a:xfrm>
                <a:off x="4915250" y="3852950"/>
                <a:ext cx="54950" cy="55225"/>
              </a:xfrm>
              <a:custGeom>
                <a:rect b="b" l="l" r="r" t="t"/>
                <a:pathLst>
                  <a:path extrusionOk="0" h="2209" w="2198">
                    <a:moveTo>
                      <a:pt x="44" y="1223"/>
                    </a:moveTo>
                    <a:cubicBezTo>
                      <a:pt x="1" y="804"/>
                      <a:pt x="215" y="400"/>
                      <a:pt x="585" y="200"/>
                    </a:cubicBezTo>
                    <a:cubicBezTo>
                      <a:pt x="956" y="0"/>
                      <a:pt x="1410" y="43"/>
                      <a:pt x="1737" y="309"/>
                    </a:cubicBezTo>
                    <a:cubicBezTo>
                      <a:pt x="2063" y="575"/>
                      <a:pt x="2197" y="1011"/>
                      <a:pt x="2077" y="1414"/>
                    </a:cubicBezTo>
                    <a:cubicBezTo>
                      <a:pt x="1956" y="1818"/>
                      <a:pt x="1605" y="2108"/>
                      <a:pt x="1186" y="2152"/>
                    </a:cubicBezTo>
                    <a:cubicBezTo>
                      <a:pt x="615" y="2209"/>
                      <a:pt x="104" y="1793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5" name="Google Shape;2625;p48"/>
              <p:cNvSpPr/>
              <p:nvPr/>
            </p:nvSpPr>
            <p:spPr>
              <a:xfrm>
                <a:off x="4346525" y="29531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1"/>
                    </a:moveTo>
                    <a:cubicBezTo>
                      <a:pt x="1" y="802"/>
                      <a:pt x="215" y="399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3"/>
                      <a:pt x="2197" y="1011"/>
                      <a:pt x="2076" y="1414"/>
                    </a:cubicBezTo>
                    <a:cubicBezTo>
                      <a:pt x="1955" y="1816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6" name="Google Shape;2626;p48"/>
              <p:cNvSpPr/>
              <p:nvPr/>
            </p:nvSpPr>
            <p:spPr>
              <a:xfrm>
                <a:off x="3984400" y="2680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1"/>
                    </a:moveTo>
                    <a:cubicBezTo>
                      <a:pt x="1" y="803"/>
                      <a:pt x="215" y="400"/>
                      <a:pt x="584" y="199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4"/>
                    </a:cubicBezTo>
                    <a:cubicBezTo>
                      <a:pt x="1955" y="1817"/>
                      <a:pt x="1604" y="2108"/>
                      <a:pt x="1185" y="2151"/>
                    </a:cubicBezTo>
                    <a:cubicBezTo>
                      <a:pt x="614" y="2208"/>
                      <a:pt x="103" y="1792"/>
                      <a:pt x="44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7" name="Google Shape;2627;p48"/>
              <p:cNvSpPr/>
              <p:nvPr/>
            </p:nvSpPr>
            <p:spPr>
              <a:xfrm>
                <a:off x="3704900" y="2584300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0" y="804"/>
                      <a:pt x="214" y="401"/>
                      <a:pt x="585" y="201"/>
                    </a:cubicBezTo>
                    <a:cubicBezTo>
                      <a:pt x="955" y="1"/>
                      <a:pt x="1409" y="44"/>
                      <a:pt x="1736" y="310"/>
                    </a:cubicBezTo>
                    <a:cubicBezTo>
                      <a:pt x="2063" y="575"/>
                      <a:pt x="2197" y="1013"/>
                      <a:pt x="2076" y="1416"/>
                    </a:cubicBezTo>
                    <a:cubicBezTo>
                      <a:pt x="1956" y="1819"/>
                      <a:pt x="1604" y="2110"/>
                      <a:pt x="1185" y="2153"/>
                    </a:cubicBezTo>
                    <a:cubicBezTo>
                      <a:pt x="614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8" name="Google Shape;2628;p48"/>
              <p:cNvSpPr/>
              <p:nvPr/>
            </p:nvSpPr>
            <p:spPr>
              <a:xfrm>
                <a:off x="3542875" y="2705075"/>
                <a:ext cx="54950" cy="55275"/>
              </a:xfrm>
              <a:custGeom>
                <a:rect b="b" l="l" r="r" t="t"/>
                <a:pathLst>
                  <a:path extrusionOk="0" h="2211" w="2198">
                    <a:moveTo>
                      <a:pt x="45" y="1224"/>
                    </a:moveTo>
                    <a:cubicBezTo>
                      <a:pt x="1" y="805"/>
                      <a:pt x="215" y="401"/>
                      <a:pt x="584" y="200"/>
                    </a:cubicBezTo>
                    <a:cubicBezTo>
                      <a:pt x="955" y="1"/>
                      <a:pt x="1410" y="43"/>
                      <a:pt x="1737" y="308"/>
                    </a:cubicBezTo>
                    <a:cubicBezTo>
                      <a:pt x="2064" y="574"/>
                      <a:pt x="2198" y="1010"/>
                      <a:pt x="2078" y="1414"/>
                    </a:cubicBezTo>
                    <a:cubicBezTo>
                      <a:pt x="1958" y="1818"/>
                      <a:pt x="1606" y="2109"/>
                      <a:pt x="1187" y="2153"/>
                    </a:cubicBezTo>
                    <a:cubicBezTo>
                      <a:pt x="616" y="2210"/>
                      <a:pt x="106" y="1794"/>
                      <a:pt x="45" y="12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9" name="Google Shape;2629;p48"/>
              <p:cNvSpPr/>
              <p:nvPr/>
            </p:nvSpPr>
            <p:spPr>
              <a:xfrm>
                <a:off x="3649750" y="3167175"/>
                <a:ext cx="54900" cy="55225"/>
              </a:xfrm>
              <a:custGeom>
                <a:rect b="b" l="l" r="r" t="t"/>
                <a:pathLst>
                  <a:path extrusionOk="0" h="2209" w="2196">
                    <a:moveTo>
                      <a:pt x="43" y="1222"/>
                    </a:moveTo>
                    <a:cubicBezTo>
                      <a:pt x="0" y="804"/>
                      <a:pt x="213" y="399"/>
                      <a:pt x="584" y="200"/>
                    </a:cubicBezTo>
                    <a:cubicBezTo>
                      <a:pt x="954" y="0"/>
                      <a:pt x="1408" y="43"/>
                      <a:pt x="1735" y="309"/>
                    </a:cubicBezTo>
                    <a:cubicBezTo>
                      <a:pt x="2062" y="575"/>
                      <a:pt x="2196" y="1011"/>
                      <a:pt x="2075" y="1414"/>
                    </a:cubicBezTo>
                    <a:cubicBezTo>
                      <a:pt x="1955" y="1817"/>
                      <a:pt x="1603" y="2108"/>
                      <a:pt x="1184" y="2151"/>
                    </a:cubicBezTo>
                    <a:cubicBezTo>
                      <a:pt x="613" y="2208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0" name="Google Shape;2630;p48"/>
              <p:cNvSpPr/>
              <p:nvPr/>
            </p:nvSpPr>
            <p:spPr>
              <a:xfrm>
                <a:off x="3463650" y="3425325"/>
                <a:ext cx="54975" cy="55275"/>
              </a:xfrm>
              <a:custGeom>
                <a:rect b="b" l="l" r="r" t="t"/>
                <a:pathLst>
                  <a:path extrusionOk="0" h="2211" w="2199">
                    <a:moveTo>
                      <a:pt x="44" y="1223"/>
                    </a:moveTo>
                    <a:cubicBezTo>
                      <a:pt x="1" y="804"/>
                      <a:pt x="215" y="401"/>
                      <a:pt x="585" y="200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3" y="575"/>
                      <a:pt x="2199" y="1011"/>
                      <a:pt x="2078" y="1415"/>
                    </a:cubicBezTo>
                    <a:cubicBezTo>
                      <a:pt x="1957" y="1818"/>
                      <a:pt x="1605" y="2110"/>
                      <a:pt x="1187" y="2153"/>
                    </a:cubicBezTo>
                    <a:cubicBezTo>
                      <a:pt x="615" y="2210"/>
                      <a:pt x="104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1" name="Google Shape;2631;p48"/>
              <p:cNvSpPr/>
              <p:nvPr/>
            </p:nvSpPr>
            <p:spPr>
              <a:xfrm>
                <a:off x="3224175" y="3553600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4" y="1222"/>
                    </a:moveTo>
                    <a:cubicBezTo>
                      <a:pt x="1" y="804"/>
                      <a:pt x="215" y="400"/>
                      <a:pt x="586" y="201"/>
                    </a:cubicBezTo>
                    <a:cubicBezTo>
                      <a:pt x="955" y="1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6" y="1818"/>
                      <a:pt x="1604" y="2108"/>
                      <a:pt x="1186" y="2151"/>
                    </a:cubicBezTo>
                    <a:cubicBezTo>
                      <a:pt x="614" y="2210"/>
                      <a:pt x="103" y="1794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2" name="Google Shape;2632;p48"/>
              <p:cNvSpPr/>
              <p:nvPr/>
            </p:nvSpPr>
            <p:spPr>
              <a:xfrm>
                <a:off x="4041950" y="3622300"/>
                <a:ext cx="54900" cy="55250"/>
              </a:xfrm>
              <a:custGeom>
                <a:rect b="b" l="l" r="r" t="t"/>
                <a:pathLst>
                  <a:path extrusionOk="0" h="2210" w="2196">
                    <a:moveTo>
                      <a:pt x="43" y="1223"/>
                    </a:moveTo>
                    <a:cubicBezTo>
                      <a:pt x="0" y="804"/>
                      <a:pt x="213" y="400"/>
                      <a:pt x="584" y="201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1" y="575"/>
                      <a:pt x="2195" y="1011"/>
                      <a:pt x="2076" y="1414"/>
                    </a:cubicBezTo>
                    <a:cubicBezTo>
                      <a:pt x="1955" y="1818"/>
                      <a:pt x="1604" y="2108"/>
                      <a:pt x="1184" y="2152"/>
                    </a:cubicBezTo>
                    <a:cubicBezTo>
                      <a:pt x="613" y="2210"/>
                      <a:pt x="102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3" name="Google Shape;2633;p48"/>
              <p:cNvSpPr/>
              <p:nvPr/>
            </p:nvSpPr>
            <p:spPr>
              <a:xfrm>
                <a:off x="3808925" y="39359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2"/>
                    </a:moveTo>
                    <a:cubicBezTo>
                      <a:pt x="1" y="803"/>
                      <a:pt x="214" y="399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1"/>
                      <a:pt x="2076" y="1414"/>
                    </a:cubicBezTo>
                    <a:cubicBezTo>
                      <a:pt x="1954" y="1818"/>
                      <a:pt x="1603" y="2108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4" name="Google Shape;2634;p48"/>
              <p:cNvSpPr/>
              <p:nvPr/>
            </p:nvSpPr>
            <p:spPr>
              <a:xfrm>
                <a:off x="2950175" y="4711550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3" y="1223"/>
                    </a:moveTo>
                    <a:cubicBezTo>
                      <a:pt x="0" y="804"/>
                      <a:pt x="214" y="400"/>
                      <a:pt x="585" y="201"/>
                    </a:cubicBezTo>
                    <a:cubicBezTo>
                      <a:pt x="955" y="0"/>
                      <a:pt x="1409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6" y="1819"/>
                      <a:pt x="1604" y="2109"/>
                      <a:pt x="1185" y="2152"/>
                    </a:cubicBezTo>
                    <a:cubicBezTo>
                      <a:pt x="613" y="2211"/>
                      <a:pt x="103" y="1794"/>
                      <a:pt x="43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5" name="Google Shape;2635;p48"/>
              <p:cNvSpPr/>
              <p:nvPr/>
            </p:nvSpPr>
            <p:spPr>
              <a:xfrm>
                <a:off x="3260625" y="457455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4" y="1222"/>
                    </a:moveTo>
                    <a:cubicBezTo>
                      <a:pt x="1" y="804"/>
                      <a:pt x="214" y="400"/>
                      <a:pt x="584" y="200"/>
                    </a:cubicBezTo>
                    <a:cubicBezTo>
                      <a:pt x="955" y="0"/>
                      <a:pt x="1410" y="43"/>
                      <a:pt x="1736" y="309"/>
                    </a:cubicBezTo>
                    <a:cubicBezTo>
                      <a:pt x="2063" y="575"/>
                      <a:pt x="2197" y="1012"/>
                      <a:pt x="2076" y="1415"/>
                    </a:cubicBezTo>
                    <a:cubicBezTo>
                      <a:pt x="1954" y="1818"/>
                      <a:pt x="1603" y="2109"/>
                      <a:pt x="1184" y="2151"/>
                    </a:cubicBezTo>
                    <a:cubicBezTo>
                      <a:pt x="613" y="2209"/>
                      <a:pt x="103" y="1793"/>
                      <a:pt x="44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6" name="Google Shape;2636;p48"/>
              <p:cNvSpPr/>
              <p:nvPr/>
            </p:nvSpPr>
            <p:spPr>
              <a:xfrm>
                <a:off x="4067750" y="3832000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1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0"/>
                      <a:pt x="1409" y="43"/>
                      <a:pt x="1735" y="309"/>
                    </a:cubicBezTo>
                    <a:cubicBezTo>
                      <a:pt x="2062" y="575"/>
                      <a:pt x="2196" y="1011"/>
                      <a:pt x="2074" y="1414"/>
                    </a:cubicBezTo>
                    <a:cubicBezTo>
                      <a:pt x="1954" y="1817"/>
                      <a:pt x="1602" y="2108"/>
                      <a:pt x="1183" y="2151"/>
                    </a:cubicBezTo>
                    <a:cubicBezTo>
                      <a:pt x="612" y="2208"/>
                      <a:pt x="103" y="1793"/>
                      <a:pt x="43" y="12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7" name="Google Shape;2637;p48"/>
              <p:cNvSpPr/>
              <p:nvPr/>
            </p:nvSpPr>
            <p:spPr>
              <a:xfrm>
                <a:off x="3915725" y="3512975"/>
                <a:ext cx="54950" cy="55250"/>
              </a:xfrm>
              <a:custGeom>
                <a:rect b="b" l="l" r="r" t="t"/>
                <a:pathLst>
                  <a:path extrusionOk="0" h="2210" w="2198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6" y="1"/>
                      <a:pt x="1410" y="44"/>
                      <a:pt x="1737" y="310"/>
                    </a:cubicBezTo>
                    <a:cubicBezTo>
                      <a:pt x="2064" y="576"/>
                      <a:pt x="2198" y="1012"/>
                      <a:pt x="2077" y="1415"/>
                    </a:cubicBezTo>
                    <a:cubicBezTo>
                      <a:pt x="1957" y="1818"/>
                      <a:pt x="1604" y="2110"/>
                      <a:pt x="1186" y="2153"/>
                    </a:cubicBezTo>
                    <a:cubicBezTo>
                      <a:pt x="614" y="2209"/>
                      <a:pt x="105" y="1795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8" name="Google Shape;2638;p48"/>
              <p:cNvSpPr/>
              <p:nvPr/>
            </p:nvSpPr>
            <p:spPr>
              <a:xfrm>
                <a:off x="3372225" y="4348375"/>
                <a:ext cx="54925" cy="55225"/>
              </a:xfrm>
              <a:custGeom>
                <a:rect b="b" l="l" r="r" t="t"/>
                <a:pathLst>
                  <a:path extrusionOk="0" h="2209" w="2197">
                    <a:moveTo>
                      <a:pt x="43" y="1222"/>
                    </a:moveTo>
                    <a:cubicBezTo>
                      <a:pt x="1" y="804"/>
                      <a:pt x="215" y="401"/>
                      <a:pt x="584" y="200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2" y="575"/>
                      <a:pt x="2196" y="1011"/>
                      <a:pt x="2076" y="1415"/>
                    </a:cubicBezTo>
                    <a:cubicBezTo>
                      <a:pt x="1955" y="1818"/>
                      <a:pt x="1604" y="2109"/>
                      <a:pt x="1185" y="2151"/>
                    </a:cubicBezTo>
                    <a:cubicBezTo>
                      <a:pt x="613" y="2209"/>
                      <a:pt x="103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9" name="Google Shape;2639;p48"/>
              <p:cNvSpPr/>
              <p:nvPr/>
            </p:nvSpPr>
            <p:spPr>
              <a:xfrm>
                <a:off x="2829325" y="4509875"/>
                <a:ext cx="54925" cy="55275"/>
              </a:xfrm>
              <a:custGeom>
                <a:rect b="b" l="l" r="r" t="t"/>
                <a:pathLst>
                  <a:path extrusionOk="0" h="2211" w="2197">
                    <a:moveTo>
                      <a:pt x="44" y="1223"/>
                    </a:moveTo>
                    <a:cubicBezTo>
                      <a:pt x="1" y="804"/>
                      <a:pt x="215" y="401"/>
                      <a:pt x="586" y="201"/>
                    </a:cubicBezTo>
                    <a:cubicBezTo>
                      <a:pt x="955" y="1"/>
                      <a:pt x="1410" y="45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5" y="1818"/>
                      <a:pt x="1604" y="2109"/>
                      <a:pt x="1186" y="2153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0" name="Google Shape;2640;p48"/>
              <p:cNvSpPr/>
              <p:nvPr/>
            </p:nvSpPr>
            <p:spPr>
              <a:xfrm>
                <a:off x="3234600" y="4369725"/>
                <a:ext cx="54925" cy="55250"/>
              </a:xfrm>
              <a:custGeom>
                <a:rect b="b" l="l" r="r" t="t"/>
                <a:pathLst>
                  <a:path extrusionOk="0" h="2210" w="2197">
                    <a:moveTo>
                      <a:pt x="44" y="1223"/>
                    </a:moveTo>
                    <a:cubicBezTo>
                      <a:pt x="1" y="804"/>
                      <a:pt x="214" y="401"/>
                      <a:pt x="584" y="201"/>
                    </a:cubicBezTo>
                    <a:cubicBezTo>
                      <a:pt x="955" y="1"/>
                      <a:pt x="1409" y="43"/>
                      <a:pt x="1736" y="309"/>
                    </a:cubicBezTo>
                    <a:cubicBezTo>
                      <a:pt x="2063" y="575"/>
                      <a:pt x="2197" y="1011"/>
                      <a:pt x="2076" y="1415"/>
                    </a:cubicBezTo>
                    <a:cubicBezTo>
                      <a:pt x="1956" y="1818"/>
                      <a:pt x="1604" y="2109"/>
                      <a:pt x="1185" y="2151"/>
                    </a:cubicBezTo>
                    <a:cubicBezTo>
                      <a:pt x="614" y="2210"/>
                      <a:pt x="103" y="1794"/>
                      <a:pt x="44" y="122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1" name="Google Shape;2641;p48"/>
              <p:cNvSpPr/>
              <p:nvPr/>
            </p:nvSpPr>
            <p:spPr>
              <a:xfrm>
                <a:off x="3018975" y="4301450"/>
                <a:ext cx="54900" cy="55225"/>
              </a:xfrm>
              <a:custGeom>
                <a:rect b="b" l="l" r="r" t="t"/>
                <a:pathLst>
                  <a:path extrusionOk="0" h="2209" w="2196">
                    <a:moveTo>
                      <a:pt x="43" y="1222"/>
                    </a:moveTo>
                    <a:cubicBezTo>
                      <a:pt x="0" y="803"/>
                      <a:pt x="213" y="400"/>
                      <a:pt x="584" y="200"/>
                    </a:cubicBezTo>
                    <a:cubicBezTo>
                      <a:pt x="955" y="1"/>
                      <a:pt x="1409" y="44"/>
                      <a:pt x="1735" y="309"/>
                    </a:cubicBezTo>
                    <a:cubicBezTo>
                      <a:pt x="2061" y="575"/>
                      <a:pt x="2195" y="1011"/>
                      <a:pt x="2076" y="1415"/>
                    </a:cubicBezTo>
                    <a:cubicBezTo>
                      <a:pt x="1955" y="1818"/>
                      <a:pt x="1602" y="2109"/>
                      <a:pt x="1184" y="2151"/>
                    </a:cubicBezTo>
                    <a:cubicBezTo>
                      <a:pt x="612" y="2209"/>
                      <a:pt x="102" y="1793"/>
                      <a:pt x="43" y="12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2" name="Google Shape;2642;p48"/>
              <p:cNvSpPr/>
              <p:nvPr/>
            </p:nvSpPr>
            <p:spPr>
              <a:xfrm>
                <a:off x="4821575" y="616075"/>
                <a:ext cx="1011650" cy="1045700"/>
              </a:xfrm>
              <a:custGeom>
                <a:rect b="b" l="l" r="r" t="t"/>
                <a:pathLst>
                  <a:path extrusionOk="0" h="41828" w="40466">
                    <a:moveTo>
                      <a:pt x="40341" y="35742"/>
                    </a:moveTo>
                    <a:cubicBezTo>
                      <a:pt x="40465" y="32387"/>
                      <a:pt x="38582" y="28458"/>
                      <a:pt x="35866" y="25967"/>
                    </a:cubicBezTo>
                    <a:cubicBezTo>
                      <a:pt x="35870" y="25909"/>
                      <a:pt x="35874" y="25852"/>
                      <a:pt x="35877" y="25793"/>
                    </a:cubicBezTo>
                    <a:cubicBezTo>
                      <a:pt x="36031" y="21621"/>
                      <a:pt x="33079" y="16556"/>
                      <a:pt x="29286" y="14481"/>
                    </a:cubicBezTo>
                    <a:cubicBezTo>
                      <a:pt x="27863" y="13702"/>
                      <a:pt x="26523" y="13454"/>
                      <a:pt x="25397" y="13670"/>
                    </a:cubicBezTo>
                    <a:cubicBezTo>
                      <a:pt x="24150" y="9250"/>
                      <a:pt x="20960" y="4875"/>
                      <a:pt x="17128" y="2778"/>
                    </a:cubicBezTo>
                    <a:cubicBezTo>
                      <a:pt x="12050" y="0"/>
                      <a:pt x="7765" y="2275"/>
                      <a:pt x="7559" y="7861"/>
                    </a:cubicBezTo>
                    <a:cubicBezTo>
                      <a:pt x="7531" y="8640"/>
                      <a:pt x="7585" y="9445"/>
                      <a:pt x="7711" y="10257"/>
                    </a:cubicBezTo>
                    <a:cubicBezTo>
                      <a:pt x="5308" y="9309"/>
                      <a:pt x="3252" y="9933"/>
                      <a:pt x="2216" y="11752"/>
                    </a:cubicBezTo>
                    <a:lnTo>
                      <a:pt x="2210" y="11750"/>
                    </a:lnTo>
                    <a:lnTo>
                      <a:pt x="0" y="14898"/>
                    </a:lnTo>
                    <a:lnTo>
                      <a:pt x="1553" y="15729"/>
                    </a:lnTo>
                    <a:cubicBezTo>
                      <a:pt x="1938" y="19620"/>
                      <a:pt x="4669" y="23933"/>
                      <a:pt x="8095" y="25808"/>
                    </a:cubicBezTo>
                    <a:lnTo>
                      <a:pt x="33194" y="39538"/>
                    </a:lnTo>
                    <a:cubicBezTo>
                      <a:pt x="34474" y="40238"/>
                      <a:pt x="35683" y="40499"/>
                      <a:pt x="36734" y="40390"/>
                    </a:cubicBezTo>
                    <a:lnTo>
                      <a:pt x="37283" y="41827"/>
                    </a:lnTo>
                    <a:lnTo>
                      <a:pt x="38931" y="39403"/>
                    </a:lnTo>
                    <a:lnTo>
                      <a:pt x="38929" y="39397"/>
                    </a:lnTo>
                    <a:cubicBezTo>
                      <a:pt x="39760" y="38599"/>
                      <a:pt x="40282" y="37359"/>
                      <a:pt x="40341" y="3574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3" name="Google Shape;2643;p48"/>
              <p:cNvSpPr/>
              <p:nvPr/>
            </p:nvSpPr>
            <p:spPr>
              <a:xfrm>
                <a:off x="4802875" y="689600"/>
                <a:ext cx="977850" cy="1040375"/>
              </a:xfrm>
              <a:custGeom>
                <a:rect b="b" l="l" r="r" t="t"/>
                <a:pathLst>
                  <a:path extrusionOk="0" h="41615" w="39114">
                    <a:moveTo>
                      <a:pt x="34514" y="25968"/>
                    </a:moveTo>
                    <a:cubicBezTo>
                      <a:pt x="34518" y="25910"/>
                      <a:pt x="34523" y="25853"/>
                      <a:pt x="34526" y="25795"/>
                    </a:cubicBezTo>
                    <a:cubicBezTo>
                      <a:pt x="34679" y="21623"/>
                      <a:pt x="31728" y="16558"/>
                      <a:pt x="27935" y="14482"/>
                    </a:cubicBezTo>
                    <a:cubicBezTo>
                      <a:pt x="26511" y="13704"/>
                      <a:pt x="25171" y="13456"/>
                      <a:pt x="24045" y="13671"/>
                    </a:cubicBezTo>
                    <a:cubicBezTo>
                      <a:pt x="22798" y="9250"/>
                      <a:pt x="19609" y="4877"/>
                      <a:pt x="15778" y="2780"/>
                    </a:cubicBezTo>
                    <a:cubicBezTo>
                      <a:pt x="10698" y="1"/>
                      <a:pt x="6413" y="2277"/>
                      <a:pt x="6208" y="7862"/>
                    </a:cubicBezTo>
                    <a:cubicBezTo>
                      <a:pt x="6180" y="8642"/>
                      <a:pt x="6234" y="9445"/>
                      <a:pt x="6359" y="10259"/>
                    </a:cubicBezTo>
                    <a:cubicBezTo>
                      <a:pt x="2991" y="8930"/>
                      <a:pt x="294" y="10674"/>
                      <a:pt x="154" y="14496"/>
                    </a:cubicBezTo>
                    <a:cubicBezTo>
                      <a:pt x="0" y="18668"/>
                      <a:pt x="2951" y="23733"/>
                      <a:pt x="6744" y="25808"/>
                    </a:cubicBezTo>
                    <a:lnTo>
                      <a:pt x="31842" y="39540"/>
                    </a:lnTo>
                    <a:cubicBezTo>
                      <a:pt x="35637" y="41615"/>
                      <a:pt x="38836" y="39915"/>
                      <a:pt x="38991" y="35743"/>
                    </a:cubicBezTo>
                    <a:cubicBezTo>
                      <a:pt x="39113" y="32389"/>
                      <a:pt x="37230" y="28459"/>
                      <a:pt x="34514" y="259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4" name="Google Shape;2644;p48"/>
              <p:cNvSpPr/>
              <p:nvPr/>
            </p:nvSpPr>
            <p:spPr>
              <a:xfrm>
                <a:off x="4287525" y="214225"/>
                <a:ext cx="606375" cy="626800"/>
              </a:xfrm>
              <a:custGeom>
                <a:rect b="b" l="l" r="r" t="t"/>
                <a:pathLst>
                  <a:path extrusionOk="0" h="25072" w="24255">
                    <a:moveTo>
                      <a:pt x="24180" y="21423"/>
                    </a:moveTo>
                    <a:cubicBezTo>
                      <a:pt x="24254" y="19413"/>
                      <a:pt x="23126" y="17058"/>
                      <a:pt x="21498" y="15565"/>
                    </a:cubicBezTo>
                    <a:cubicBezTo>
                      <a:pt x="21500" y="15530"/>
                      <a:pt x="21503" y="15496"/>
                      <a:pt x="21504" y="15461"/>
                    </a:cubicBezTo>
                    <a:cubicBezTo>
                      <a:pt x="21597" y="12960"/>
                      <a:pt x="19828" y="9925"/>
                      <a:pt x="17553" y="8680"/>
                    </a:cubicBezTo>
                    <a:cubicBezTo>
                      <a:pt x="16702" y="8214"/>
                      <a:pt x="15897" y="8065"/>
                      <a:pt x="15222" y="8195"/>
                    </a:cubicBezTo>
                    <a:cubicBezTo>
                      <a:pt x="14475" y="5545"/>
                      <a:pt x="12563" y="2923"/>
                      <a:pt x="10267" y="1667"/>
                    </a:cubicBezTo>
                    <a:cubicBezTo>
                      <a:pt x="7222" y="1"/>
                      <a:pt x="4655" y="1365"/>
                      <a:pt x="4531" y="4712"/>
                    </a:cubicBezTo>
                    <a:cubicBezTo>
                      <a:pt x="4514" y="5180"/>
                      <a:pt x="4546" y="5662"/>
                      <a:pt x="4622" y="6149"/>
                    </a:cubicBezTo>
                    <a:cubicBezTo>
                      <a:pt x="3182" y="5581"/>
                      <a:pt x="1949" y="5955"/>
                      <a:pt x="1329" y="7044"/>
                    </a:cubicBezTo>
                    <a:lnTo>
                      <a:pt x="1324" y="7043"/>
                    </a:lnTo>
                    <a:lnTo>
                      <a:pt x="0" y="8930"/>
                    </a:lnTo>
                    <a:lnTo>
                      <a:pt x="931" y="9428"/>
                    </a:lnTo>
                    <a:cubicBezTo>
                      <a:pt x="1162" y="11761"/>
                      <a:pt x="2799" y="14346"/>
                      <a:pt x="4853" y="15469"/>
                    </a:cubicBezTo>
                    <a:lnTo>
                      <a:pt x="19896" y="23699"/>
                    </a:lnTo>
                    <a:cubicBezTo>
                      <a:pt x="20663" y="24119"/>
                      <a:pt x="21387" y="24276"/>
                      <a:pt x="22018" y="24210"/>
                    </a:cubicBezTo>
                    <a:lnTo>
                      <a:pt x="22347" y="25071"/>
                    </a:lnTo>
                    <a:lnTo>
                      <a:pt x="23334" y="23618"/>
                    </a:lnTo>
                    <a:lnTo>
                      <a:pt x="23333" y="23616"/>
                    </a:lnTo>
                    <a:cubicBezTo>
                      <a:pt x="23832" y="23137"/>
                      <a:pt x="24145" y="22393"/>
                      <a:pt x="24180" y="214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5" name="Google Shape;2645;p48"/>
              <p:cNvSpPr/>
              <p:nvPr/>
            </p:nvSpPr>
            <p:spPr>
              <a:xfrm>
                <a:off x="4276325" y="258300"/>
                <a:ext cx="586100" cy="623625"/>
              </a:xfrm>
              <a:custGeom>
                <a:rect b="b" l="l" r="r" t="t"/>
                <a:pathLst>
                  <a:path extrusionOk="0" h="24945" w="23444">
                    <a:moveTo>
                      <a:pt x="20687" y="15565"/>
                    </a:moveTo>
                    <a:cubicBezTo>
                      <a:pt x="20689" y="15530"/>
                      <a:pt x="20693" y="15496"/>
                      <a:pt x="20694" y="15461"/>
                    </a:cubicBezTo>
                    <a:cubicBezTo>
                      <a:pt x="20786" y="12960"/>
                      <a:pt x="19017" y="9925"/>
                      <a:pt x="16743" y="8680"/>
                    </a:cubicBezTo>
                    <a:cubicBezTo>
                      <a:pt x="15890" y="8214"/>
                      <a:pt x="15087" y="8066"/>
                      <a:pt x="14412" y="8195"/>
                    </a:cubicBezTo>
                    <a:cubicBezTo>
                      <a:pt x="13665" y="5545"/>
                      <a:pt x="11753" y="2923"/>
                      <a:pt x="9457" y="1667"/>
                    </a:cubicBezTo>
                    <a:cubicBezTo>
                      <a:pt x="6412" y="1"/>
                      <a:pt x="3844" y="1365"/>
                      <a:pt x="3720" y="4713"/>
                    </a:cubicBezTo>
                    <a:cubicBezTo>
                      <a:pt x="3703" y="5181"/>
                      <a:pt x="3736" y="5663"/>
                      <a:pt x="3811" y="6150"/>
                    </a:cubicBezTo>
                    <a:cubicBezTo>
                      <a:pt x="1792" y="5353"/>
                      <a:pt x="176" y="6400"/>
                      <a:pt x="92" y="8690"/>
                    </a:cubicBezTo>
                    <a:cubicBezTo>
                      <a:pt x="0" y="11190"/>
                      <a:pt x="1769" y="14227"/>
                      <a:pt x="4042" y="15470"/>
                    </a:cubicBezTo>
                    <a:lnTo>
                      <a:pt x="19086" y="23700"/>
                    </a:lnTo>
                    <a:cubicBezTo>
                      <a:pt x="21360" y="24944"/>
                      <a:pt x="23278" y="23926"/>
                      <a:pt x="23370" y="21425"/>
                    </a:cubicBezTo>
                    <a:cubicBezTo>
                      <a:pt x="23444" y="19414"/>
                      <a:pt x="22315" y="17058"/>
                      <a:pt x="20687" y="155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6" name="Google Shape;2646;p48"/>
              <p:cNvSpPr/>
              <p:nvPr/>
            </p:nvSpPr>
            <p:spPr>
              <a:xfrm>
                <a:off x="2041000" y="1610425"/>
                <a:ext cx="983725" cy="994900"/>
              </a:xfrm>
              <a:custGeom>
                <a:rect b="b" l="l" r="r" t="t"/>
                <a:pathLst>
                  <a:path extrusionOk="0" h="39796" w="39349">
                    <a:moveTo>
                      <a:pt x="37801" y="1471"/>
                    </a:moveTo>
                    <a:lnTo>
                      <a:pt x="39348" y="1"/>
                    </a:lnTo>
                    <a:lnTo>
                      <a:pt x="37566" y="15"/>
                    </a:lnTo>
                    <a:lnTo>
                      <a:pt x="28206" y="5737"/>
                    </a:lnTo>
                    <a:lnTo>
                      <a:pt x="30833" y="7302"/>
                    </a:lnTo>
                    <a:lnTo>
                      <a:pt x="22498" y="19684"/>
                    </a:lnTo>
                    <a:lnTo>
                      <a:pt x="14182" y="18927"/>
                    </a:lnTo>
                    <a:lnTo>
                      <a:pt x="1" y="38554"/>
                    </a:lnTo>
                    <a:lnTo>
                      <a:pt x="1717" y="39795"/>
                    </a:lnTo>
                    <a:lnTo>
                      <a:pt x="15189" y="21144"/>
                    </a:lnTo>
                    <a:lnTo>
                      <a:pt x="23554" y="21906"/>
                    </a:lnTo>
                    <a:lnTo>
                      <a:pt x="32655" y="8388"/>
                    </a:lnTo>
                    <a:lnTo>
                      <a:pt x="35599" y="10142"/>
                    </a:lnTo>
                    <a:lnTo>
                      <a:pt x="37295" y="10218"/>
                    </a:lnTo>
                    <a:lnTo>
                      <a:pt x="35865" y="9094"/>
                    </a:lnTo>
                    <a:close/>
                  </a:path>
                </a:pathLst>
              </a:custGeom>
              <a:gradFill>
                <a:gsLst>
                  <a:gs pos="0">
                    <a:srgbClr val="3E22BC">
                      <a:alpha val="11372"/>
                    </a:srgbClr>
                  </a:gs>
                  <a:gs pos="100000">
                    <a:srgbClr val="80E0FF">
                      <a:alpha val="34901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7" name="Google Shape;2647;p48"/>
              <p:cNvSpPr/>
              <p:nvPr/>
            </p:nvSpPr>
            <p:spPr>
              <a:xfrm>
                <a:off x="2069375" y="1684100"/>
                <a:ext cx="903350" cy="941400"/>
              </a:xfrm>
              <a:custGeom>
                <a:rect b="b" l="l" r="r" t="t"/>
                <a:pathLst>
                  <a:path extrusionOk="0" h="37656" w="36134">
                    <a:moveTo>
                      <a:pt x="1716" y="37656"/>
                    </a:moveTo>
                    <a:lnTo>
                      <a:pt x="0" y="36414"/>
                    </a:lnTo>
                    <a:lnTo>
                      <a:pt x="14742" y="16055"/>
                    </a:lnTo>
                    <a:lnTo>
                      <a:pt x="23059" y="16812"/>
                    </a:lnTo>
                    <a:lnTo>
                      <a:pt x="34377" y="1"/>
                    </a:lnTo>
                    <a:lnTo>
                      <a:pt x="36133" y="1183"/>
                    </a:lnTo>
                    <a:lnTo>
                      <a:pt x="24114" y="19034"/>
                    </a:lnTo>
                    <a:lnTo>
                      <a:pt x="15749" y="18272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8" name="Google Shape;2648;p48"/>
              <p:cNvSpPr/>
              <p:nvPr/>
            </p:nvSpPr>
            <p:spPr>
              <a:xfrm>
                <a:off x="2788550" y="1610425"/>
                <a:ext cx="236175" cy="255450"/>
              </a:xfrm>
              <a:custGeom>
                <a:rect b="b" l="l" r="r" t="t"/>
                <a:pathLst>
                  <a:path extrusionOk="0" h="10218" w="9447">
                    <a:moveTo>
                      <a:pt x="9446" y="1"/>
                    </a:moveTo>
                    <a:lnTo>
                      <a:pt x="0" y="5813"/>
                    </a:lnTo>
                    <a:lnTo>
                      <a:pt x="7393" y="10218"/>
                    </a:lnTo>
                    <a:close/>
                  </a:path>
                </a:pathLst>
              </a:custGeom>
              <a:gradFill>
                <a:gsLst>
                  <a:gs pos="0">
                    <a:srgbClr val="401EBB"/>
                  </a:gs>
                  <a:gs pos="100000">
                    <a:srgbClr val="02BCFD"/>
                  </a:gs>
                </a:gsLst>
                <a:lin ang="13500032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9" name="Google Shape;2649;p48"/>
              <p:cNvSpPr/>
              <p:nvPr/>
            </p:nvSpPr>
            <p:spPr>
              <a:xfrm>
                <a:off x="2746125" y="1610425"/>
                <a:ext cx="278600" cy="145325"/>
              </a:xfrm>
              <a:custGeom>
                <a:rect b="b" l="l" r="r" t="t"/>
                <a:pathLst>
                  <a:path extrusionOk="0" h="5813" w="11144">
                    <a:moveTo>
                      <a:pt x="1697" y="5813"/>
                    </a:moveTo>
                    <a:lnTo>
                      <a:pt x="1" y="5737"/>
                    </a:lnTo>
                    <a:lnTo>
                      <a:pt x="9361" y="15"/>
                    </a:lnTo>
                    <a:lnTo>
                      <a:pt x="11143" y="1"/>
                    </a:lnTo>
                    <a:close/>
                  </a:path>
                </a:pathLst>
              </a:custGeom>
              <a:solidFill>
                <a:srgbClr val="5495E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0" name="Google Shape;2650;p48"/>
              <p:cNvSpPr/>
              <p:nvPr/>
            </p:nvSpPr>
            <p:spPr>
              <a:xfrm>
                <a:off x="4987825" y="2567800"/>
                <a:ext cx="1057325" cy="1148050"/>
              </a:xfrm>
              <a:custGeom>
                <a:rect b="b" l="l" r="r" t="t"/>
                <a:pathLst>
                  <a:path extrusionOk="0" h="45922" w="42293">
                    <a:moveTo>
                      <a:pt x="35052" y="11620"/>
                    </a:moveTo>
                    <a:cubicBezTo>
                      <a:pt x="39179" y="16679"/>
                      <a:pt x="41671" y="22727"/>
                      <a:pt x="41982" y="28432"/>
                    </a:cubicBezTo>
                    <a:cubicBezTo>
                      <a:pt x="42292" y="34136"/>
                      <a:pt x="40394" y="39031"/>
                      <a:pt x="36706" y="42040"/>
                    </a:cubicBezTo>
                    <a:cubicBezTo>
                      <a:pt x="33018" y="45048"/>
                      <a:pt x="27841" y="45922"/>
                      <a:pt x="22315" y="44472"/>
                    </a:cubicBezTo>
                    <a:cubicBezTo>
                      <a:pt x="16790" y="43021"/>
                      <a:pt x="11366" y="39364"/>
                      <a:pt x="7241" y="34303"/>
                    </a:cubicBezTo>
                    <a:cubicBezTo>
                      <a:pt x="3114" y="29243"/>
                      <a:pt x="620" y="23197"/>
                      <a:pt x="311" y="17492"/>
                    </a:cubicBezTo>
                    <a:cubicBezTo>
                      <a:pt x="1" y="11787"/>
                      <a:pt x="1899" y="6892"/>
                      <a:pt x="5587" y="3884"/>
                    </a:cubicBezTo>
                    <a:cubicBezTo>
                      <a:pt x="9275" y="876"/>
                      <a:pt x="14452" y="1"/>
                      <a:pt x="19977" y="1452"/>
                    </a:cubicBezTo>
                    <a:cubicBezTo>
                      <a:pt x="25503" y="2903"/>
                      <a:pt x="30927" y="6560"/>
                      <a:pt x="35052" y="1162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1" name="Google Shape;2651;p48"/>
              <p:cNvSpPr/>
              <p:nvPr/>
            </p:nvSpPr>
            <p:spPr>
              <a:xfrm>
                <a:off x="4909150" y="2620025"/>
                <a:ext cx="1052750" cy="1141650"/>
              </a:xfrm>
              <a:custGeom>
                <a:rect b="b" l="l" r="r" t="t"/>
                <a:pathLst>
                  <a:path extrusionOk="0" h="45666" w="42110">
                    <a:moveTo>
                      <a:pt x="34872" y="11528"/>
                    </a:moveTo>
                    <a:cubicBezTo>
                      <a:pt x="38986" y="16555"/>
                      <a:pt x="41474" y="22568"/>
                      <a:pt x="41792" y="28243"/>
                    </a:cubicBezTo>
                    <a:cubicBezTo>
                      <a:pt x="42110" y="33917"/>
                      <a:pt x="40230" y="38791"/>
                      <a:pt x="36565" y="41789"/>
                    </a:cubicBezTo>
                    <a:cubicBezTo>
                      <a:pt x="32900" y="44787"/>
                      <a:pt x="27751" y="45666"/>
                      <a:pt x="22251" y="44231"/>
                    </a:cubicBezTo>
                    <a:cubicBezTo>
                      <a:pt x="16752" y="42796"/>
                      <a:pt x="11351" y="39166"/>
                      <a:pt x="7237" y="34138"/>
                    </a:cubicBezTo>
                    <a:cubicBezTo>
                      <a:pt x="3124" y="29111"/>
                      <a:pt x="634" y="23098"/>
                      <a:pt x="318" y="17424"/>
                    </a:cubicBezTo>
                    <a:cubicBezTo>
                      <a:pt x="0" y="11748"/>
                      <a:pt x="1880" y="6875"/>
                      <a:pt x="5545" y="3877"/>
                    </a:cubicBezTo>
                    <a:cubicBezTo>
                      <a:pt x="9210" y="879"/>
                      <a:pt x="14359" y="0"/>
                      <a:pt x="19859" y="1435"/>
                    </a:cubicBezTo>
                    <a:cubicBezTo>
                      <a:pt x="25358" y="2870"/>
                      <a:pt x="30759" y="6500"/>
                      <a:pt x="34872" y="1152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2" name="Google Shape;2652;p48"/>
              <p:cNvSpPr/>
              <p:nvPr/>
            </p:nvSpPr>
            <p:spPr>
              <a:xfrm>
                <a:off x="5032425" y="2687525"/>
                <a:ext cx="856575" cy="1019850"/>
              </a:xfrm>
              <a:custGeom>
                <a:rect b="b" l="l" r="r" t="t"/>
                <a:pathLst>
                  <a:path extrusionOk="0" h="40794" w="34263">
                    <a:moveTo>
                      <a:pt x="17127" y="3020"/>
                    </a:moveTo>
                    <a:cubicBezTo>
                      <a:pt x="7667" y="1"/>
                      <a:pt x="0" y="5333"/>
                      <a:pt x="3" y="14930"/>
                    </a:cubicBezTo>
                    <a:cubicBezTo>
                      <a:pt x="4" y="24528"/>
                      <a:pt x="7675" y="34755"/>
                      <a:pt x="17135" y="37774"/>
                    </a:cubicBezTo>
                    <a:cubicBezTo>
                      <a:pt x="26595" y="40794"/>
                      <a:pt x="34262" y="35461"/>
                      <a:pt x="34260" y="25864"/>
                    </a:cubicBezTo>
                    <a:cubicBezTo>
                      <a:pt x="34258" y="16267"/>
                      <a:pt x="26586" y="6040"/>
                      <a:pt x="17127" y="3020"/>
                    </a:cubicBezTo>
                    <a:close/>
                    <a:moveTo>
                      <a:pt x="17135" y="33777"/>
                    </a:moveTo>
                    <a:cubicBezTo>
                      <a:pt x="9850" y="31452"/>
                      <a:pt x="3945" y="23577"/>
                      <a:pt x="3942" y="16187"/>
                    </a:cubicBezTo>
                    <a:cubicBezTo>
                      <a:pt x="3940" y="8798"/>
                      <a:pt x="9842" y="4692"/>
                      <a:pt x="17127" y="7016"/>
                    </a:cubicBezTo>
                    <a:cubicBezTo>
                      <a:pt x="24413" y="9342"/>
                      <a:pt x="30318" y="17217"/>
                      <a:pt x="30320" y="24606"/>
                    </a:cubicBezTo>
                    <a:cubicBezTo>
                      <a:pt x="30322" y="31996"/>
                      <a:pt x="24419" y="36103"/>
                      <a:pt x="17135" y="3377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3" name="Google Shape;2653;p48"/>
              <p:cNvSpPr/>
              <p:nvPr/>
            </p:nvSpPr>
            <p:spPr>
              <a:xfrm>
                <a:off x="5222700" y="2914100"/>
                <a:ext cx="476000" cy="566700"/>
              </a:xfrm>
              <a:custGeom>
                <a:rect b="b" l="l" r="r" t="t"/>
                <a:pathLst>
                  <a:path extrusionOk="0" h="22668" w="19040">
                    <a:moveTo>
                      <a:pt x="9517" y="1678"/>
                    </a:moveTo>
                    <a:cubicBezTo>
                      <a:pt x="4262" y="1"/>
                      <a:pt x="1" y="2964"/>
                      <a:pt x="3" y="8296"/>
                    </a:cubicBezTo>
                    <a:cubicBezTo>
                      <a:pt x="4" y="13629"/>
                      <a:pt x="4266" y="19312"/>
                      <a:pt x="9523" y="20990"/>
                    </a:cubicBezTo>
                    <a:cubicBezTo>
                      <a:pt x="14779" y="22667"/>
                      <a:pt x="19040" y="19705"/>
                      <a:pt x="19037" y="14372"/>
                    </a:cubicBezTo>
                    <a:cubicBezTo>
                      <a:pt x="19036" y="9039"/>
                      <a:pt x="14774" y="3357"/>
                      <a:pt x="9517" y="1678"/>
                    </a:cubicBezTo>
                    <a:close/>
                    <a:moveTo>
                      <a:pt x="9522" y="16702"/>
                    </a:moveTo>
                    <a:cubicBezTo>
                      <a:pt x="6601" y="15769"/>
                      <a:pt x="4230" y="12610"/>
                      <a:pt x="4230" y="9646"/>
                    </a:cubicBezTo>
                    <a:cubicBezTo>
                      <a:pt x="4229" y="6683"/>
                      <a:pt x="6597" y="5034"/>
                      <a:pt x="9518" y="5967"/>
                    </a:cubicBezTo>
                    <a:cubicBezTo>
                      <a:pt x="12441" y="6900"/>
                      <a:pt x="14810" y="10059"/>
                      <a:pt x="14811" y="13023"/>
                    </a:cubicBezTo>
                    <a:cubicBezTo>
                      <a:pt x="14811" y="15986"/>
                      <a:pt x="12443" y="17634"/>
                      <a:pt x="9522" y="1670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5"/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4" name="Google Shape;2654;p48"/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rect b="b" l="l" r="r" t="t"/>
                <a:pathLst>
                  <a:path extrusionOk="0" h="26059" w="40007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rgbClr val="355DD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5" name="Google Shape;2655;p48"/>
              <p:cNvSpPr/>
              <p:nvPr/>
            </p:nvSpPr>
            <p:spPr>
              <a:xfrm>
                <a:off x="4477475" y="3165475"/>
                <a:ext cx="1000175" cy="651475"/>
              </a:xfrm>
              <a:custGeom>
                <a:rect b="b" l="l" r="r" t="t"/>
                <a:pathLst>
                  <a:path extrusionOk="0" h="26059" w="40007">
                    <a:moveTo>
                      <a:pt x="40007" y="1451"/>
                    </a:moveTo>
                    <a:cubicBezTo>
                      <a:pt x="39858" y="716"/>
                      <a:pt x="39661" y="263"/>
                      <a:pt x="38822" y="1"/>
                    </a:cubicBezTo>
                    <a:lnTo>
                      <a:pt x="31111" y="4507"/>
                    </a:lnTo>
                    <a:lnTo>
                      <a:pt x="11392" y="16033"/>
                    </a:lnTo>
                    <a:lnTo>
                      <a:pt x="8105" y="15310"/>
                    </a:lnTo>
                    <a:lnTo>
                      <a:pt x="0" y="20186"/>
                    </a:lnTo>
                    <a:lnTo>
                      <a:pt x="5537" y="21026"/>
                    </a:lnTo>
                    <a:lnTo>
                      <a:pt x="4622" y="26058"/>
                    </a:lnTo>
                    <a:lnTo>
                      <a:pt x="12092" y="21249"/>
                    </a:lnTo>
                    <a:lnTo>
                      <a:pt x="12572" y="178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6" name="Google Shape;2656;p48"/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rect b="b" l="l" r="r" t="t"/>
                <a:pathLst>
                  <a:path extrusionOk="0" h="32120" w="5189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rgbClr val="44498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7" name="Google Shape;2657;p48"/>
              <p:cNvSpPr/>
              <p:nvPr/>
            </p:nvSpPr>
            <p:spPr>
              <a:xfrm>
                <a:off x="4703650" y="4533500"/>
                <a:ext cx="1297250" cy="803000"/>
              </a:xfrm>
              <a:custGeom>
                <a:rect b="b" l="l" r="r" t="t"/>
                <a:pathLst>
                  <a:path extrusionOk="0" h="32120" w="51890">
                    <a:moveTo>
                      <a:pt x="51882" y="15675"/>
                    </a:moveTo>
                    <a:lnTo>
                      <a:pt x="51889" y="12228"/>
                    </a:lnTo>
                    <a:lnTo>
                      <a:pt x="50767" y="12730"/>
                    </a:lnTo>
                    <a:lnTo>
                      <a:pt x="30327" y="787"/>
                    </a:lnTo>
                    <a:cubicBezTo>
                      <a:pt x="28980" y="1"/>
                      <a:pt x="26632" y="93"/>
                      <a:pt x="25083" y="994"/>
                    </a:cubicBezTo>
                    <a:lnTo>
                      <a:pt x="1955" y="14429"/>
                    </a:lnTo>
                    <a:lnTo>
                      <a:pt x="31" y="14429"/>
                    </a:lnTo>
                    <a:lnTo>
                      <a:pt x="31" y="17844"/>
                    </a:lnTo>
                    <a:lnTo>
                      <a:pt x="42" y="17835"/>
                    </a:lnTo>
                    <a:cubicBezTo>
                      <a:pt x="0" y="18369"/>
                      <a:pt x="290" y="18888"/>
                      <a:pt x="942" y="19267"/>
                    </a:cubicBezTo>
                    <a:lnTo>
                      <a:pt x="21594" y="31334"/>
                    </a:lnTo>
                    <a:cubicBezTo>
                      <a:pt x="22939" y="32120"/>
                      <a:pt x="25287" y="32028"/>
                      <a:pt x="26836" y="31127"/>
                    </a:cubicBezTo>
                    <a:lnTo>
                      <a:pt x="50610" y="17318"/>
                    </a:lnTo>
                    <a:cubicBezTo>
                      <a:pt x="51419" y="16847"/>
                      <a:pt x="51841" y="16250"/>
                      <a:pt x="51877" y="1567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8" name="Google Shape;2658;p48"/>
              <p:cNvSpPr/>
              <p:nvPr/>
            </p:nvSpPr>
            <p:spPr>
              <a:xfrm>
                <a:off x="4693525" y="4486975"/>
                <a:ext cx="1318250" cy="767725"/>
              </a:xfrm>
              <a:custGeom>
                <a:rect b="b" l="l" r="r" t="t"/>
                <a:pathLst>
                  <a:path extrusionOk="0" h="30709" w="52730">
                    <a:moveTo>
                      <a:pt x="51015" y="15906"/>
                    </a:moveTo>
                    <a:lnTo>
                      <a:pt x="27241" y="29716"/>
                    </a:lnTo>
                    <a:cubicBezTo>
                      <a:pt x="25692" y="30616"/>
                      <a:pt x="23344" y="30708"/>
                      <a:pt x="21999" y="29922"/>
                    </a:cubicBezTo>
                    <a:lnTo>
                      <a:pt x="1347" y="17857"/>
                    </a:lnTo>
                    <a:cubicBezTo>
                      <a:pt x="1" y="17070"/>
                      <a:pt x="165" y="15703"/>
                      <a:pt x="1715" y="14802"/>
                    </a:cubicBezTo>
                    <a:lnTo>
                      <a:pt x="25488" y="993"/>
                    </a:lnTo>
                    <a:cubicBezTo>
                      <a:pt x="27037" y="93"/>
                      <a:pt x="29385" y="1"/>
                      <a:pt x="30732" y="787"/>
                    </a:cubicBezTo>
                    <a:lnTo>
                      <a:pt x="51384" y="12852"/>
                    </a:lnTo>
                    <a:cubicBezTo>
                      <a:pt x="52729" y="13639"/>
                      <a:pt x="52565" y="15006"/>
                      <a:pt x="51015" y="1590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9" name="Google Shape;2659;p48"/>
              <p:cNvSpPr/>
              <p:nvPr/>
            </p:nvSpPr>
            <p:spPr>
              <a:xfrm>
                <a:off x="5028600" y="4681950"/>
                <a:ext cx="602450" cy="350875"/>
              </a:xfrm>
              <a:custGeom>
                <a:rect b="b" l="l" r="r" t="t"/>
                <a:pathLst>
                  <a:path extrusionOk="0" h="14035" w="24098">
                    <a:moveTo>
                      <a:pt x="15733" y="202"/>
                    </a:moveTo>
                    <a:cubicBezTo>
                      <a:pt x="10213" y="0"/>
                      <a:pt x="6833" y="3975"/>
                      <a:pt x="9805" y="5711"/>
                    </a:cubicBezTo>
                    <a:cubicBezTo>
                      <a:pt x="6833" y="3975"/>
                      <a:pt x="0" y="5932"/>
                      <a:pt x="331" y="9148"/>
                    </a:cubicBezTo>
                    <a:cubicBezTo>
                      <a:pt x="675" y="12474"/>
                      <a:pt x="8618" y="14035"/>
                      <a:pt x="19402" y="11317"/>
                    </a:cubicBezTo>
                    <a:cubicBezTo>
                      <a:pt x="24097" y="5043"/>
                      <a:pt x="21441" y="411"/>
                      <a:pt x="15733" y="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0"/>
          <p:cNvSpPr/>
          <p:nvPr/>
        </p:nvSpPr>
        <p:spPr>
          <a:xfrm>
            <a:off x="517825" y="2031550"/>
            <a:ext cx="4466400" cy="2629200"/>
          </a:xfrm>
          <a:prstGeom prst="ellipse">
            <a:avLst/>
          </a:prstGeom>
          <a:gradFill>
            <a:gsLst>
              <a:gs pos="0">
                <a:srgbClr val="FFFFFF">
                  <a:alpha val="18823"/>
                </a:srgbClr>
              </a:gs>
              <a:gs pos="66000">
                <a:srgbClr val="E354F7">
                  <a:alpha val="22352"/>
                </a:srgbClr>
              </a:gs>
              <a:gs pos="100000">
                <a:srgbClr val="10ECFF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0"/>
          <p:cNvSpPr txBox="1"/>
          <p:nvPr>
            <p:ph type="title"/>
          </p:nvPr>
        </p:nvSpPr>
        <p:spPr>
          <a:xfrm>
            <a:off x="4640075" y="2227050"/>
            <a:ext cx="4176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 </a:t>
            </a:r>
            <a:r>
              <a:rPr lang="en"/>
              <a:t>ABOUT ELECTRON</a:t>
            </a:r>
            <a:endParaRPr/>
          </a:p>
        </p:txBody>
      </p:sp>
      <p:grpSp>
        <p:nvGrpSpPr>
          <p:cNvPr id="256" name="Google Shape;256;p30"/>
          <p:cNvGrpSpPr/>
          <p:nvPr/>
        </p:nvGrpSpPr>
        <p:grpSpPr>
          <a:xfrm flipH="1">
            <a:off x="-710526" y="210973"/>
            <a:ext cx="5756325" cy="4721561"/>
            <a:chOff x="597675" y="238125"/>
            <a:chExt cx="6385275" cy="5237450"/>
          </a:xfrm>
        </p:grpSpPr>
        <p:sp>
          <p:nvSpPr>
            <p:cNvPr id="257" name="Google Shape;257;p30"/>
            <p:cNvSpPr/>
            <p:nvPr/>
          </p:nvSpPr>
          <p:spPr>
            <a:xfrm>
              <a:off x="3962425" y="238125"/>
              <a:ext cx="3020525" cy="3469750"/>
            </a:xfrm>
            <a:custGeom>
              <a:rect b="b" l="l" r="r" t="t"/>
              <a:pathLst>
                <a:path extrusionOk="0" h="138790" w="120821">
                  <a:moveTo>
                    <a:pt x="2886" y="0"/>
                  </a:moveTo>
                  <a:lnTo>
                    <a:pt x="2884" y="1306"/>
                  </a:lnTo>
                  <a:lnTo>
                    <a:pt x="16486" y="9158"/>
                  </a:lnTo>
                  <a:lnTo>
                    <a:pt x="28146" y="29355"/>
                  </a:lnTo>
                  <a:lnTo>
                    <a:pt x="522" y="13407"/>
                  </a:lnTo>
                  <a:lnTo>
                    <a:pt x="518" y="14712"/>
                  </a:lnTo>
                  <a:lnTo>
                    <a:pt x="40751" y="37940"/>
                  </a:lnTo>
                  <a:lnTo>
                    <a:pt x="29866" y="44155"/>
                  </a:lnTo>
                  <a:lnTo>
                    <a:pt x="14371" y="35208"/>
                  </a:lnTo>
                  <a:lnTo>
                    <a:pt x="7882" y="38906"/>
                  </a:lnTo>
                  <a:lnTo>
                    <a:pt x="2079" y="35557"/>
                  </a:lnTo>
                  <a:lnTo>
                    <a:pt x="2075" y="36861"/>
                  </a:lnTo>
                  <a:lnTo>
                    <a:pt x="8349" y="40484"/>
                  </a:lnTo>
                  <a:lnTo>
                    <a:pt x="14838" y="36786"/>
                  </a:lnTo>
                  <a:lnTo>
                    <a:pt x="30335" y="45732"/>
                  </a:lnTo>
                  <a:lnTo>
                    <a:pt x="42338" y="38892"/>
                  </a:lnTo>
                  <a:lnTo>
                    <a:pt x="51365" y="44068"/>
                  </a:lnTo>
                  <a:lnTo>
                    <a:pt x="58399" y="40061"/>
                  </a:lnTo>
                  <a:lnTo>
                    <a:pt x="81806" y="53575"/>
                  </a:lnTo>
                  <a:lnTo>
                    <a:pt x="91201" y="69860"/>
                  </a:lnTo>
                  <a:lnTo>
                    <a:pt x="75182" y="78988"/>
                  </a:lnTo>
                  <a:lnTo>
                    <a:pt x="68480" y="67368"/>
                  </a:lnTo>
                  <a:lnTo>
                    <a:pt x="47437" y="55218"/>
                  </a:lnTo>
                  <a:lnTo>
                    <a:pt x="38935" y="60075"/>
                  </a:lnTo>
                  <a:lnTo>
                    <a:pt x="25477" y="52305"/>
                  </a:lnTo>
                  <a:lnTo>
                    <a:pt x="25472" y="53610"/>
                  </a:lnTo>
                  <a:lnTo>
                    <a:pt x="39402" y="61653"/>
                  </a:lnTo>
                  <a:lnTo>
                    <a:pt x="47905" y="56795"/>
                  </a:lnTo>
                  <a:lnTo>
                    <a:pt x="68006" y="68401"/>
                  </a:lnTo>
                  <a:lnTo>
                    <a:pt x="74372" y="79438"/>
                  </a:lnTo>
                  <a:lnTo>
                    <a:pt x="63209" y="85811"/>
                  </a:lnTo>
                  <a:lnTo>
                    <a:pt x="43590" y="74483"/>
                  </a:lnTo>
                  <a:lnTo>
                    <a:pt x="32602" y="80744"/>
                  </a:lnTo>
                  <a:lnTo>
                    <a:pt x="5" y="61925"/>
                  </a:lnTo>
                  <a:lnTo>
                    <a:pt x="1" y="63229"/>
                  </a:lnTo>
                  <a:lnTo>
                    <a:pt x="33069" y="82322"/>
                  </a:lnTo>
                  <a:lnTo>
                    <a:pt x="44057" y="76072"/>
                  </a:lnTo>
                  <a:lnTo>
                    <a:pt x="63678" y="87400"/>
                  </a:lnTo>
                  <a:lnTo>
                    <a:pt x="67857" y="85007"/>
                  </a:lnTo>
                  <a:lnTo>
                    <a:pt x="77823" y="102269"/>
                  </a:lnTo>
                  <a:lnTo>
                    <a:pt x="90473" y="109574"/>
                  </a:lnTo>
                  <a:lnTo>
                    <a:pt x="100603" y="127119"/>
                  </a:lnTo>
                  <a:lnTo>
                    <a:pt x="120817" y="138789"/>
                  </a:lnTo>
                  <a:lnTo>
                    <a:pt x="120821" y="137485"/>
                  </a:lnTo>
                  <a:lnTo>
                    <a:pt x="101078" y="126086"/>
                  </a:lnTo>
                  <a:lnTo>
                    <a:pt x="90947" y="108539"/>
                  </a:lnTo>
                  <a:lnTo>
                    <a:pt x="78297" y="101236"/>
                  </a:lnTo>
                  <a:lnTo>
                    <a:pt x="68668" y="84544"/>
                  </a:lnTo>
                  <a:lnTo>
                    <a:pt x="92007" y="71244"/>
                  </a:lnTo>
                  <a:lnTo>
                    <a:pt x="99566" y="84336"/>
                  </a:lnTo>
                  <a:lnTo>
                    <a:pt x="119513" y="95854"/>
                  </a:lnTo>
                  <a:lnTo>
                    <a:pt x="119517" y="94548"/>
                  </a:lnTo>
                  <a:lnTo>
                    <a:pt x="100040" y="83303"/>
                  </a:lnTo>
                  <a:lnTo>
                    <a:pt x="82280" y="52540"/>
                  </a:lnTo>
                  <a:lnTo>
                    <a:pt x="66928" y="43676"/>
                  </a:lnTo>
                  <a:lnTo>
                    <a:pt x="74722" y="39235"/>
                  </a:lnTo>
                  <a:lnTo>
                    <a:pt x="95386" y="51166"/>
                  </a:lnTo>
                  <a:lnTo>
                    <a:pt x="106700" y="44718"/>
                  </a:lnTo>
                  <a:lnTo>
                    <a:pt x="119637" y="52186"/>
                  </a:lnTo>
                  <a:lnTo>
                    <a:pt x="119642" y="50882"/>
                  </a:lnTo>
                  <a:lnTo>
                    <a:pt x="106233" y="43140"/>
                  </a:lnTo>
                  <a:lnTo>
                    <a:pt x="94919" y="49588"/>
                  </a:lnTo>
                  <a:lnTo>
                    <a:pt x="74253" y="37659"/>
                  </a:lnTo>
                  <a:lnTo>
                    <a:pt x="65321" y="42749"/>
                  </a:lnTo>
                  <a:lnTo>
                    <a:pt x="57932" y="38483"/>
                  </a:lnTo>
                  <a:lnTo>
                    <a:pt x="50898" y="42492"/>
                  </a:lnTo>
                  <a:lnTo>
                    <a:pt x="29752" y="30283"/>
                  </a:lnTo>
                  <a:lnTo>
                    <a:pt x="16960" y="8125"/>
                  </a:lnTo>
                  <a:lnTo>
                    <a:pt x="2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5795600" y="841600"/>
              <a:ext cx="168275" cy="141350"/>
            </a:xfrm>
            <a:custGeom>
              <a:rect b="b" l="l" r="r" t="t"/>
              <a:pathLst>
                <a:path extrusionOk="0" h="5654" w="6731">
                  <a:moveTo>
                    <a:pt x="826" y="0"/>
                  </a:moveTo>
                  <a:cubicBezTo>
                    <a:pt x="395" y="0"/>
                    <a:pt x="1" y="344"/>
                    <a:pt x="1" y="825"/>
                  </a:cubicBezTo>
                  <a:lnTo>
                    <a:pt x="1" y="1901"/>
                  </a:lnTo>
                  <a:cubicBezTo>
                    <a:pt x="1" y="2195"/>
                    <a:pt x="158" y="2469"/>
                    <a:pt x="413" y="2615"/>
                  </a:cubicBezTo>
                  <a:lnTo>
                    <a:pt x="5496" y="5542"/>
                  </a:lnTo>
                  <a:cubicBezTo>
                    <a:pt x="5628" y="5619"/>
                    <a:pt x="5769" y="5653"/>
                    <a:pt x="5905" y="5653"/>
                  </a:cubicBezTo>
                  <a:cubicBezTo>
                    <a:pt x="6336" y="5653"/>
                    <a:pt x="6731" y="5309"/>
                    <a:pt x="6731" y="4829"/>
                  </a:cubicBezTo>
                  <a:lnTo>
                    <a:pt x="6731" y="3752"/>
                  </a:lnTo>
                  <a:cubicBezTo>
                    <a:pt x="6729" y="3458"/>
                    <a:pt x="6573" y="3185"/>
                    <a:pt x="6318" y="3039"/>
                  </a:cubicBezTo>
                  <a:lnTo>
                    <a:pt x="1236" y="111"/>
                  </a:lnTo>
                  <a:cubicBezTo>
                    <a:pt x="1103" y="35"/>
                    <a:pt x="963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5795650" y="975375"/>
              <a:ext cx="570525" cy="371650"/>
            </a:xfrm>
            <a:custGeom>
              <a:rect b="b" l="l" r="r" t="t"/>
              <a:pathLst>
                <a:path extrusionOk="0" h="14866" w="22821">
                  <a:moveTo>
                    <a:pt x="826" y="0"/>
                  </a:moveTo>
                  <a:cubicBezTo>
                    <a:pt x="395" y="0"/>
                    <a:pt x="0" y="345"/>
                    <a:pt x="0" y="825"/>
                  </a:cubicBezTo>
                  <a:lnTo>
                    <a:pt x="0" y="1903"/>
                  </a:lnTo>
                  <a:cubicBezTo>
                    <a:pt x="2" y="2198"/>
                    <a:pt x="159" y="2470"/>
                    <a:pt x="416" y="2618"/>
                  </a:cubicBezTo>
                  <a:lnTo>
                    <a:pt x="21587" y="14755"/>
                  </a:lnTo>
                  <a:cubicBezTo>
                    <a:pt x="21719" y="14831"/>
                    <a:pt x="21859" y="14865"/>
                    <a:pt x="21995" y="14865"/>
                  </a:cubicBezTo>
                  <a:cubicBezTo>
                    <a:pt x="22426" y="14865"/>
                    <a:pt x="22820" y="14521"/>
                    <a:pt x="22820" y="14040"/>
                  </a:cubicBezTo>
                  <a:lnTo>
                    <a:pt x="22820" y="12963"/>
                  </a:lnTo>
                  <a:cubicBezTo>
                    <a:pt x="22820" y="12667"/>
                    <a:pt x="22663" y="12395"/>
                    <a:pt x="22406" y="12249"/>
                  </a:cubicBezTo>
                  <a:lnTo>
                    <a:pt x="1234" y="110"/>
                  </a:lnTo>
                  <a:cubicBezTo>
                    <a:pt x="1102" y="35"/>
                    <a:pt x="962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4721625" y="703000"/>
              <a:ext cx="168250" cy="141375"/>
            </a:xfrm>
            <a:custGeom>
              <a:rect b="b" l="l" r="r" t="t"/>
              <a:pathLst>
                <a:path extrusionOk="0" h="5655" w="6730">
                  <a:moveTo>
                    <a:pt x="825" y="1"/>
                  </a:moveTo>
                  <a:cubicBezTo>
                    <a:pt x="395" y="1"/>
                    <a:pt x="0" y="345"/>
                    <a:pt x="0" y="825"/>
                  </a:cubicBezTo>
                  <a:lnTo>
                    <a:pt x="0" y="1902"/>
                  </a:lnTo>
                  <a:cubicBezTo>
                    <a:pt x="0" y="2196"/>
                    <a:pt x="158" y="2469"/>
                    <a:pt x="413" y="2617"/>
                  </a:cubicBezTo>
                  <a:lnTo>
                    <a:pt x="5495" y="5544"/>
                  </a:lnTo>
                  <a:cubicBezTo>
                    <a:pt x="5627" y="5620"/>
                    <a:pt x="5767" y="5654"/>
                    <a:pt x="5904" y="5654"/>
                  </a:cubicBezTo>
                  <a:cubicBezTo>
                    <a:pt x="6335" y="5654"/>
                    <a:pt x="6730" y="5310"/>
                    <a:pt x="6730" y="4829"/>
                  </a:cubicBezTo>
                  <a:lnTo>
                    <a:pt x="6730" y="3753"/>
                  </a:lnTo>
                  <a:cubicBezTo>
                    <a:pt x="6730" y="3459"/>
                    <a:pt x="6572" y="3187"/>
                    <a:pt x="6317" y="3039"/>
                  </a:cubicBezTo>
                  <a:lnTo>
                    <a:pt x="1235" y="112"/>
                  </a:lnTo>
                  <a:cubicBezTo>
                    <a:pt x="1103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4721650" y="836800"/>
              <a:ext cx="570525" cy="371625"/>
            </a:xfrm>
            <a:custGeom>
              <a:rect b="b" l="l" r="r" t="t"/>
              <a:pathLst>
                <a:path extrusionOk="0" h="14865" w="22821">
                  <a:moveTo>
                    <a:pt x="825" y="1"/>
                  </a:moveTo>
                  <a:cubicBezTo>
                    <a:pt x="395" y="1"/>
                    <a:pt x="0" y="344"/>
                    <a:pt x="0" y="825"/>
                  </a:cubicBezTo>
                  <a:lnTo>
                    <a:pt x="0" y="1904"/>
                  </a:lnTo>
                  <a:cubicBezTo>
                    <a:pt x="0" y="2198"/>
                    <a:pt x="159" y="2471"/>
                    <a:pt x="416" y="2617"/>
                  </a:cubicBezTo>
                  <a:lnTo>
                    <a:pt x="21587" y="14754"/>
                  </a:lnTo>
                  <a:cubicBezTo>
                    <a:pt x="21719" y="14830"/>
                    <a:pt x="21859" y="14865"/>
                    <a:pt x="21996" y="14865"/>
                  </a:cubicBezTo>
                  <a:cubicBezTo>
                    <a:pt x="22426" y="14865"/>
                    <a:pt x="22821" y="14521"/>
                    <a:pt x="22821" y="14041"/>
                  </a:cubicBezTo>
                  <a:lnTo>
                    <a:pt x="22821" y="12962"/>
                  </a:lnTo>
                  <a:cubicBezTo>
                    <a:pt x="22821" y="12668"/>
                    <a:pt x="22663" y="12394"/>
                    <a:pt x="22407" y="12248"/>
                  </a:cubicBezTo>
                  <a:lnTo>
                    <a:pt x="1234" y="111"/>
                  </a:lnTo>
                  <a:cubicBezTo>
                    <a:pt x="1102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4987375" y="5256425"/>
              <a:ext cx="31000" cy="16225"/>
            </a:xfrm>
            <a:custGeom>
              <a:rect b="b" l="l" r="r" t="t"/>
              <a:pathLst>
                <a:path extrusionOk="0" h="649" w="1240">
                  <a:moveTo>
                    <a:pt x="610" y="0"/>
                  </a:moveTo>
                  <a:cubicBezTo>
                    <a:pt x="481" y="0"/>
                    <a:pt x="353" y="26"/>
                    <a:pt x="254" y="81"/>
                  </a:cubicBezTo>
                  <a:cubicBezTo>
                    <a:pt x="20" y="201"/>
                    <a:pt x="0" y="401"/>
                    <a:pt x="206" y="537"/>
                  </a:cubicBezTo>
                  <a:lnTo>
                    <a:pt x="234" y="553"/>
                  </a:lnTo>
                  <a:cubicBezTo>
                    <a:pt x="342" y="616"/>
                    <a:pt x="483" y="648"/>
                    <a:pt x="624" y="648"/>
                  </a:cubicBezTo>
                  <a:cubicBezTo>
                    <a:pt x="754" y="648"/>
                    <a:pt x="885" y="621"/>
                    <a:pt x="993" y="566"/>
                  </a:cubicBezTo>
                  <a:cubicBezTo>
                    <a:pt x="1220" y="443"/>
                    <a:pt x="1239" y="242"/>
                    <a:pt x="1040" y="110"/>
                  </a:cubicBezTo>
                  <a:lnTo>
                    <a:pt x="1026" y="102"/>
                  </a:lnTo>
                  <a:cubicBezTo>
                    <a:pt x="911" y="35"/>
                    <a:pt x="759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4923375" y="5287500"/>
              <a:ext cx="31200" cy="16125"/>
            </a:xfrm>
            <a:custGeom>
              <a:rect b="b" l="l" r="r" t="t"/>
              <a:pathLst>
                <a:path extrusionOk="0" h="645" w="1248">
                  <a:moveTo>
                    <a:pt x="624" y="0"/>
                  </a:moveTo>
                  <a:cubicBezTo>
                    <a:pt x="504" y="0"/>
                    <a:pt x="382" y="22"/>
                    <a:pt x="276" y="66"/>
                  </a:cubicBezTo>
                  <a:cubicBezTo>
                    <a:pt x="43" y="177"/>
                    <a:pt x="1" y="382"/>
                    <a:pt x="186" y="522"/>
                  </a:cubicBezTo>
                  <a:lnTo>
                    <a:pt x="235" y="551"/>
                  </a:lnTo>
                  <a:cubicBezTo>
                    <a:pt x="342" y="612"/>
                    <a:pt x="490" y="644"/>
                    <a:pt x="637" y="644"/>
                  </a:cubicBezTo>
                  <a:cubicBezTo>
                    <a:pt x="754" y="644"/>
                    <a:pt x="871" y="624"/>
                    <a:pt x="966" y="580"/>
                  </a:cubicBezTo>
                  <a:cubicBezTo>
                    <a:pt x="1221" y="465"/>
                    <a:pt x="1247" y="260"/>
                    <a:pt x="1063" y="120"/>
                  </a:cubicBezTo>
                  <a:cubicBezTo>
                    <a:pt x="1051" y="112"/>
                    <a:pt x="1038" y="103"/>
                    <a:pt x="1024" y="95"/>
                  </a:cubicBezTo>
                  <a:cubicBezTo>
                    <a:pt x="915" y="33"/>
                    <a:pt x="771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4856200" y="5316250"/>
              <a:ext cx="31725" cy="16025"/>
            </a:xfrm>
            <a:custGeom>
              <a:rect b="b" l="l" r="r" t="t"/>
              <a:pathLst>
                <a:path extrusionOk="0" h="641" w="1269">
                  <a:moveTo>
                    <a:pt x="634" y="0"/>
                  </a:moveTo>
                  <a:cubicBezTo>
                    <a:pt x="522" y="0"/>
                    <a:pt x="410" y="20"/>
                    <a:pt x="311" y="62"/>
                  </a:cubicBezTo>
                  <a:cubicBezTo>
                    <a:pt x="63" y="165"/>
                    <a:pt x="0" y="366"/>
                    <a:pt x="179" y="509"/>
                  </a:cubicBezTo>
                  <a:lnTo>
                    <a:pt x="243" y="547"/>
                  </a:lnTo>
                  <a:cubicBezTo>
                    <a:pt x="350" y="608"/>
                    <a:pt x="497" y="641"/>
                    <a:pt x="645" y="641"/>
                  </a:cubicBezTo>
                  <a:cubicBezTo>
                    <a:pt x="752" y="641"/>
                    <a:pt x="860" y="624"/>
                    <a:pt x="952" y="587"/>
                  </a:cubicBezTo>
                  <a:cubicBezTo>
                    <a:pt x="1206" y="488"/>
                    <a:pt x="1269" y="287"/>
                    <a:pt x="1099" y="140"/>
                  </a:cubicBezTo>
                  <a:cubicBezTo>
                    <a:pt x="1078" y="124"/>
                    <a:pt x="1058" y="110"/>
                    <a:pt x="1036" y="98"/>
                  </a:cubicBezTo>
                  <a:cubicBezTo>
                    <a:pt x="926" y="35"/>
                    <a:pt x="781" y="0"/>
                    <a:pt x="63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786350" y="5342550"/>
              <a:ext cx="31575" cy="16175"/>
            </a:xfrm>
            <a:custGeom>
              <a:rect b="b" l="l" r="r" t="t"/>
              <a:pathLst>
                <a:path extrusionOk="0" h="647" w="1263">
                  <a:moveTo>
                    <a:pt x="627" y="0"/>
                  </a:moveTo>
                  <a:cubicBezTo>
                    <a:pt x="528" y="0"/>
                    <a:pt x="429" y="16"/>
                    <a:pt x="338" y="48"/>
                  </a:cubicBezTo>
                  <a:cubicBezTo>
                    <a:pt x="78" y="143"/>
                    <a:pt x="1" y="344"/>
                    <a:pt x="164" y="496"/>
                  </a:cubicBezTo>
                  <a:lnTo>
                    <a:pt x="235" y="554"/>
                  </a:lnTo>
                  <a:cubicBezTo>
                    <a:pt x="342" y="615"/>
                    <a:pt x="489" y="647"/>
                    <a:pt x="636" y="647"/>
                  </a:cubicBezTo>
                  <a:cubicBezTo>
                    <a:pt x="734" y="647"/>
                    <a:pt x="832" y="633"/>
                    <a:pt x="917" y="603"/>
                  </a:cubicBezTo>
                  <a:lnTo>
                    <a:pt x="924" y="599"/>
                  </a:lnTo>
                  <a:cubicBezTo>
                    <a:pt x="1186" y="512"/>
                    <a:pt x="1262" y="312"/>
                    <a:pt x="1105" y="155"/>
                  </a:cubicBezTo>
                  <a:cubicBezTo>
                    <a:pt x="1080" y="132"/>
                    <a:pt x="1052" y="112"/>
                    <a:pt x="1023" y="96"/>
                  </a:cubicBezTo>
                  <a:cubicBezTo>
                    <a:pt x="916" y="34"/>
                    <a:pt x="773" y="0"/>
                    <a:pt x="62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4713675" y="5366525"/>
              <a:ext cx="32075" cy="16150"/>
            </a:xfrm>
            <a:custGeom>
              <a:rect b="b" l="l" r="r" t="t"/>
              <a:pathLst>
                <a:path extrusionOk="0" h="646" w="1283">
                  <a:moveTo>
                    <a:pt x="644" y="0"/>
                  </a:moveTo>
                  <a:cubicBezTo>
                    <a:pt x="555" y="0"/>
                    <a:pt x="465" y="13"/>
                    <a:pt x="382" y="38"/>
                  </a:cubicBezTo>
                  <a:cubicBezTo>
                    <a:pt x="113" y="121"/>
                    <a:pt x="0" y="309"/>
                    <a:pt x="142" y="473"/>
                  </a:cubicBezTo>
                  <a:lnTo>
                    <a:pt x="250" y="551"/>
                  </a:lnTo>
                  <a:cubicBezTo>
                    <a:pt x="351" y="610"/>
                    <a:pt x="494" y="645"/>
                    <a:pt x="638" y="645"/>
                  </a:cubicBezTo>
                  <a:cubicBezTo>
                    <a:pt x="725" y="645"/>
                    <a:pt x="814" y="632"/>
                    <a:pt x="894" y="604"/>
                  </a:cubicBezTo>
                  <a:cubicBezTo>
                    <a:pt x="1178" y="522"/>
                    <a:pt x="1283" y="330"/>
                    <a:pt x="1133" y="169"/>
                  </a:cubicBezTo>
                  <a:cubicBezTo>
                    <a:pt x="1106" y="140"/>
                    <a:pt x="1074" y="114"/>
                    <a:pt x="1037" y="94"/>
                  </a:cubicBezTo>
                  <a:cubicBezTo>
                    <a:pt x="933" y="34"/>
                    <a:pt x="790" y="0"/>
                    <a:pt x="64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638800" y="5387725"/>
              <a:ext cx="31775" cy="16275"/>
            </a:xfrm>
            <a:custGeom>
              <a:rect b="b" l="l" r="r" t="t"/>
              <a:pathLst>
                <a:path extrusionOk="0" h="651" w="1271">
                  <a:moveTo>
                    <a:pt x="642" y="0"/>
                  </a:moveTo>
                  <a:cubicBezTo>
                    <a:pt x="565" y="0"/>
                    <a:pt x="486" y="11"/>
                    <a:pt x="411" y="32"/>
                  </a:cubicBezTo>
                  <a:cubicBezTo>
                    <a:pt x="128" y="106"/>
                    <a:pt x="1" y="294"/>
                    <a:pt x="129" y="459"/>
                  </a:cubicBezTo>
                  <a:lnTo>
                    <a:pt x="237" y="554"/>
                  </a:lnTo>
                  <a:cubicBezTo>
                    <a:pt x="343" y="615"/>
                    <a:pt x="490" y="650"/>
                    <a:pt x="636" y="650"/>
                  </a:cubicBezTo>
                  <a:cubicBezTo>
                    <a:pt x="713" y="650"/>
                    <a:pt x="790" y="640"/>
                    <a:pt x="861" y="619"/>
                  </a:cubicBezTo>
                  <a:cubicBezTo>
                    <a:pt x="1144" y="545"/>
                    <a:pt x="1271" y="356"/>
                    <a:pt x="1143" y="191"/>
                  </a:cubicBezTo>
                  <a:cubicBezTo>
                    <a:pt x="1109" y="152"/>
                    <a:pt x="1069" y="119"/>
                    <a:pt x="1024" y="94"/>
                  </a:cubicBezTo>
                  <a:cubicBezTo>
                    <a:pt x="922" y="34"/>
                    <a:pt x="784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561650" y="5406450"/>
              <a:ext cx="31950" cy="16175"/>
            </a:xfrm>
            <a:custGeom>
              <a:rect b="b" l="l" r="r" t="t"/>
              <a:pathLst>
                <a:path extrusionOk="0" h="647" w="1278">
                  <a:moveTo>
                    <a:pt x="623" y="0"/>
                  </a:moveTo>
                  <a:cubicBezTo>
                    <a:pt x="560" y="0"/>
                    <a:pt x="495" y="6"/>
                    <a:pt x="432" y="18"/>
                  </a:cubicBezTo>
                  <a:cubicBezTo>
                    <a:pt x="156" y="79"/>
                    <a:pt x="1" y="267"/>
                    <a:pt x="122" y="436"/>
                  </a:cubicBezTo>
                  <a:lnTo>
                    <a:pt x="236" y="552"/>
                  </a:lnTo>
                  <a:cubicBezTo>
                    <a:pt x="344" y="614"/>
                    <a:pt x="488" y="647"/>
                    <a:pt x="638" y="647"/>
                  </a:cubicBezTo>
                  <a:cubicBezTo>
                    <a:pt x="707" y="647"/>
                    <a:pt x="778" y="640"/>
                    <a:pt x="847" y="626"/>
                  </a:cubicBezTo>
                  <a:cubicBezTo>
                    <a:pt x="1130" y="559"/>
                    <a:pt x="1278" y="375"/>
                    <a:pt x="1163" y="210"/>
                  </a:cubicBezTo>
                  <a:cubicBezTo>
                    <a:pt x="1127" y="164"/>
                    <a:pt x="1084" y="125"/>
                    <a:pt x="1032" y="97"/>
                  </a:cubicBezTo>
                  <a:cubicBezTo>
                    <a:pt x="923" y="35"/>
                    <a:pt x="777" y="0"/>
                    <a:pt x="62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5384250" y="4906775"/>
              <a:ext cx="29650" cy="16200"/>
            </a:xfrm>
            <a:custGeom>
              <a:rect b="b" l="l" r="r" t="t"/>
              <a:pathLst>
                <a:path extrusionOk="0" h="648" w="1186">
                  <a:moveTo>
                    <a:pt x="588" y="1"/>
                  </a:moveTo>
                  <a:cubicBezTo>
                    <a:pt x="357" y="1"/>
                    <a:pt x="136" y="89"/>
                    <a:pt x="58" y="226"/>
                  </a:cubicBezTo>
                  <a:cubicBezTo>
                    <a:pt x="1" y="342"/>
                    <a:pt x="59" y="473"/>
                    <a:pt x="202" y="555"/>
                  </a:cubicBezTo>
                  <a:lnTo>
                    <a:pt x="413" y="629"/>
                  </a:lnTo>
                  <a:cubicBezTo>
                    <a:pt x="473" y="642"/>
                    <a:pt x="535" y="648"/>
                    <a:pt x="595" y="648"/>
                  </a:cubicBezTo>
                  <a:cubicBezTo>
                    <a:pt x="829" y="648"/>
                    <a:pt x="1050" y="560"/>
                    <a:pt x="1122" y="433"/>
                  </a:cubicBezTo>
                  <a:cubicBezTo>
                    <a:pt x="1186" y="307"/>
                    <a:pt x="1127" y="182"/>
                    <a:pt x="982" y="97"/>
                  </a:cubicBezTo>
                  <a:cubicBezTo>
                    <a:pt x="912" y="59"/>
                    <a:pt x="836" y="33"/>
                    <a:pt x="758" y="17"/>
                  </a:cubicBezTo>
                  <a:cubicBezTo>
                    <a:pt x="702" y="6"/>
                    <a:pt x="644" y="1"/>
                    <a:pt x="58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483250" y="5422325"/>
              <a:ext cx="31225" cy="16225"/>
            </a:xfrm>
            <a:custGeom>
              <a:rect b="b" l="l" r="r" t="t"/>
              <a:pathLst>
                <a:path extrusionOk="0" h="649" w="1249">
                  <a:moveTo>
                    <a:pt x="615" y="1"/>
                  </a:moveTo>
                  <a:cubicBezTo>
                    <a:pt x="561" y="1"/>
                    <a:pt x="506" y="6"/>
                    <a:pt x="452" y="16"/>
                  </a:cubicBezTo>
                  <a:cubicBezTo>
                    <a:pt x="162" y="70"/>
                    <a:pt x="0" y="254"/>
                    <a:pt x="85" y="419"/>
                  </a:cubicBezTo>
                  <a:lnTo>
                    <a:pt x="222" y="554"/>
                  </a:lnTo>
                  <a:cubicBezTo>
                    <a:pt x="328" y="615"/>
                    <a:pt x="480" y="648"/>
                    <a:pt x="633" y="648"/>
                  </a:cubicBezTo>
                  <a:cubicBezTo>
                    <a:pt x="686" y="648"/>
                    <a:pt x="739" y="644"/>
                    <a:pt x="789" y="636"/>
                  </a:cubicBezTo>
                  <a:cubicBezTo>
                    <a:pt x="1079" y="573"/>
                    <a:pt x="1248" y="394"/>
                    <a:pt x="1141" y="225"/>
                  </a:cubicBezTo>
                  <a:cubicBezTo>
                    <a:pt x="1109" y="171"/>
                    <a:pt x="1063" y="125"/>
                    <a:pt x="1005" y="95"/>
                  </a:cubicBezTo>
                  <a:cubicBezTo>
                    <a:pt x="904" y="36"/>
                    <a:pt x="762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5407750" y="4860475"/>
              <a:ext cx="29500" cy="16125"/>
            </a:xfrm>
            <a:custGeom>
              <a:rect b="b" l="l" r="r" t="t"/>
              <a:pathLst>
                <a:path extrusionOk="0" h="645" w="1180">
                  <a:moveTo>
                    <a:pt x="576" y="0"/>
                  </a:moveTo>
                  <a:cubicBezTo>
                    <a:pt x="336" y="0"/>
                    <a:pt x="114" y="98"/>
                    <a:pt x="50" y="244"/>
                  </a:cubicBezTo>
                  <a:cubicBezTo>
                    <a:pt x="0" y="355"/>
                    <a:pt x="66" y="474"/>
                    <a:pt x="201" y="552"/>
                  </a:cubicBezTo>
                  <a:cubicBezTo>
                    <a:pt x="275" y="595"/>
                    <a:pt x="357" y="623"/>
                    <a:pt x="442" y="634"/>
                  </a:cubicBezTo>
                  <a:cubicBezTo>
                    <a:pt x="492" y="641"/>
                    <a:pt x="542" y="645"/>
                    <a:pt x="590" y="645"/>
                  </a:cubicBezTo>
                  <a:cubicBezTo>
                    <a:pt x="839" y="645"/>
                    <a:pt x="1059" y="554"/>
                    <a:pt x="1135" y="413"/>
                  </a:cubicBezTo>
                  <a:lnTo>
                    <a:pt x="1128" y="408"/>
                  </a:lnTo>
                  <a:cubicBezTo>
                    <a:pt x="1180" y="291"/>
                    <a:pt x="1121" y="176"/>
                    <a:pt x="987" y="98"/>
                  </a:cubicBezTo>
                  <a:cubicBezTo>
                    <a:pt x="908" y="54"/>
                    <a:pt x="820" y="25"/>
                    <a:pt x="729" y="14"/>
                  </a:cubicBezTo>
                  <a:cubicBezTo>
                    <a:pt x="678" y="5"/>
                    <a:pt x="627" y="0"/>
                    <a:pt x="57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4403025" y="5435475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12" y="0"/>
                  </a:moveTo>
                  <a:cubicBezTo>
                    <a:pt x="569" y="0"/>
                    <a:pt x="525" y="3"/>
                    <a:pt x="482" y="10"/>
                  </a:cubicBezTo>
                  <a:cubicBezTo>
                    <a:pt x="171" y="52"/>
                    <a:pt x="1" y="224"/>
                    <a:pt x="73" y="404"/>
                  </a:cubicBezTo>
                  <a:lnTo>
                    <a:pt x="215" y="552"/>
                  </a:lnTo>
                  <a:cubicBezTo>
                    <a:pt x="314" y="609"/>
                    <a:pt x="458" y="644"/>
                    <a:pt x="607" y="644"/>
                  </a:cubicBezTo>
                  <a:cubicBezTo>
                    <a:pt x="651" y="644"/>
                    <a:pt x="696" y="641"/>
                    <a:pt x="741" y="634"/>
                  </a:cubicBezTo>
                  <a:lnTo>
                    <a:pt x="748" y="630"/>
                  </a:lnTo>
                  <a:cubicBezTo>
                    <a:pt x="1052" y="594"/>
                    <a:pt x="1229" y="417"/>
                    <a:pt x="1149" y="240"/>
                  </a:cubicBezTo>
                  <a:cubicBezTo>
                    <a:pt x="1126" y="185"/>
                    <a:pt x="1074" y="135"/>
                    <a:pt x="1006" y="96"/>
                  </a:cubicBezTo>
                  <a:cubicBezTo>
                    <a:pt x="903" y="37"/>
                    <a:pt x="760" y="0"/>
                    <a:pt x="61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5426675" y="4813450"/>
              <a:ext cx="29125" cy="16150"/>
            </a:xfrm>
            <a:custGeom>
              <a:rect b="b" l="l" r="r" t="t"/>
              <a:pathLst>
                <a:path extrusionOk="0" h="646" w="1165">
                  <a:moveTo>
                    <a:pt x="581" y="1"/>
                  </a:moveTo>
                  <a:cubicBezTo>
                    <a:pt x="322" y="1"/>
                    <a:pt x="88" y="104"/>
                    <a:pt x="27" y="257"/>
                  </a:cubicBezTo>
                  <a:cubicBezTo>
                    <a:pt x="0" y="371"/>
                    <a:pt x="63" y="474"/>
                    <a:pt x="191" y="548"/>
                  </a:cubicBezTo>
                  <a:cubicBezTo>
                    <a:pt x="278" y="599"/>
                    <a:pt x="375" y="631"/>
                    <a:pt x="476" y="639"/>
                  </a:cubicBezTo>
                  <a:cubicBezTo>
                    <a:pt x="515" y="644"/>
                    <a:pt x="554" y="646"/>
                    <a:pt x="592" y="646"/>
                  </a:cubicBezTo>
                  <a:cubicBezTo>
                    <a:pt x="851" y="646"/>
                    <a:pt x="1079" y="542"/>
                    <a:pt x="1133" y="388"/>
                  </a:cubicBezTo>
                  <a:cubicBezTo>
                    <a:pt x="1164" y="277"/>
                    <a:pt x="1101" y="168"/>
                    <a:pt x="973" y="93"/>
                  </a:cubicBezTo>
                  <a:cubicBezTo>
                    <a:pt x="884" y="44"/>
                    <a:pt x="785" y="14"/>
                    <a:pt x="685" y="6"/>
                  </a:cubicBezTo>
                  <a:cubicBezTo>
                    <a:pt x="650" y="2"/>
                    <a:pt x="615" y="1"/>
                    <a:pt x="58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4321575" y="5445750"/>
              <a:ext cx="30175" cy="16150"/>
            </a:xfrm>
            <a:custGeom>
              <a:rect b="b" l="l" r="r" t="t"/>
              <a:pathLst>
                <a:path extrusionOk="0" h="646" w="1207">
                  <a:moveTo>
                    <a:pt x="608" y="0"/>
                  </a:moveTo>
                  <a:cubicBezTo>
                    <a:pt x="573" y="0"/>
                    <a:pt x="538" y="2"/>
                    <a:pt x="503" y="6"/>
                  </a:cubicBezTo>
                  <a:cubicBezTo>
                    <a:pt x="199" y="43"/>
                    <a:pt x="1" y="207"/>
                    <a:pt x="51" y="384"/>
                  </a:cubicBezTo>
                  <a:cubicBezTo>
                    <a:pt x="87" y="452"/>
                    <a:pt x="142" y="509"/>
                    <a:pt x="209" y="548"/>
                  </a:cubicBezTo>
                  <a:cubicBezTo>
                    <a:pt x="311" y="608"/>
                    <a:pt x="451" y="645"/>
                    <a:pt x="606" y="645"/>
                  </a:cubicBezTo>
                  <a:cubicBezTo>
                    <a:pt x="643" y="645"/>
                    <a:pt x="680" y="643"/>
                    <a:pt x="719" y="639"/>
                  </a:cubicBezTo>
                  <a:lnTo>
                    <a:pt x="719" y="639"/>
                  </a:lnTo>
                  <a:lnTo>
                    <a:pt x="712" y="643"/>
                  </a:lnTo>
                  <a:cubicBezTo>
                    <a:pt x="1010" y="609"/>
                    <a:pt x="1207" y="437"/>
                    <a:pt x="1157" y="269"/>
                  </a:cubicBezTo>
                  <a:cubicBezTo>
                    <a:pt x="1134" y="198"/>
                    <a:pt x="1077" y="138"/>
                    <a:pt x="999" y="94"/>
                  </a:cubicBezTo>
                  <a:cubicBezTo>
                    <a:pt x="898" y="35"/>
                    <a:pt x="760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5440700" y="4765875"/>
              <a:ext cx="28675" cy="16100"/>
            </a:xfrm>
            <a:custGeom>
              <a:rect b="b" l="l" r="r" t="t"/>
              <a:pathLst>
                <a:path extrusionOk="0" h="644" w="1147">
                  <a:moveTo>
                    <a:pt x="570" y="0"/>
                  </a:moveTo>
                  <a:cubicBezTo>
                    <a:pt x="292" y="0"/>
                    <a:pt x="59" y="114"/>
                    <a:pt x="15" y="275"/>
                  </a:cubicBezTo>
                  <a:cubicBezTo>
                    <a:pt x="1" y="381"/>
                    <a:pt x="58" y="480"/>
                    <a:pt x="179" y="550"/>
                  </a:cubicBezTo>
                  <a:cubicBezTo>
                    <a:pt x="257" y="596"/>
                    <a:pt x="379" y="624"/>
                    <a:pt x="492" y="641"/>
                  </a:cubicBezTo>
                  <a:cubicBezTo>
                    <a:pt x="518" y="643"/>
                    <a:pt x="544" y="644"/>
                    <a:pt x="570" y="644"/>
                  </a:cubicBezTo>
                  <a:cubicBezTo>
                    <a:pt x="849" y="644"/>
                    <a:pt x="1083" y="523"/>
                    <a:pt x="1122" y="366"/>
                  </a:cubicBezTo>
                  <a:cubicBezTo>
                    <a:pt x="1147" y="263"/>
                    <a:pt x="1083" y="161"/>
                    <a:pt x="961" y="91"/>
                  </a:cubicBezTo>
                  <a:cubicBezTo>
                    <a:pt x="867" y="40"/>
                    <a:pt x="761" y="9"/>
                    <a:pt x="652" y="4"/>
                  </a:cubicBezTo>
                  <a:cubicBezTo>
                    <a:pt x="624" y="1"/>
                    <a:pt x="597" y="0"/>
                    <a:pt x="57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4239425" y="5453275"/>
              <a:ext cx="29625" cy="16050"/>
            </a:xfrm>
            <a:custGeom>
              <a:rect b="b" l="l" r="r" t="t"/>
              <a:pathLst>
                <a:path extrusionOk="0" h="642" w="1185">
                  <a:moveTo>
                    <a:pt x="608" y="0"/>
                  </a:moveTo>
                  <a:cubicBezTo>
                    <a:pt x="580" y="0"/>
                    <a:pt x="552" y="2"/>
                    <a:pt x="523" y="4"/>
                  </a:cubicBezTo>
                  <a:cubicBezTo>
                    <a:pt x="217" y="25"/>
                    <a:pt x="0" y="186"/>
                    <a:pt x="50" y="361"/>
                  </a:cubicBezTo>
                  <a:cubicBezTo>
                    <a:pt x="64" y="435"/>
                    <a:pt x="107" y="502"/>
                    <a:pt x="192" y="551"/>
                  </a:cubicBezTo>
                  <a:cubicBezTo>
                    <a:pt x="293" y="609"/>
                    <a:pt x="427" y="642"/>
                    <a:pt x="575" y="642"/>
                  </a:cubicBezTo>
                  <a:cubicBezTo>
                    <a:pt x="605" y="642"/>
                    <a:pt x="636" y="640"/>
                    <a:pt x="668" y="637"/>
                  </a:cubicBezTo>
                  <a:cubicBezTo>
                    <a:pt x="973" y="616"/>
                    <a:pt x="1185" y="460"/>
                    <a:pt x="1142" y="279"/>
                  </a:cubicBezTo>
                  <a:cubicBezTo>
                    <a:pt x="1126" y="205"/>
                    <a:pt x="1068" y="140"/>
                    <a:pt x="983" y="92"/>
                  </a:cubicBezTo>
                  <a:cubicBezTo>
                    <a:pt x="886" y="35"/>
                    <a:pt x="753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5449675" y="4717800"/>
              <a:ext cx="28325" cy="16175"/>
            </a:xfrm>
            <a:custGeom>
              <a:rect b="b" l="l" r="r" t="t"/>
              <a:pathLst>
                <a:path extrusionOk="0" h="647" w="1133">
                  <a:moveTo>
                    <a:pt x="561" y="0"/>
                  </a:moveTo>
                  <a:cubicBezTo>
                    <a:pt x="273" y="0"/>
                    <a:pt x="34" y="126"/>
                    <a:pt x="14" y="293"/>
                  </a:cubicBezTo>
                  <a:cubicBezTo>
                    <a:pt x="0" y="390"/>
                    <a:pt x="64" y="487"/>
                    <a:pt x="172" y="548"/>
                  </a:cubicBezTo>
                  <a:cubicBezTo>
                    <a:pt x="264" y="601"/>
                    <a:pt x="392" y="634"/>
                    <a:pt x="526" y="646"/>
                  </a:cubicBezTo>
                  <a:cubicBezTo>
                    <a:pt x="539" y="646"/>
                    <a:pt x="551" y="646"/>
                    <a:pt x="564" y="646"/>
                  </a:cubicBezTo>
                  <a:cubicBezTo>
                    <a:pt x="853" y="646"/>
                    <a:pt x="1101" y="511"/>
                    <a:pt x="1113" y="346"/>
                  </a:cubicBezTo>
                  <a:cubicBezTo>
                    <a:pt x="1132" y="244"/>
                    <a:pt x="1072" y="155"/>
                    <a:pt x="962" y="92"/>
                  </a:cubicBezTo>
                  <a:cubicBezTo>
                    <a:pt x="873" y="41"/>
                    <a:pt x="752" y="7"/>
                    <a:pt x="615" y="2"/>
                  </a:cubicBezTo>
                  <a:cubicBezTo>
                    <a:pt x="597" y="1"/>
                    <a:pt x="579" y="0"/>
                    <a:pt x="56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4156650" y="5457875"/>
              <a:ext cx="28800" cy="16075"/>
            </a:xfrm>
            <a:custGeom>
              <a:rect b="b" l="l" r="r" t="t"/>
              <a:pathLst>
                <a:path extrusionOk="0" h="643" w="1152">
                  <a:moveTo>
                    <a:pt x="586" y="1"/>
                  </a:moveTo>
                  <a:cubicBezTo>
                    <a:pt x="573" y="1"/>
                    <a:pt x="559" y="1"/>
                    <a:pt x="545" y="2"/>
                  </a:cubicBezTo>
                  <a:cubicBezTo>
                    <a:pt x="242" y="14"/>
                    <a:pt x="0" y="162"/>
                    <a:pt x="23" y="338"/>
                  </a:cubicBezTo>
                  <a:cubicBezTo>
                    <a:pt x="31" y="424"/>
                    <a:pt x="88" y="490"/>
                    <a:pt x="187" y="547"/>
                  </a:cubicBezTo>
                  <a:cubicBezTo>
                    <a:pt x="285" y="604"/>
                    <a:pt x="424" y="643"/>
                    <a:pt x="576" y="643"/>
                  </a:cubicBezTo>
                  <a:cubicBezTo>
                    <a:pt x="591" y="643"/>
                    <a:pt x="606" y="642"/>
                    <a:pt x="621" y="642"/>
                  </a:cubicBezTo>
                  <a:cubicBezTo>
                    <a:pt x="925" y="629"/>
                    <a:pt x="1152" y="481"/>
                    <a:pt x="1128" y="297"/>
                  </a:cubicBezTo>
                  <a:cubicBezTo>
                    <a:pt x="1125" y="216"/>
                    <a:pt x="1067" y="145"/>
                    <a:pt x="976" y="94"/>
                  </a:cubicBezTo>
                  <a:cubicBezTo>
                    <a:pt x="876" y="36"/>
                    <a:pt x="738" y="1"/>
                    <a:pt x="58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5453825" y="4669475"/>
              <a:ext cx="27925" cy="16250"/>
            </a:xfrm>
            <a:custGeom>
              <a:rect b="b" l="l" r="r" t="t"/>
              <a:pathLst>
                <a:path extrusionOk="0" h="650" w="1117">
                  <a:moveTo>
                    <a:pt x="596" y="1"/>
                  </a:moveTo>
                  <a:cubicBezTo>
                    <a:pt x="589" y="1"/>
                    <a:pt x="581" y="1"/>
                    <a:pt x="573" y="1"/>
                  </a:cubicBezTo>
                  <a:cubicBezTo>
                    <a:pt x="261" y="1"/>
                    <a:pt x="14" y="136"/>
                    <a:pt x="7" y="313"/>
                  </a:cubicBezTo>
                  <a:cubicBezTo>
                    <a:pt x="0" y="407"/>
                    <a:pt x="57" y="489"/>
                    <a:pt x="165" y="550"/>
                  </a:cubicBezTo>
                  <a:cubicBezTo>
                    <a:pt x="264" y="609"/>
                    <a:pt x="399" y="645"/>
                    <a:pt x="548" y="649"/>
                  </a:cubicBezTo>
                  <a:cubicBezTo>
                    <a:pt x="867" y="645"/>
                    <a:pt x="1107" y="506"/>
                    <a:pt x="1112" y="329"/>
                  </a:cubicBezTo>
                  <a:cubicBezTo>
                    <a:pt x="1117" y="237"/>
                    <a:pt x="1051" y="150"/>
                    <a:pt x="945" y="89"/>
                  </a:cubicBezTo>
                  <a:cubicBezTo>
                    <a:pt x="838" y="31"/>
                    <a:pt x="718" y="1"/>
                    <a:pt x="59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4073600" y="5459450"/>
              <a:ext cx="28225" cy="16125"/>
            </a:xfrm>
            <a:custGeom>
              <a:rect b="b" l="l" r="r" t="t"/>
              <a:pathLst>
                <a:path extrusionOk="0" h="645" w="1129">
                  <a:moveTo>
                    <a:pt x="558" y="0"/>
                  </a:moveTo>
                  <a:cubicBezTo>
                    <a:pt x="253" y="4"/>
                    <a:pt x="6" y="148"/>
                    <a:pt x="1" y="325"/>
                  </a:cubicBezTo>
                  <a:cubicBezTo>
                    <a:pt x="8" y="410"/>
                    <a:pt x="72" y="496"/>
                    <a:pt x="171" y="555"/>
                  </a:cubicBezTo>
                  <a:cubicBezTo>
                    <a:pt x="266" y="609"/>
                    <a:pt x="405" y="644"/>
                    <a:pt x="546" y="644"/>
                  </a:cubicBezTo>
                  <a:cubicBezTo>
                    <a:pt x="554" y="644"/>
                    <a:pt x="562" y="644"/>
                    <a:pt x="569" y="644"/>
                  </a:cubicBezTo>
                  <a:cubicBezTo>
                    <a:pt x="574" y="644"/>
                    <a:pt x="578" y="644"/>
                    <a:pt x="582" y="644"/>
                  </a:cubicBezTo>
                  <a:cubicBezTo>
                    <a:pt x="880" y="644"/>
                    <a:pt x="1128" y="498"/>
                    <a:pt x="1120" y="325"/>
                  </a:cubicBezTo>
                  <a:cubicBezTo>
                    <a:pt x="1120" y="234"/>
                    <a:pt x="1057" y="153"/>
                    <a:pt x="956" y="95"/>
                  </a:cubicBezTo>
                  <a:cubicBezTo>
                    <a:pt x="855" y="36"/>
                    <a:pt x="714" y="0"/>
                    <a:pt x="55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5452675" y="4621125"/>
              <a:ext cx="28375" cy="16050"/>
            </a:xfrm>
            <a:custGeom>
              <a:rect b="b" l="l" r="r" t="t"/>
              <a:pathLst>
                <a:path extrusionOk="0" h="642" w="1135">
                  <a:moveTo>
                    <a:pt x="571" y="1"/>
                  </a:moveTo>
                  <a:cubicBezTo>
                    <a:pt x="557" y="1"/>
                    <a:pt x="544" y="1"/>
                    <a:pt x="530" y="2"/>
                  </a:cubicBezTo>
                  <a:cubicBezTo>
                    <a:pt x="233" y="9"/>
                    <a:pt x="0" y="152"/>
                    <a:pt x="7" y="329"/>
                  </a:cubicBezTo>
                  <a:cubicBezTo>
                    <a:pt x="15" y="416"/>
                    <a:pt x="80" y="494"/>
                    <a:pt x="172" y="547"/>
                  </a:cubicBezTo>
                  <a:cubicBezTo>
                    <a:pt x="278" y="609"/>
                    <a:pt x="411" y="642"/>
                    <a:pt x="563" y="642"/>
                  </a:cubicBezTo>
                  <a:cubicBezTo>
                    <a:pt x="572" y="642"/>
                    <a:pt x="581" y="642"/>
                    <a:pt x="590" y="642"/>
                  </a:cubicBezTo>
                  <a:cubicBezTo>
                    <a:pt x="888" y="633"/>
                    <a:pt x="1135" y="481"/>
                    <a:pt x="1119" y="308"/>
                  </a:cubicBezTo>
                  <a:cubicBezTo>
                    <a:pt x="1115" y="226"/>
                    <a:pt x="1055" y="150"/>
                    <a:pt x="959" y="94"/>
                  </a:cubicBezTo>
                  <a:cubicBezTo>
                    <a:pt x="859" y="36"/>
                    <a:pt x="723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3990150" y="5458325"/>
              <a:ext cx="28175" cy="16125"/>
            </a:xfrm>
            <a:custGeom>
              <a:rect b="b" l="l" r="r" t="t"/>
              <a:pathLst>
                <a:path extrusionOk="0" h="645" w="1127">
                  <a:moveTo>
                    <a:pt x="560" y="0"/>
                  </a:moveTo>
                  <a:cubicBezTo>
                    <a:pt x="274" y="0"/>
                    <a:pt x="19" y="136"/>
                    <a:pt x="7" y="303"/>
                  </a:cubicBezTo>
                  <a:cubicBezTo>
                    <a:pt x="0" y="398"/>
                    <a:pt x="57" y="488"/>
                    <a:pt x="163" y="550"/>
                  </a:cubicBezTo>
                  <a:cubicBezTo>
                    <a:pt x="257" y="604"/>
                    <a:pt x="384" y="636"/>
                    <a:pt x="540" y="644"/>
                  </a:cubicBezTo>
                  <a:cubicBezTo>
                    <a:pt x="548" y="645"/>
                    <a:pt x="557" y="645"/>
                    <a:pt x="566" y="645"/>
                  </a:cubicBezTo>
                  <a:cubicBezTo>
                    <a:pt x="853" y="645"/>
                    <a:pt x="1099" y="512"/>
                    <a:pt x="1120" y="341"/>
                  </a:cubicBezTo>
                  <a:cubicBezTo>
                    <a:pt x="1126" y="244"/>
                    <a:pt x="1062" y="155"/>
                    <a:pt x="954" y="94"/>
                  </a:cubicBezTo>
                  <a:cubicBezTo>
                    <a:pt x="860" y="39"/>
                    <a:pt x="731" y="3"/>
                    <a:pt x="586" y="0"/>
                  </a:cubicBezTo>
                  <a:cubicBezTo>
                    <a:pt x="577" y="0"/>
                    <a:pt x="569" y="0"/>
                    <a:pt x="56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5445975" y="4572875"/>
              <a:ext cx="29500" cy="16100"/>
            </a:xfrm>
            <a:custGeom>
              <a:rect b="b" l="l" r="r" t="t"/>
              <a:pathLst>
                <a:path extrusionOk="0" h="644" w="1180">
                  <a:moveTo>
                    <a:pt x="574" y="0"/>
                  </a:moveTo>
                  <a:cubicBezTo>
                    <a:pt x="560" y="0"/>
                    <a:pt x="546" y="1"/>
                    <a:pt x="532" y="1"/>
                  </a:cubicBezTo>
                  <a:cubicBezTo>
                    <a:pt x="235" y="18"/>
                    <a:pt x="0" y="178"/>
                    <a:pt x="30" y="350"/>
                  </a:cubicBezTo>
                  <a:cubicBezTo>
                    <a:pt x="38" y="429"/>
                    <a:pt x="109" y="502"/>
                    <a:pt x="194" y="552"/>
                  </a:cubicBezTo>
                  <a:cubicBezTo>
                    <a:pt x="293" y="608"/>
                    <a:pt x="450" y="643"/>
                    <a:pt x="607" y="643"/>
                  </a:cubicBezTo>
                  <a:cubicBezTo>
                    <a:pt x="621" y="643"/>
                    <a:pt x="635" y="643"/>
                    <a:pt x="649" y="642"/>
                  </a:cubicBezTo>
                  <a:cubicBezTo>
                    <a:pt x="946" y="626"/>
                    <a:pt x="1180" y="465"/>
                    <a:pt x="1135" y="284"/>
                  </a:cubicBezTo>
                  <a:lnTo>
                    <a:pt x="1135" y="284"/>
                  </a:lnTo>
                  <a:lnTo>
                    <a:pt x="1143" y="290"/>
                  </a:lnTo>
                  <a:cubicBezTo>
                    <a:pt x="1131" y="212"/>
                    <a:pt x="1072" y="146"/>
                    <a:pt x="987" y="97"/>
                  </a:cubicBezTo>
                  <a:cubicBezTo>
                    <a:pt x="882" y="36"/>
                    <a:pt x="734" y="0"/>
                    <a:pt x="57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3906650" y="5454150"/>
              <a:ext cx="28675" cy="16225"/>
            </a:xfrm>
            <a:custGeom>
              <a:rect b="b" l="l" r="r" t="t"/>
              <a:pathLst>
                <a:path extrusionOk="0" h="649" w="1147">
                  <a:moveTo>
                    <a:pt x="572" y="1"/>
                  </a:moveTo>
                  <a:cubicBezTo>
                    <a:pt x="292" y="1"/>
                    <a:pt x="47" y="126"/>
                    <a:pt x="14" y="290"/>
                  </a:cubicBezTo>
                  <a:cubicBezTo>
                    <a:pt x="0" y="389"/>
                    <a:pt x="71" y="487"/>
                    <a:pt x="179" y="549"/>
                  </a:cubicBezTo>
                  <a:cubicBezTo>
                    <a:pt x="282" y="608"/>
                    <a:pt x="399" y="643"/>
                    <a:pt x="519" y="647"/>
                  </a:cubicBezTo>
                  <a:cubicBezTo>
                    <a:pt x="538" y="648"/>
                    <a:pt x="556" y="649"/>
                    <a:pt x="575" y="649"/>
                  </a:cubicBezTo>
                  <a:cubicBezTo>
                    <a:pt x="851" y="649"/>
                    <a:pt x="1096" y="534"/>
                    <a:pt x="1134" y="364"/>
                  </a:cubicBezTo>
                  <a:cubicBezTo>
                    <a:pt x="1146" y="261"/>
                    <a:pt x="1078" y="162"/>
                    <a:pt x="959" y="94"/>
                  </a:cubicBezTo>
                  <a:cubicBezTo>
                    <a:pt x="860" y="39"/>
                    <a:pt x="749" y="9"/>
                    <a:pt x="636" y="3"/>
                  </a:cubicBezTo>
                  <a:cubicBezTo>
                    <a:pt x="614" y="1"/>
                    <a:pt x="593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5434750" y="452485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603" y="1"/>
                  </a:moveTo>
                  <a:cubicBezTo>
                    <a:pt x="572" y="1"/>
                    <a:pt x="541" y="2"/>
                    <a:pt x="509" y="5"/>
                  </a:cubicBezTo>
                  <a:cubicBezTo>
                    <a:pt x="204" y="26"/>
                    <a:pt x="1" y="202"/>
                    <a:pt x="44" y="375"/>
                  </a:cubicBezTo>
                  <a:cubicBezTo>
                    <a:pt x="76" y="447"/>
                    <a:pt x="130" y="509"/>
                    <a:pt x="200" y="548"/>
                  </a:cubicBezTo>
                  <a:cubicBezTo>
                    <a:pt x="309" y="610"/>
                    <a:pt x="453" y="646"/>
                    <a:pt x="606" y="646"/>
                  </a:cubicBezTo>
                  <a:cubicBezTo>
                    <a:pt x="634" y="646"/>
                    <a:pt x="661" y="645"/>
                    <a:pt x="689" y="642"/>
                  </a:cubicBezTo>
                  <a:cubicBezTo>
                    <a:pt x="994" y="612"/>
                    <a:pt x="1199" y="445"/>
                    <a:pt x="1149" y="276"/>
                  </a:cubicBezTo>
                  <a:cubicBezTo>
                    <a:pt x="1126" y="203"/>
                    <a:pt x="1067" y="141"/>
                    <a:pt x="985" y="93"/>
                  </a:cubicBezTo>
                  <a:cubicBezTo>
                    <a:pt x="884" y="36"/>
                    <a:pt x="750" y="1"/>
                    <a:pt x="60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3823850" y="5447375"/>
              <a:ext cx="28950" cy="16100"/>
            </a:xfrm>
            <a:custGeom>
              <a:rect b="b" l="l" r="r" t="t"/>
              <a:pathLst>
                <a:path extrusionOk="0" h="644" w="1158">
                  <a:moveTo>
                    <a:pt x="574" y="1"/>
                  </a:moveTo>
                  <a:cubicBezTo>
                    <a:pt x="306" y="1"/>
                    <a:pt x="78" y="108"/>
                    <a:pt x="28" y="261"/>
                  </a:cubicBezTo>
                  <a:cubicBezTo>
                    <a:pt x="0" y="367"/>
                    <a:pt x="64" y="479"/>
                    <a:pt x="186" y="549"/>
                  </a:cubicBezTo>
                  <a:cubicBezTo>
                    <a:pt x="278" y="600"/>
                    <a:pt x="379" y="631"/>
                    <a:pt x="484" y="639"/>
                  </a:cubicBezTo>
                  <a:cubicBezTo>
                    <a:pt x="516" y="642"/>
                    <a:pt x="547" y="644"/>
                    <a:pt x="578" y="644"/>
                  </a:cubicBezTo>
                  <a:cubicBezTo>
                    <a:pt x="846" y="644"/>
                    <a:pt x="1078" y="534"/>
                    <a:pt x="1127" y="372"/>
                  </a:cubicBezTo>
                  <a:cubicBezTo>
                    <a:pt x="1157" y="264"/>
                    <a:pt x="1095" y="161"/>
                    <a:pt x="973" y="91"/>
                  </a:cubicBezTo>
                  <a:cubicBezTo>
                    <a:pt x="883" y="43"/>
                    <a:pt x="782" y="13"/>
                    <a:pt x="679" y="6"/>
                  </a:cubicBezTo>
                  <a:cubicBezTo>
                    <a:pt x="644" y="3"/>
                    <a:pt x="609" y="1"/>
                    <a:pt x="57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5418525" y="447725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4" y="1"/>
                  </a:moveTo>
                  <a:cubicBezTo>
                    <a:pt x="566" y="1"/>
                    <a:pt x="527" y="3"/>
                    <a:pt x="488" y="8"/>
                  </a:cubicBezTo>
                  <a:cubicBezTo>
                    <a:pt x="191" y="49"/>
                    <a:pt x="0" y="217"/>
                    <a:pt x="66" y="394"/>
                  </a:cubicBezTo>
                  <a:lnTo>
                    <a:pt x="215" y="555"/>
                  </a:lnTo>
                  <a:cubicBezTo>
                    <a:pt x="313" y="611"/>
                    <a:pt x="452" y="648"/>
                    <a:pt x="594" y="648"/>
                  </a:cubicBezTo>
                  <a:cubicBezTo>
                    <a:pt x="639" y="648"/>
                    <a:pt x="683" y="644"/>
                    <a:pt x="726" y="637"/>
                  </a:cubicBezTo>
                  <a:cubicBezTo>
                    <a:pt x="1030" y="599"/>
                    <a:pt x="1214" y="426"/>
                    <a:pt x="1149" y="259"/>
                  </a:cubicBezTo>
                  <a:cubicBezTo>
                    <a:pt x="1124" y="194"/>
                    <a:pt x="1068" y="138"/>
                    <a:pt x="994" y="95"/>
                  </a:cubicBezTo>
                  <a:cubicBezTo>
                    <a:pt x="890" y="35"/>
                    <a:pt x="750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3741925" y="5437525"/>
              <a:ext cx="29400" cy="16175"/>
            </a:xfrm>
            <a:custGeom>
              <a:rect b="b" l="l" r="r" t="t"/>
              <a:pathLst>
                <a:path extrusionOk="0" h="647" w="1176">
                  <a:moveTo>
                    <a:pt x="577" y="0"/>
                  </a:moveTo>
                  <a:cubicBezTo>
                    <a:pt x="326" y="0"/>
                    <a:pt x="106" y="102"/>
                    <a:pt x="35" y="248"/>
                  </a:cubicBezTo>
                  <a:cubicBezTo>
                    <a:pt x="0" y="360"/>
                    <a:pt x="64" y="470"/>
                    <a:pt x="199" y="548"/>
                  </a:cubicBezTo>
                  <a:lnTo>
                    <a:pt x="455" y="639"/>
                  </a:lnTo>
                  <a:cubicBezTo>
                    <a:pt x="496" y="644"/>
                    <a:pt x="537" y="646"/>
                    <a:pt x="577" y="646"/>
                  </a:cubicBezTo>
                  <a:cubicBezTo>
                    <a:pt x="836" y="646"/>
                    <a:pt x="1068" y="546"/>
                    <a:pt x="1135" y="400"/>
                  </a:cubicBezTo>
                  <a:cubicBezTo>
                    <a:pt x="1175" y="286"/>
                    <a:pt x="1114" y="170"/>
                    <a:pt x="981" y="94"/>
                  </a:cubicBezTo>
                  <a:cubicBezTo>
                    <a:pt x="899" y="49"/>
                    <a:pt x="807" y="20"/>
                    <a:pt x="714" y="10"/>
                  </a:cubicBezTo>
                  <a:cubicBezTo>
                    <a:pt x="668" y="3"/>
                    <a:pt x="622" y="0"/>
                    <a:pt x="57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5397175" y="4430350"/>
              <a:ext cx="31225" cy="16200"/>
            </a:xfrm>
            <a:custGeom>
              <a:rect b="b" l="l" r="r" t="t"/>
              <a:pathLst>
                <a:path extrusionOk="0" h="648" w="1249">
                  <a:moveTo>
                    <a:pt x="620" y="1"/>
                  </a:moveTo>
                  <a:cubicBezTo>
                    <a:pt x="570" y="1"/>
                    <a:pt x="518" y="4"/>
                    <a:pt x="467" y="12"/>
                  </a:cubicBezTo>
                  <a:cubicBezTo>
                    <a:pt x="184" y="61"/>
                    <a:pt x="1" y="242"/>
                    <a:pt x="100" y="414"/>
                  </a:cubicBezTo>
                  <a:lnTo>
                    <a:pt x="237" y="550"/>
                  </a:lnTo>
                  <a:cubicBezTo>
                    <a:pt x="343" y="612"/>
                    <a:pt x="485" y="648"/>
                    <a:pt x="633" y="648"/>
                  </a:cubicBezTo>
                  <a:cubicBezTo>
                    <a:pt x="683" y="648"/>
                    <a:pt x="733" y="644"/>
                    <a:pt x="783" y="635"/>
                  </a:cubicBezTo>
                  <a:cubicBezTo>
                    <a:pt x="1087" y="582"/>
                    <a:pt x="1249" y="407"/>
                    <a:pt x="1163" y="234"/>
                  </a:cubicBezTo>
                  <a:cubicBezTo>
                    <a:pt x="1130" y="175"/>
                    <a:pt x="1081" y="126"/>
                    <a:pt x="1021" y="96"/>
                  </a:cubicBezTo>
                  <a:cubicBezTo>
                    <a:pt x="917" y="35"/>
                    <a:pt x="774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3661025" y="5424925"/>
              <a:ext cx="29700" cy="16175"/>
            </a:xfrm>
            <a:custGeom>
              <a:rect b="b" l="l" r="r" t="t"/>
              <a:pathLst>
                <a:path extrusionOk="0" h="647" w="1188">
                  <a:moveTo>
                    <a:pt x="599" y="1"/>
                  </a:moveTo>
                  <a:cubicBezTo>
                    <a:pt x="358" y="1"/>
                    <a:pt x="139" y="89"/>
                    <a:pt x="65" y="227"/>
                  </a:cubicBezTo>
                  <a:cubicBezTo>
                    <a:pt x="1" y="347"/>
                    <a:pt x="58" y="469"/>
                    <a:pt x="200" y="552"/>
                  </a:cubicBezTo>
                  <a:lnTo>
                    <a:pt x="443" y="634"/>
                  </a:lnTo>
                  <a:cubicBezTo>
                    <a:pt x="491" y="642"/>
                    <a:pt x="540" y="646"/>
                    <a:pt x="589" y="646"/>
                  </a:cubicBezTo>
                  <a:cubicBezTo>
                    <a:pt x="828" y="646"/>
                    <a:pt x="1059" y="553"/>
                    <a:pt x="1129" y="416"/>
                  </a:cubicBezTo>
                  <a:cubicBezTo>
                    <a:pt x="1187" y="297"/>
                    <a:pt x="1126" y="175"/>
                    <a:pt x="985" y="93"/>
                  </a:cubicBezTo>
                  <a:cubicBezTo>
                    <a:pt x="914" y="54"/>
                    <a:pt x="837" y="28"/>
                    <a:pt x="758" y="14"/>
                  </a:cubicBezTo>
                  <a:cubicBezTo>
                    <a:pt x="705" y="5"/>
                    <a:pt x="652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5371375" y="4384250"/>
              <a:ext cx="31450" cy="16150"/>
            </a:xfrm>
            <a:custGeom>
              <a:rect b="b" l="l" r="r" t="t"/>
              <a:pathLst>
                <a:path extrusionOk="0" h="646" w="1258">
                  <a:moveTo>
                    <a:pt x="633" y="1"/>
                  </a:moveTo>
                  <a:cubicBezTo>
                    <a:pt x="571" y="1"/>
                    <a:pt x="508" y="7"/>
                    <a:pt x="446" y="20"/>
                  </a:cubicBezTo>
                  <a:cubicBezTo>
                    <a:pt x="156" y="73"/>
                    <a:pt x="0" y="263"/>
                    <a:pt x="107" y="431"/>
                  </a:cubicBezTo>
                  <a:lnTo>
                    <a:pt x="230" y="550"/>
                  </a:lnTo>
                  <a:cubicBezTo>
                    <a:pt x="337" y="612"/>
                    <a:pt x="481" y="645"/>
                    <a:pt x="626" y="645"/>
                  </a:cubicBezTo>
                  <a:cubicBezTo>
                    <a:pt x="693" y="645"/>
                    <a:pt x="761" y="638"/>
                    <a:pt x="825" y="624"/>
                  </a:cubicBezTo>
                  <a:cubicBezTo>
                    <a:pt x="1110" y="567"/>
                    <a:pt x="1257" y="381"/>
                    <a:pt x="1157" y="218"/>
                  </a:cubicBezTo>
                  <a:cubicBezTo>
                    <a:pt x="1122" y="167"/>
                    <a:pt x="1075" y="125"/>
                    <a:pt x="1020" y="96"/>
                  </a:cubicBezTo>
                  <a:cubicBezTo>
                    <a:pt x="917" y="36"/>
                    <a:pt x="779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3581750" y="5409525"/>
              <a:ext cx="30075" cy="16150"/>
            </a:xfrm>
            <a:custGeom>
              <a:rect b="b" l="l" r="r" t="t"/>
              <a:pathLst>
                <a:path extrusionOk="0" h="646" w="1203">
                  <a:moveTo>
                    <a:pt x="600" y="0"/>
                  </a:moveTo>
                  <a:cubicBezTo>
                    <a:pt x="374" y="0"/>
                    <a:pt x="159" y="84"/>
                    <a:pt x="77" y="216"/>
                  </a:cubicBezTo>
                  <a:cubicBezTo>
                    <a:pt x="1" y="334"/>
                    <a:pt x="58" y="465"/>
                    <a:pt x="207" y="552"/>
                  </a:cubicBezTo>
                  <a:lnTo>
                    <a:pt x="420" y="625"/>
                  </a:lnTo>
                  <a:cubicBezTo>
                    <a:pt x="482" y="639"/>
                    <a:pt x="546" y="646"/>
                    <a:pt x="609" y="646"/>
                  </a:cubicBezTo>
                  <a:cubicBezTo>
                    <a:pt x="830" y="646"/>
                    <a:pt x="1044" y="566"/>
                    <a:pt x="1121" y="433"/>
                  </a:cubicBezTo>
                  <a:cubicBezTo>
                    <a:pt x="1202" y="313"/>
                    <a:pt x="1145" y="184"/>
                    <a:pt x="997" y="97"/>
                  </a:cubicBezTo>
                  <a:cubicBezTo>
                    <a:pt x="933" y="62"/>
                    <a:pt x="863" y="36"/>
                    <a:pt x="792" y="22"/>
                  </a:cubicBezTo>
                  <a:cubicBezTo>
                    <a:pt x="729" y="7"/>
                    <a:pt x="664" y="0"/>
                    <a:pt x="60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5341000" y="43390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4" y="1"/>
                  </a:moveTo>
                  <a:cubicBezTo>
                    <a:pt x="552" y="1"/>
                    <a:pt x="479" y="9"/>
                    <a:pt x="411" y="26"/>
                  </a:cubicBezTo>
                  <a:cubicBezTo>
                    <a:pt x="135" y="96"/>
                    <a:pt x="1" y="281"/>
                    <a:pt x="115" y="454"/>
                  </a:cubicBezTo>
                  <a:lnTo>
                    <a:pt x="236" y="547"/>
                  </a:lnTo>
                  <a:cubicBezTo>
                    <a:pt x="343" y="609"/>
                    <a:pt x="486" y="646"/>
                    <a:pt x="636" y="646"/>
                  </a:cubicBezTo>
                  <a:cubicBezTo>
                    <a:pt x="705" y="646"/>
                    <a:pt x="776" y="638"/>
                    <a:pt x="846" y="621"/>
                  </a:cubicBezTo>
                  <a:cubicBezTo>
                    <a:pt x="1123" y="551"/>
                    <a:pt x="1271" y="359"/>
                    <a:pt x="1143" y="195"/>
                  </a:cubicBezTo>
                  <a:cubicBezTo>
                    <a:pt x="1110" y="154"/>
                    <a:pt x="1071" y="122"/>
                    <a:pt x="1027" y="97"/>
                  </a:cubicBezTo>
                  <a:cubicBezTo>
                    <a:pt x="920" y="36"/>
                    <a:pt x="773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30"/>
            <p:cNvSpPr/>
            <p:nvPr/>
          </p:nvSpPr>
          <p:spPr>
            <a:xfrm>
              <a:off x="3504400" y="5391500"/>
              <a:ext cx="30225" cy="16125"/>
            </a:xfrm>
            <a:custGeom>
              <a:rect b="b" l="l" r="r" t="t"/>
              <a:pathLst>
                <a:path extrusionOk="0" h="645" w="1209">
                  <a:moveTo>
                    <a:pt x="593" y="0"/>
                  </a:moveTo>
                  <a:cubicBezTo>
                    <a:pt x="384" y="0"/>
                    <a:pt x="184" y="68"/>
                    <a:pt x="92" y="188"/>
                  </a:cubicBezTo>
                  <a:cubicBezTo>
                    <a:pt x="0" y="316"/>
                    <a:pt x="50" y="460"/>
                    <a:pt x="213" y="555"/>
                  </a:cubicBezTo>
                  <a:lnTo>
                    <a:pt x="385" y="620"/>
                  </a:lnTo>
                  <a:cubicBezTo>
                    <a:pt x="452" y="637"/>
                    <a:pt x="524" y="645"/>
                    <a:pt x="596" y="645"/>
                  </a:cubicBezTo>
                  <a:cubicBezTo>
                    <a:pt x="808" y="645"/>
                    <a:pt x="1019" y="575"/>
                    <a:pt x="1114" y="451"/>
                  </a:cubicBezTo>
                  <a:cubicBezTo>
                    <a:pt x="1209" y="327"/>
                    <a:pt x="1154" y="187"/>
                    <a:pt x="999" y="97"/>
                  </a:cubicBezTo>
                  <a:cubicBezTo>
                    <a:pt x="944" y="65"/>
                    <a:pt x="884" y="42"/>
                    <a:pt x="821" y="28"/>
                  </a:cubicBezTo>
                  <a:cubicBezTo>
                    <a:pt x="747" y="9"/>
                    <a:pt x="669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0"/>
            <p:cNvSpPr/>
            <p:nvPr/>
          </p:nvSpPr>
          <p:spPr>
            <a:xfrm>
              <a:off x="5305875" y="4294950"/>
              <a:ext cx="31575" cy="16225"/>
            </a:xfrm>
            <a:custGeom>
              <a:rect b="b" l="l" r="r" t="t"/>
              <a:pathLst>
                <a:path extrusionOk="0" h="649" w="1263">
                  <a:moveTo>
                    <a:pt x="612" y="1"/>
                  </a:moveTo>
                  <a:cubicBezTo>
                    <a:pt x="531" y="1"/>
                    <a:pt x="450" y="11"/>
                    <a:pt x="374" y="32"/>
                  </a:cubicBezTo>
                  <a:cubicBezTo>
                    <a:pt x="112" y="119"/>
                    <a:pt x="1" y="307"/>
                    <a:pt x="136" y="467"/>
                  </a:cubicBezTo>
                  <a:lnTo>
                    <a:pt x="242" y="555"/>
                  </a:lnTo>
                  <a:cubicBezTo>
                    <a:pt x="348" y="615"/>
                    <a:pt x="488" y="648"/>
                    <a:pt x="633" y="648"/>
                  </a:cubicBezTo>
                  <a:cubicBezTo>
                    <a:pt x="713" y="648"/>
                    <a:pt x="795" y="638"/>
                    <a:pt x="873" y="616"/>
                  </a:cubicBezTo>
                  <a:cubicBezTo>
                    <a:pt x="1156" y="534"/>
                    <a:pt x="1262" y="342"/>
                    <a:pt x="1134" y="185"/>
                  </a:cubicBezTo>
                  <a:cubicBezTo>
                    <a:pt x="1103" y="152"/>
                    <a:pt x="1069" y="124"/>
                    <a:pt x="1030" y="102"/>
                  </a:cubicBezTo>
                  <a:cubicBezTo>
                    <a:pt x="919" y="38"/>
                    <a:pt x="766" y="1"/>
                    <a:pt x="61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30"/>
            <p:cNvSpPr/>
            <p:nvPr/>
          </p:nvSpPr>
          <p:spPr>
            <a:xfrm>
              <a:off x="3428775" y="537070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599" y="1"/>
                  </a:moveTo>
                  <a:cubicBezTo>
                    <a:pt x="399" y="1"/>
                    <a:pt x="208" y="64"/>
                    <a:pt x="106" y="175"/>
                  </a:cubicBezTo>
                  <a:cubicBezTo>
                    <a:pt x="0" y="302"/>
                    <a:pt x="50" y="454"/>
                    <a:pt x="215" y="549"/>
                  </a:cubicBezTo>
                  <a:lnTo>
                    <a:pt x="350" y="610"/>
                  </a:lnTo>
                  <a:cubicBezTo>
                    <a:pt x="432" y="636"/>
                    <a:pt x="520" y="648"/>
                    <a:pt x="605" y="648"/>
                  </a:cubicBezTo>
                  <a:cubicBezTo>
                    <a:pt x="808" y="648"/>
                    <a:pt x="1003" y="582"/>
                    <a:pt x="1107" y="475"/>
                  </a:cubicBezTo>
                  <a:cubicBezTo>
                    <a:pt x="1214" y="345"/>
                    <a:pt x="1166" y="191"/>
                    <a:pt x="1002" y="96"/>
                  </a:cubicBezTo>
                  <a:cubicBezTo>
                    <a:pt x="959" y="72"/>
                    <a:pt x="912" y="53"/>
                    <a:pt x="863" y="40"/>
                  </a:cubicBezTo>
                  <a:cubicBezTo>
                    <a:pt x="778" y="13"/>
                    <a:pt x="68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30"/>
            <p:cNvSpPr/>
            <p:nvPr/>
          </p:nvSpPr>
          <p:spPr>
            <a:xfrm>
              <a:off x="5266125" y="4252350"/>
              <a:ext cx="31900" cy="16175"/>
            </a:xfrm>
            <a:custGeom>
              <a:rect b="b" l="l" r="r" t="t"/>
              <a:pathLst>
                <a:path extrusionOk="0" h="647" w="1276">
                  <a:moveTo>
                    <a:pt x="642" y="1"/>
                  </a:moveTo>
                  <a:cubicBezTo>
                    <a:pt x="548" y="1"/>
                    <a:pt x="452" y="15"/>
                    <a:pt x="367" y="45"/>
                  </a:cubicBezTo>
                  <a:cubicBezTo>
                    <a:pt x="91" y="132"/>
                    <a:pt x="0" y="324"/>
                    <a:pt x="149" y="484"/>
                  </a:cubicBezTo>
                  <a:lnTo>
                    <a:pt x="243" y="554"/>
                  </a:lnTo>
                  <a:cubicBezTo>
                    <a:pt x="346" y="614"/>
                    <a:pt x="492" y="647"/>
                    <a:pt x="637" y="647"/>
                  </a:cubicBezTo>
                  <a:cubicBezTo>
                    <a:pt x="732" y="647"/>
                    <a:pt x="826" y="633"/>
                    <a:pt x="909" y="604"/>
                  </a:cubicBezTo>
                  <a:cubicBezTo>
                    <a:pt x="1178" y="514"/>
                    <a:pt x="1276" y="316"/>
                    <a:pt x="1120" y="161"/>
                  </a:cubicBezTo>
                  <a:cubicBezTo>
                    <a:pt x="1092" y="134"/>
                    <a:pt x="1063" y="112"/>
                    <a:pt x="1029" y="94"/>
                  </a:cubicBezTo>
                  <a:cubicBezTo>
                    <a:pt x="925" y="33"/>
                    <a:pt x="784" y="1"/>
                    <a:pt x="64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30"/>
            <p:cNvSpPr/>
            <p:nvPr/>
          </p:nvSpPr>
          <p:spPr>
            <a:xfrm>
              <a:off x="3355450" y="5347325"/>
              <a:ext cx="30575" cy="16125"/>
            </a:xfrm>
            <a:custGeom>
              <a:rect b="b" l="l" r="r" t="t"/>
              <a:pathLst>
                <a:path extrusionOk="0" h="645" w="1223">
                  <a:moveTo>
                    <a:pt x="616" y="0"/>
                  </a:moveTo>
                  <a:cubicBezTo>
                    <a:pt x="424" y="0"/>
                    <a:pt x="236" y="56"/>
                    <a:pt x="127" y="158"/>
                  </a:cubicBezTo>
                  <a:cubicBezTo>
                    <a:pt x="0" y="281"/>
                    <a:pt x="44" y="454"/>
                    <a:pt x="215" y="551"/>
                  </a:cubicBezTo>
                  <a:lnTo>
                    <a:pt x="321" y="597"/>
                  </a:lnTo>
                  <a:cubicBezTo>
                    <a:pt x="415" y="629"/>
                    <a:pt x="515" y="644"/>
                    <a:pt x="612" y="644"/>
                  </a:cubicBezTo>
                  <a:cubicBezTo>
                    <a:pt x="804" y="644"/>
                    <a:pt x="986" y="586"/>
                    <a:pt x="1093" y="486"/>
                  </a:cubicBezTo>
                  <a:cubicBezTo>
                    <a:pt x="1223" y="355"/>
                    <a:pt x="1184" y="196"/>
                    <a:pt x="1008" y="94"/>
                  </a:cubicBezTo>
                  <a:cubicBezTo>
                    <a:pt x="971" y="73"/>
                    <a:pt x="933" y="55"/>
                    <a:pt x="892" y="43"/>
                  </a:cubicBezTo>
                  <a:cubicBezTo>
                    <a:pt x="805" y="14"/>
                    <a:pt x="710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0"/>
            <p:cNvSpPr/>
            <p:nvPr/>
          </p:nvSpPr>
          <p:spPr>
            <a:xfrm>
              <a:off x="5222275" y="4211150"/>
              <a:ext cx="31925" cy="16050"/>
            </a:xfrm>
            <a:custGeom>
              <a:rect b="b" l="l" r="r" t="t"/>
              <a:pathLst>
                <a:path extrusionOk="0" h="642" w="1277">
                  <a:moveTo>
                    <a:pt x="632" y="0"/>
                  </a:moveTo>
                  <a:cubicBezTo>
                    <a:pt x="526" y="0"/>
                    <a:pt x="420" y="17"/>
                    <a:pt x="326" y="51"/>
                  </a:cubicBezTo>
                  <a:cubicBezTo>
                    <a:pt x="70" y="150"/>
                    <a:pt x="1" y="347"/>
                    <a:pt x="165" y="499"/>
                  </a:cubicBezTo>
                  <a:lnTo>
                    <a:pt x="236" y="547"/>
                  </a:lnTo>
                  <a:cubicBezTo>
                    <a:pt x="344" y="610"/>
                    <a:pt x="490" y="642"/>
                    <a:pt x="637" y="642"/>
                  </a:cubicBezTo>
                  <a:cubicBezTo>
                    <a:pt x="742" y="642"/>
                    <a:pt x="847" y="626"/>
                    <a:pt x="937" y="593"/>
                  </a:cubicBezTo>
                  <a:cubicBezTo>
                    <a:pt x="1200" y="499"/>
                    <a:pt x="1276" y="297"/>
                    <a:pt x="1106" y="150"/>
                  </a:cubicBezTo>
                  <a:cubicBezTo>
                    <a:pt x="1082" y="128"/>
                    <a:pt x="1057" y="110"/>
                    <a:pt x="1029" y="94"/>
                  </a:cubicBezTo>
                  <a:cubicBezTo>
                    <a:pt x="924" y="33"/>
                    <a:pt x="779" y="0"/>
                    <a:pt x="63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0"/>
            <p:cNvSpPr/>
            <p:nvPr/>
          </p:nvSpPr>
          <p:spPr>
            <a:xfrm>
              <a:off x="3284775" y="5321450"/>
              <a:ext cx="30725" cy="16200"/>
            </a:xfrm>
            <a:custGeom>
              <a:rect b="b" l="l" r="r" t="t"/>
              <a:pathLst>
                <a:path extrusionOk="0" h="648" w="1229">
                  <a:moveTo>
                    <a:pt x="614" y="1"/>
                  </a:moveTo>
                  <a:cubicBezTo>
                    <a:pt x="434" y="1"/>
                    <a:pt x="256" y="50"/>
                    <a:pt x="141" y="142"/>
                  </a:cubicBezTo>
                  <a:cubicBezTo>
                    <a:pt x="0" y="273"/>
                    <a:pt x="37" y="442"/>
                    <a:pt x="222" y="548"/>
                  </a:cubicBezTo>
                  <a:lnTo>
                    <a:pt x="307" y="590"/>
                  </a:lnTo>
                  <a:cubicBezTo>
                    <a:pt x="401" y="628"/>
                    <a:pt x="510" y="647"/>
                    <a:pt x="618" y="647"/>
                  </a:cubicBezTo>
                  <a:cubicBezTo>
                    <a:pt x="793" y="647"/>
                    <a:pt x="964" y="597"/>
                    <a:pt x="1065" y="503"/>
                  </a:cubicBezTo>
                  <a:cubicBezTo>
                    <a:pt x="1228" y="371"/>
                    <a:pt x="1189" y="199"/>
                    <a:pt x="1001" y="92"/>
                  </a:cubicBezTo>
                  <a:cubicBezTo>
                    <a:pt x="978" y="78"/>
                    <a:pt x="952" y="66"/>
                    <a:pt x="927" y="56"/>
                  </a:cubicBezTo>
                  <a:cubicBezTo>
                    <a:pt x="831" y="19"/>
                    <a:pt x="723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0"/>
            <p:cNvSpPr/>
            <p:nvPr/>
          </p:nvSpPr>
          <p:spPr>
            <a:xfrm>
              <a:off x="5174225" y="4171550"/>
              <a:ext cx="31400" cy="16100"/>
            </a:xfrm>
            <a:custGeom>
              <a:rect b="b" l="l" r="r" t="t"/>
              <a:pathLst>
                <a:path extrusionOk="0" h="644" w="1256">
                  <a:moveTo>
                    <a:pt x="642" y="0"/>
                  </a:moveTo>
                  <a:cubicBezTo>
                    <a:pt x="524" y="0"/>
                    <a:pt x="403" y="22"/>
                    <a:pt x="297" y="67"/>
                  </a:cubicBezTo>
                  <a:cubicBezTo>
                    <a:pt x="49" y="169"/>
                    <a:pt x="1" y="371"/>
                    <a:pt x="193" y="514"/>
                  </a:cubicBezTo>
                  <a:lnTo>
                    <a:pt x="243" y="551"/>
                  </a:lnTo>
                  <a:cubicBezTo>
                    <a:pt x="345" y="610"/>
                    <a:pt x="488" y="643"/>
                    <a:pt x="634" y="643"/>
                  </a:cubicBezTo>
                  <a:cubicBezTo>
                    <a:pt x="750" y="643"/>
                    <a:pt x="868" y="622"/>
                    <a:pt x="967" y="576"/>
                  </a:cubicBezTo>
                  <a:cubicBezTo>
                    <a:pt x="1220" y="468"/>
                    <a:pt x="1255" y="268"/>
                    <a:pt x="1077" y="124"/>
                  </a:cubicBezTo>
                  <a:cubicBezTo>
                    <a:pt x="1061" y="113"/>
                    <a:pt x="1046" y="102"/>
                    <a:pt x="1029" y="92"/>
                  </a:cubicBezTo>
                  <a:cubicBezTo>
                    <a:pt x="924" y="32"/>
                    <a:pt x="785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0"/>
            <p:cNvSpPr/>
            <p:nvPr/>
          </p:nvSpPr>
          <p:spPr>
            <a:xfrm>
              <a:off x="3216925" y="5293150"/>
              <a:ext cx="30700" cy="16175"/>
            </a:xfrm>
            <a:custGeom>
              <a:rect b="b" l="l" r="r" t="t"/>
              <a:pathLst>
                <a:path extrusionOk="0" h="647" w="1228">
                  <a:moveTo>
                    <a:pt x="608" y="1"/>
                  </a:moveTo>
                  <a:cubicBezTo>
                    <a:pt x="442" y="1"/>
                    <a:pt x="277" y="43"/>
                    <a:pt x="170" y="124"/>
                  </a:cubicBezTo>
                  <a:cubicBezTo>
                    <a:pt x="0" y="255"/>
                    <a:pt x="16" y="436"/>
                    <a:pt x="215" y="551"/>
                  </a:cubicBezTo>
                  <a:lnTo>
                    <a:pt x="279" y="580"/>
                  </a:lnTo>
                  <a:lnTo>
                    <a:pt x="272" y="584"/>
                  </a:lnTo>
                  <a:cubicBezTo>
                    <a:pt x="373" y="626"/>
                    <a:pt x="489" y="647"/>
                    <a:pt x="604" y="647"/>
                  </a:cubicBezTo>
                  <a:cubicBezTo>
                    <a:pt x="773" y="647"/>
                    <a:pt x="941" y="602"/>
                    <a:pt x="1058" y="515"/>
                  </a:cubicBezTo>
                  <a:cubicBezTo>
                    <a:pt x="1227" y="386"/>
                    <a:pt x="1198" y="206"/>
                    <a:pt x="1005" y="95"/>
                  </a:cubicBezTo>
                  <a:cubicBezTo>
                    <a:pt x="987" y="85"/>
                    <a:pt x="968" y="75"/>
                    <a:pt x="950" y="67"/>
                  </a:cubicBezTo>
                  <a:cubicBezTo>
                    <a:pt x="849" y="22"/>
                    <a:pt x="728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0"/>
            <p:cNvSpPr/>
            <p:nvPr/>
          </p:nvSpPr>
          <p:spPr>
            <a:xfrm>
              <a:off x="5122450" y="4133600"/>
              <a:ext cx="31025" cy="16200"/>
            </a:xfrm>
            <a:custGeom>
              <a:rect b="b" l="l" r="r" t="t"/>
              <a:pathLst>
                <a:path extrusionOk="0" h="648" w="1241">
                  <a:moveTo>
                    <a:pt x="618" y="1"/>
                  </a:moveTo>
                  <a:cubicBezTo>
                    <a:pt x="492" y="1"/>
                    <a:pt x="365" y="25"/>
                    <a:pt x="261" y="74"/>
                  </a:cubicBezTo>
                  <a:cubicBezTo>
                    <a:pt x="28" y="192"/>
                    <a:pt x="0" y="397"/>
                    <a:pt x="199" y="530"/>
                  </a:cubicBezTo>
                  <a:lnTo>
                    <a:pt x="229" y="553"/>
                  </a:lnTo>
                  <a:cubicBezTo>
                    <a:pt x="334" y="615"/>
                    <a:pt x="478" y="647"/>
                    <a:pt x="623" y="647"/>
                  </a:cubicBezTo>
                  <a:cubicBezTo>
                    <a:pt x="750" y="647"/>
                    <a:pt x="878" y="622"/>
                    <a:pt x="980" y="570"/>
                  </a:cubicBezTo>
                  <a:cubicBezTo>
                    <a:pt x="1213" y="452"/>
                    <a:pt x="1241" y="254"/>
                    <a:pt x="1041" y="114"/>
                  </a:cubicBezTo>
                  <a:cubicBezTo>
                    <a:pt x="1030" y="107"/>
                    <a:pt x="1018" y="99"/>
                    <a:pt x="1005" y="91"/>
                  </a:cubicBezTo>
                  <a:cubicBezTo>
                    <a:pt x="900" y="31"/>
                    <a:pt x="760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0"/>
            <p:cNvSpPr/>
            <p:nvPr/>
          </p:nvSpPr>
          <p:spPr>
            <a:xfrm>
              <a:off x="3151900" y="5262500"/>
              <a:ext cx="30825" cy="16150"/>
            </a:xfrm>
            <a:custGeom>
              <a:rect b="b" l="l" r="r" t="t"/>
              <a:pathLst>
                <a:path extrusionOk="0" h="646" w="1233">
                  <a:moveTo>
                    <a:pt x="618" y="0"/>
                  </a:moveTo>
                  <a:cubicBezTo>
                    <a:pt x="462" y="0"/>
                    <a:pt x="306" y="38"/>
                    <a:pt x="198" y="110"/>
                  </a:cubicBezTo>
                  <a:cubicBezTo>
                    <a:pt x="0" y="242"/>
                    <a:pt x="23" y="434"/>
                    <a:pt x="229" y="553"/>
                  </a:cubicBezTo>
                  <a:lnTo>
                    <a:pt x="250" y="565"/>
                  </a:lnTo>
                  <a:cubicBezTo>
                    <a:pt x="356" y="620"/>
                    <a:pt x="486" y="646"/>
                    <a:pt x="616" y="646"/>
                  </a:cubicBezTo>
                  <a:cubicBezTo>
                    <a:pt x="774" y="646"/>
                    <a:pt x="931" y="607"/>
                    <a:pt x="1043" y="533"/>
                  </a:cubicBezTo>
                  <a:cubicBezTo>
                    <a:pt x="1233" y="407"/>
                    <a:pt x="1214" y="213"/>
                    <a:pt x="1005" y="91"/>
                  </a:cubicBezTo>
                  <a:cubicBezTo>
                    <a:pt x="996" y="87"/>
                    <a:pt x="987" y="82"/>
                    <a:pt x="977" y="78"/>
                  </a:cubicBezTo>
                  <a:cubicBezTo>
                    <a:pt x="875" y="25"/>
                    <a:pt x="747" y="0"/>
                    <a:pt x="61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0"/>
            <p:cNvSpPr/>
            <p:nvPr/>
          </p:nvSpPr>
          <p:spPr>
            <a:xfrm>
              <a:off x="5066775" y="4097575"/>
              <a:ext cx="30350" cy="16225"/>
            </a:xfrm>
            <a:custGeom>
              <a:rect b="b" l="l" r="r" t="t"/>
              <a:pathLst>
                <a:path extrusionOk="0" h="649" w="1214">
                  <a:moveTo>
                    <a:pt x="625" y="0"/>
                  </a:moveTo>
                  <a:cubicBezTo>
                    <a:pt x="483" y="0"/>
                    <a:pt x="339" y="33"/>
                    <a:pt x="225" y="95"/>
                  </a:cubicBezTo>
                  <a:cubicBezTo>
                    <a:pt x="7" y="213"/>
                    <a:pt x="1" y="414"/>
                    <a:pt x="207" y="550"/>
                  </a:cubicBezTo>
                  <a:lnTo>
                    <a:pt x="214" y="553"/>
                  </a:lnTo>
                  <a:cubicBezTo>
                    <a:pt x="323" y="616"/>
                    <a:pt x="466" y="648"/>
                    <a:pt x="610" y="648"/>
                  </a:cubicBezTo>
                  <a:cubicBezTo>
                    <a:pt x="749" y="648"/>
                    <a:pt x="890" y="618"/>
                    <a:pt x="1002" y="557"/>
                  </a:cubicBezTo>
                  <a:cubicBezTo>
                    <a:pt x="1214" y="435"/>
                    <a:pt x="1212" y="230"/>
                    <a:pt x="1013" y="99"/>
                  </a:cubicBezTo>
                  <a:lnTo>
                    <a:pt x="1000" y="90"/>
                  </a:lnTo>
                  <a:cubicBezTo>
                    <a:pt x="896" y="30"/>
                    <a:pt x="761" y="0"/>
                    <a:pt x="62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0"/>
            <p:cNvSpPr/>
            <p:nvPr/>
          </p:nvSpPr>
          <p:spPr>
            <a:xfrm>
              <a:off x="3090400" y="5229700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20" y="0"/>
                  </a:moveTo>
                  <a:cubicBezTo>
                    <a:pt x="474" y="0"/>
                    <a:pt x="327" y="33"/>
                    <a:pt x="219" y="96"/>
                  </a:cubicBezTo>
                  <a:cubicBezTo>
                    <a:pt x="0" y="223"/>
                    <a:pt x="8" y="425"/>
                    <a:pt x="222" y="548"/>
                  </a:cubicBezTo>
                  <a:lnTo>
                    <a:pt x="229" y="552"/>
                  </a:lnTo>
                  <a:cubicBezTo>
                    <a:pt x="335" y="613"/>
                    <a:pt x="479" y="645"/>
                    <a:pt x="622" y="645"/>
                  </a:cubicBezTo>
                  <a:cubicBezTo>
                    <a:pt x="766" y="645"/>
                    <a:pt x="910" y="613"/>
                    <a:pt x="1016" y="548"/>
                  </a:cubicBezTo>
                  <a:cubicBezTo>
                    <a:pt x="1228" y="425"/>
                    <a:pt x="1220" y="214"/>
                    <a:pt x="1006" y="92"/>
                  </a:cubicBezTo>
                  <a:cubicBezTo>
                    <a:pt x="899" y="30"/>
                    <a:pt x="760" y="0"/>
                    <a:pt x="62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0"/>
            <p:cNvSpPr/>
            <p:nvPr/>
          </p:nvSpPr>
          <p:spPr>
            <a:xfrm>
              <a:off x="5007375" y="4063525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9" y="1"/>
                  </a:moveTo>
                  <a:cubicBezTo>
                    <a:pt x="453" y="1"/>
                    <a:pt x="307" y="34"/>
                    <a:pt x="198" y="102"/>
                  </a:cubicBezTo>
                  <a:cubicBezTo>
                    <a:pt x="0" y="233"/>
                    <a:pt x="2" y="429"/>
                    <a:pt x="215" y="553"/>
                  </a:cubicBezTo>
                  <a:lnTo>
                    <a:pt x="229" y="562"/>
                  </a:lnTo>
                  <a:cubicBezTo>
                    <a:pt x="336" y="619"/>
                    <a:pt x="476" y="647"/>
                    <a:pt x="614" y="647"/>
                  </a:cubicBezTo>
                  <a:cubicBezTo>
                    <a:pt x="763" y="647"/>
                    <a:pt x="911" y="615"/>
                    <a:pt x="1016" y="549"/>
                  </a:cubicBezTo>
                  <a:cubicBezTo>
                    <a:pt x="1221" y="414"/>
                    <a:pt x="1206" y="216"/>
                    <a:pt x="986" y="89"/>
                  </a:cubicBezTo>
                  <a:cubicBezTo>
                    <a:pt x="878" y="31"/>
                    <a:pt x="73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0"/>
            <p:cNvSpPr/>
            <p:nvPr/>
          </p:nvSpPr>
          <p:spPr>
            <a:xfrm>
              <a:off x="3032125" y="5194925"/>
              <a:ext cx="30850" cy="16175"/>
            </a:xfrm>
            <a:custGeom>
              <a:rect b="b" l="l" r="r" t="t"/>
              <a:pathLst>
                <a:path extrusionOk="0" h="647" w="1234">
                  <a:moveTo>
                    <a:pt x="624" y="0"/>
                  </a:moveTo>
                  <a:cubicBezTo>
                    <a:pt x="493" y="0"/>
                    <a:pt x="360" y="29"/>
                    <a:pt x="254" y="87"/>
                  </a:cubicBezTo>
                  <a:cubicBezTo>
                    <a:pt x="13" y="202"/>
                    <a:pt x="0" y="407"/>
                    <a:pt x="207" y="543"/>
                  </a:cubicBezTo>
                  <a:lnTo>
                    <a:pt x="221" y="550"/>
                  </a:lnTo>
                  <a:cubicBezTo>
                    <a:pt x="331" y="614"/>
                    <a:pt x="473" y="647"/>
                    <a:pt x="616" y="647"/>
                  </a:cubicBezTo>
                  <a:cubicBezTo>
                    <a:pt x="750" y="647"/>
                    <a:pt x="884" y="619"/>
                    <a:pt x="993" y="563"/>
                  </a:cubicBezTo>
                  <a:cubicBezTo>
                    <a:pt x="1234" y="440"/>
                    <a:pt x="1233" y="235"/>
                    <a:pt x="1026" y="107"/>
                  </a:cubicBezTo>
                  <a:cubicBezTo>
                    <a:pt x="1017" y="101"/>
                    <a:pt x="1010" y="97"/>
                    <a:pt x="1000" y="92"/>
                  </a:cubicBezTo>
                  <a:cubicBezTo>
                    <a:pt x="894" y="31"/>
                    <a:pt x="760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4944125" y="4031550"/>
              <a:ext cx="30825" cy="16250"/>
            </a:xfrm>
            <a:custGeom>
              <a:rect b="b" l="l" r="r" t="t"/>
              <a:pathLst>
                <a:path extrusionOk="0" h="650" w="1233">
                  <a:moveTo>
                    <a:pt x="618" y="1"/>
                  </a:moveTo>
                  <a:cubicBezTo>
                    <a:pt x="457" y="1"/>
                    <a:pt x="298" y="42"/>
                    <a:pt x="190" y="119"/>
                  </a:cubicBezTo>
                  <a:cubicBezTo>
                    <a:pt x="0" y="246"/>
                    <a:pt x="30" y="436"/>
                    <a:pt x="236" y="554"/>
                  </a:cubicBezTo>
                  <a:lnTo>
                    <a:pt x="264" y="572"/>
                  </a:lnTo>
                  <a:cubicBezTo>
                    <a:pt x="367" y="624"/>
                    <a:pt x="494" y="649"/>
                    <a:pt x="621" y="649"/>
                  </a:cubicBezTo>
                  <a:cubicBezTo>
                    <a:pt x="782" y="649"/>
                    <a:pt x="941" y="608"/>
                    <a:pt x="1043" y="530"/>
                  </a:cubicBezTo>
                  <a:cubicBezTo>
                    <a:pt x="1233" y="405"/>
                    <a:pt x="1216" y="217"/>
                    <a:pt x="1022" y="105"/>
                  </a:cubicBezTo>
                  <a:cubicBezTo>
                    <a:pt x="1005" y="94"/>
                    <a:pt x="987" y="86"/>
                    <a:pt x="970" y="77"/>
                  </a:cubicBezTo>
                  <a:cubicBezTo>
                    <a:pt x="868" y="26"/>
                    <a:pt x="742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2977475" y="5158150"/>
              <a:ext cx="31050" cy="16150"/>
            </a:xfrm>
            <a:custGeom>
              <a:rect b="b" l="l" r="r" t="t"/>
              <a:pathLst>
                <a:path extrusionOk="0" h="646" w="1242">
                  <a:moveTo>
                    <a:pt x="624" y="0"/>
                  </a:moveTo>
                  <a:cubicBezTo>
                    <a:pt x="504" y="0"/>
                    <a:pt x="381" y="24"/>
                    <a:pt x="275" y="71"/>
                  </a:cubicBezTo>
                  <a:cubicBezTo>
                    <a:pt x="42" y="183"/>
                    <a:pt x="1" y="388"/>
                    <a:pt x="193" y="523"/>
                  </a:cubicBezTo>
                  <a:lnTo>
                    <a:pt x="236" y="548"/>
                  </a:lnTo>
                  <a:cubicBezTo>
                    <a:pt x="348" y="612"/>
                    <a:pt x="493" y="645"/>
                    <a:pt x="635" y="645"/>
                  </a:cubicBezTo>
                  <a:cubicBezTo>
                    <a:pt x="756" y="645"/>
                    <a:pt x="876" y="621"/>
                    <a:pt x="974" y="573"/>
                  </a:cubicBezTo>
                  <a:cubicBezTo>
                    <a:pt x="1220" y="461"/>
                    <a:pt x="1241" y="261"/>
                    <a:pt x="1056" y="121"/>
                  </a:cubicBezTo>
                  <a:cubicBezTo>
                    <a:pt x="1043" y="112"/>
                    <a:pt x="1029" y="103"/>
                    <a:pt x="1015" y="96"/>
                  </a:cubicBezTo>
                  <a:cubicBezTo>
                    <a:pt x="907" y="33"/>
                    <a:pt x="767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4878575" y="4001850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7" y="1"/>
                  </a:moveTo>
                  <a:cubicBezTo>
                    <a:pt x="429" y="1"/>
                    <a:pt x="264" y="46"/>
                    <a:pt x="155" y="133"/>
                  </a:cubicBezTo>
                  <a:cubicBezTo>
                    <a:pt x="0" y="264"/>
                    <a:pt x="23" y="441"/>
                    <a:pt x="214" y="552"/>
                  </a:cubicBezTo>
                  <a:lnTo>
                    <a:pt x="285" y="585"/>
                  </a:lnTo>
                  <a:cubicBezTo>
                    <a:pt x="386" y="627"/>
                    <a:pt x="502" y="648"/>
                    <a:pt x="616" y="648"/>
                  </a:cubicBezTo>
                  <a:cubicBezTo>
                    <a:pt x="782" y="648"/>
                    <a:pt x="943" y="603"/>
                    <a:pt x="1043" y="515"/>
                  </a:cubicBezTo>
                  <a:cubicBezTo>
                    <a:pt x="1221" y="383"/>
                    <a:pt x="1192" y="210"/>
                    <a:pt x="1005" y="103"/>
                  </a:cubicBezTo>
                  <a:cubicBezTo>
                    <a:pt x="982" y="89"/>
                    <a:pt x="959" y="78"/>
                    <a:pt x="934" y="68"/>
                  </a:cubicBezTo>
                  <a:cubicBezTo>
                    <a:pt x="833" y="23"/>
                    <a:pt x="714" y="1"/>
                    <a:pt x="59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0"/>
            <p:cNvSpPr/>
            <p:nvPr/>
          </p:nvSpPr>
          <p:spPr>
            <a:xfrm>
              <a:off x="2926775" y="511962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25" y="1"/>
                  </a:moveTo>
                  <a:cubicBezTo>
                    <a:pt x="514" y="1"/>
                    <a:pt x="401" y="19"/>
                    <a:pt x="303" y="56"/>
                  </a:cubicBezTo>
                  <a:cubicBezTo>
                    <a:pt x="63" y="164"/>
                    <a:pt x="0" y="365"/>
                    <a:pt x="171" y="512"/>
                  </a:cubicBezTo>
                  <a:lnTo>
                    <a:pt x="242" y="553"/>
                  </a:lnTo>
                  <a:cubicBezTo>
                    <a:pt x="344" y="612"/>
                    <a:pt x="490" y="645"/>
                    <a:pt x="637" y="645"/>
                  </a:cubicBezTo>
                  <a:cubicBezTo>
                    <a:pt x="747" y="645"/>
                    <a:pt x="858" y="627"/>
                    <a:pt x="951" y="586"/>
                  </a:cubicBezTo>
                  <a:cubicBezTo>
                    <a:pt x="1205" y="479"/>
                    <a:pt x="1269" y="278"/>
                    <a:pt x="1084" y="139"/>
                  </a:cubicBezTo>
                  <a:cubicBezTo>
                    <a:pt x="1063" y="121"/>
                    <a:pt x="1040" y="105"/>
                    <a:pt x="1018" y="91"/>
                  </a:cubicBezTo>
                  <a:cubicBezTo>
                    <a:pt x="913" y="31"/>
                    <a:pt x="770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0"/>
            <p:cNvSpPr/>
            <p:nvPr/>
          </p:nvSpPr>
          <p:spPr>
            <a:xfrm>
              <a:off x="4809300" y="3974550"/>
              <a:ext cx="30825" cy="16075"/>
            </a:xfrm>
            <a:custGeom>
              <a:rect b="b" l="l" r="r" t="t"/>
              <a:pathLst>
                <a:path extrusionOk="0" h="643" w="1233">
                  <a:moveTo>
                    <a:pt x="617" y="1"/>
                  </a:moveTo>
                  <a:cubicBezTo>
                    <a:pt x="435" y="1"/>
                    <a:pt x="259" y="52"/>
                    <a:pt x="156" y="149"/>
                  </a:cubicBezTo>
                  <a:cubicBezTo>
                    <a:pt x="0" y="273"/>
                    <a:pt x="38" y="441"/>
                    <a:pt x="222" y="548"/>
                  </a:cubicBezTo>
                  <a:lnTo>
                    <a:pt x="314" y="593"/>
                  </a:lnTo>
                  <a:cubicBezTo>
                    <a:pt x="407" y="626"/>
                    <a:pt x="511" y="642"/>
                    <a:pt x="613" y="642"/>
                  </a:cubicBezTo>
                  <a:cubicBezTo>
                    <a:pt x="800" y="642"/>
                    <a:pt x="982" y="589"/>
                    <a:pt x="1086" y="491"/>
                  </a:cubicBezTo>
                  <a:cubicBezTo>
                    <a:pt x="1232" y="364"/>
                    <a:pt x="1199" y="199"/>
                    <a:pt x="1021" y="96"/>
                  </a:cubicBezTo>
                  <a:cubicBezTo>
                    <a:pt x="988" y="78"/>
                    <a:pt x="955" y="63"/>
                    <a:pt x="920" y="52"/>
                  </a:cubicBezTo>
                  <a:cubicBezTo>
                    <a:pt x="825" y="17"/>
                    <a:pt x="720" y="1"/>
                    <a:pt x="61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0"/>
            <p:cNvSpPr/>
            <p:nvPr/>
          </p:nvSpPr>
          <p:spPr>
            <a:xfrm>
              <a:off x="2880100" y="5079300"/>
              <a:ext cx="31750" cy="16200"/>
            </a:xfrm>
            <a:custGeom>
              <a:rect b="b" l="l" r="r" t="t"/>
              <a:pathLst>
                <a:path extrusionOk="0" h="648" w="1270">
                  <a:moveTo>
                    <a:pt x="642" y="0"/>
                  </a:moveTo>
                  <a:cubicBezTo>
                    <a:pt x="541" y="0"/>
                    <a:pt x="438" y="17"/>
                    <a:pt x="347" y="52"/>
                  </a:cubicBezTo>
                  <a:cubicBezTo>
                    <a:pt x="85" y="147"/>
                    <a:pt x="1" y="344"/>
                    <a:pt x="165" y="496"/>
                  </a:cubicBezTo>
                  <a:lnTo>
                    <a:pt x="250" y="553"/>
                  </a:lnTo>
                  <a:cubicBezTo>
                    <a:pt x="357" y="615"/>
                    <a:pt x="502" y="648"/>
                    <a:pt x="647" y="648"/>
                  </a:cubicBezTo>
                  <a:cubicBezTo>
                    <a:pt x="745" y="648"/>
                    <a:pt x="843" y="633"/>
                    <a:pt x="931" y="602"/>
                  </a:cubicBezTo>
                  <a:cubicBezTo>
                    <a:pt x="1186" y="503"/>
                    <a:pt x="1269" y="306"/>
                    <a:pt x="1105" y="154"/>
                  </a:cubicBezTo>
                  <a:cubicBezTo>
                    <a:pt x="1080" y="129"/>
                    <a:pt x="1051" y="108"/>
                    <a:pt x="1020" y="90"/>
                  </a:cubicBezTo>
                  <a:cubicBezTo>
                    <a:pt x="918" y="31"/>
                    <a:pt x="781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0"/>
            <p:cNvSpPr/>
            <p:nvPr/>
          </p:nvSpPr>
          <p:spPr>
            <a:xfrm>
              <a:off x="4737750" y="39495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11" y="0"/>
                  </a:moveTo>
                  <a:cubicBezTo>
                    <a:pt x="416" y="0"/>
                    <a:pt x="225" y="61"/>
                    <a:pt x="120" y="167"/>
                  </a:cubicBezTo>
                  <a:cubicBezTo>
                    <a:pt x="0" y="294"/>
                    <a:pt x="44" y="450"/>
                    <a:pt x="222" y="552"/>
                  </a:cubicBezTo>
                  <a:lnTo>
                    <a:pt x="342" y="606"/>
                  </a:lnTo>
                  <a:cubicBezTo>
                    <a:pt x="426" y="633"/>
                    <a:pt x="519" y="647"/>
                    <a:pt x="611" y="647"/>
                  </a:cubicBezTo>
                  <a:cubicBezTo>
                    <a:pt x="807" y="647"/>
                    <a:pt x="1000" y="587"/>
                    <a:pt x="1100" y="478"/>
                  </a:cubicBezTo>
                  <a:cubicBezTo>
                    <a:pt x="1223" y="353"/>
                    <a:pt x="1181" y="195"/>
                    <a:pt x="1011" y="97"/>
                  </a:cubicBezTo>
                  <a:cubicBezTo>
                    <a:pt x="971" y="74"/>
                    <a:pt x="929" y="56"/>
                    <a:pt x="886" y="43"/>
                  </a:cubicBezTo>
                  <a:cubicBezTo>
                    <a:pt x="799" y="14"/>
                    <a:pt x="704" y="0"/>
                    <a:pt x="61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0"/>
            <p:cNvSpPr/>
            <p:nvPr/>
          </p:nvSpPr>
          <p:spPr>
            <a:xfrm>
              <a:off x="2837700" y="5037700"/>
              <a:ext cx="31750" cy="16025"/>
            </a:xfrm>
            <a:custGeom>
              <a:rect b="b" l="l" r="r" t="t"/>
              <a:pathLst>
                <a:path extrusionOk="0" h="641" w="1270">
                  <a:moveTo>
                    <a:pt x="651" y="0"/>
                  </a:moveTo>
                  <a:cubicBezTo>
                    <a:pt x="558" y="0"/>
                    <a:pt x="463" y="14"/>
                    <a:pt x="374" y="41"/>
                  </a:cubicBezTo>
                  <a:cubicBezTo>
                    <a:pt x="112" y="119"/>
                    <a:pt x="1" y="316"/>
                    <a:pt x="150" y="468"/>
                  </a:cubicBezTo>
                  <a:lnTo>
                    <a:pt x="250" y="550"/>
                  </a:lnTo>
                  <a:cubicBezTo>
                    <a:pt x="350" y="608"/>
                    <a:pt x="492" y="641"/>
                    <a:pt x="635" y="641"/>
                  </a:cubicBezTo>
                  <a:cubicBezTo>
                    <a:pt x="727" y="641"/>
                    <a:pt x="819" y="627"/>
                    <a:pt x="902" y="599"/>
                  </a:cubicBezTo>
                  <a:cubicBezTo>
                    <a:pt x="1171" y="516"/>
                    <a:pt x="1269" y="320"/>
                    <a:pt x="1134" y="168"/>
                  </a:cubicBezTo>
                  <a:cubicBezTo>
                    <a:pt x="1105" y="137"/>
                    <a:pt x="1071" y="112"/>
                    <a:pt x="1035" y="91"/>
                  </a:cubicBezTo>
                  <a:cubicBezTo>
                    <a:pt x="932" y="32"/>
                    <a:pt x="794" y="0"/>
                    <a:pt x="65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0"/>
            <p:cNvSpPr/>
            <p:nvPr/>
          </p:nvSpPr>
          <p:spPr>
            <a:xfrm>
              <a:off x="4663550" y="3927125"/>
              <a:ext cx="30550" cy="16175"/>
            </a:xfrm>
            <a:custGeom>
              <a:rect b="b" l="l" r="r" t="t"/>
              <a:pathLst>
                <a:path extrusionOk="0" h="647" w="1222">
                  <a:moveTo>
                    <a:pt x="615" y="0"/>
                  </a:moveTo>
                  <a:cubicBezTo>
                    <a:pt x="413" y="0"/>
                    <a:pt x="216" y="68"/>
                    <a:pt x="121" y="183"/>
                  </a:cubicBezTo>
                  <a:cubicBezTo>
                    <a:pt x="1" y="309"/>
                    <a:pt x="51" y="453"/>
                    <a:pt x="222" y="552"/>
                  </a:cubicBezTo>
                  <a:lnTo>
                    <a:pt x="371" y="613"/>
                  </a:lnTo>
                  <a:cubicBezTo>
                    <a:pt x="450" y="636"/>
                    <a:pt x="533" y="647"/>
                    <a:pt x="614" y="647"/>
                  </a:cubicBezTo>
                  <a:cubicBezTo>
                    <a:pt x="824" y="647"/>
                    <a:pt x="1023" y="575"/>
                    <a:pt x="1114" y="463"/>
                  </a:cubicBezTo>
                  <a:cubicBezTo>
                    <a:pt x="1222" y="335"/>
                    <a:pt x="1174" y="185"/>
                    <a:pt x="1011" y="91"/>
                  </a:cubicBezTo>
                  <a:cubicBezTo>
                    <a:pt x="964" y="66"/>
                    <a:pt x="915" y="45"/>
                    <a:pt x="864" y="31"/>
                  </a:cubicBezTo>
                  <a:lnTo>
                    <a:pt x="857" y="35"/>
                  </a:lnTo>
                  <a:cubicBezTo>
                    <a:pt x="779" y="11"/>
                    <a:pt x="697" y="0"/>
                    <a:pt x="61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0"/>
            <p:cNvSpPr/>
            <p:nvPr/>
          </p:nvSpPr>
          <p:spPr>
            <a:xfrm>
              <a:off x="2800075" y="4994400"/>
              <a:ext cx="31550" cy="16250"/>
            </a:xfrm>
            <a:custGeom>
              <a:rect b="b" l="l" r="r" t="t"/>
              <a:pathLst>
                <a:path extrusionOk="0" h="650" w="1262">
                  <a:moveTo>
                    <a:pt x="633" y="0"/>
                  </a:moveTo>
                  <a:cubicBezTo>
                    <a:pt x="553" y="0"/>
                    <a:pt x="472" y="10"/>
                    <a:pt x="395" y="32"/>
                  </a:cubicBezTo>
                  <a:cubicBezTo>
                    <a:pt x="112" y="106"/>
                    <a:pt x="0" y="302"/>
                    <a:pt x="128" y="460"/>
                  </a:cubicBezTo>
                  <a:lnTo>
                    <a:pt x="243" y="549"/>
                  </a:lnTo>
                  <a:cubicBezTo>
                    <a:pt x="351" y="612"/>
                    <a:pt x="496" y="650"/>
                    <a:pt x="646" y="650"/>
                  </a:cubicBezTo>
                  <a:cubicBezTo>
                    <a:pt x="722" y="650"/>
                    <a:pt x="799" y="640"/>
                    <a:pt x="873" y="619"/>
                  </a:cubicBezTo>
                  <a:cubicBezTo>
                    <a:pt x="1149" y="541"/>
                    <a:pt x="1262" y="353"/>
                    <a:pt x="1140" y="184"/>
                  </a:cubicBezTo>
                  <a:cubicBezTo>
                    <a:pt x="1110" y="149"/>
                    <a:pt x="1072" y="118"/>
                    <a:pt x="1032" y="96"/>
                  </a:cubicBezTo>
                  <a:cubicBezTo>
                    <a:pt x="925" y="35"/>
                    <a:pt x="781" y="0"/>
                    <a:pt x="63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0"/>
            <p:cNvSpPr/>
            <p:nvPr/>
          </p:nvSpPr>
          <p:spPr>
            <a:xfrm>
              <a:off x="4587400" y="39074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20" y="1"/>
                  </a:moveTo>
                  <a:cubicBezTo>
                    <a:pt x="398" y="1"/>
                    <a:pt x="186" y="75"/>
                    <a:pt x="100" y="199"/>
                  </a:cubicBezTo>
                  <a:cubicBezTo>
                    <a:pt x="1" y="323"/>
                    <a:pt x="73" y="463"/>
                    <a:pt x="230" y="553"/>
                  </a:cubicBezTo>
                  <a:lnTo>
                    <a:pt x="408" y="623"/>
                  </a:lnTo>
                  <a:cubicBezTo>
                    <a:pt x="476" y="639"/>
                    <a:pt x="546" y="646"/>
                    <a:pt x="614" y="646"/>
                  </a:cubicBezTo>
                  <a:cubicBezTo>
                    <a:pt x="833" y="646"/>
                    <a:pt x="1041" y="571"/>
                    <a:pt x="1137" y="446"/>
                  </a:cubicBezTo>
                  <a:cubicBezTo>
                    <a:pt x="1222" y="322"/>
                    <a:pt x="1165" y="181"/>
                    <a:pt x="1009" y="92"/>
                  </a:cubicBezTo>
                  <a:cubicBezTo>
                    <a:pt x="953" y="60"/>
                    <a:pt x="892" y="38"/>
                    <a:pt x="829" y="24"/>
                  </a:cubicBezTo>
                  <a:cubicBezTo>
                    <a:pt x="761" y="8"/>
                    <a:pt x="690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0"/>
            <p:cNvSpPr/>
            <p:nvPr/>
          </p:nvSpPr>
          <p:spPr>
            <a:xfrm>
              <a:off x="2766650" y="49498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36" y="1"/>
                  </a:moveTo>
                  <a:cubicBezTo>
                    <a:pt x="567" y="1"/>
                    <a:pt x="498" y="8"/>
                    <a:pt x="431" y="24"/>
                  </a:cubicBezTo>
                  <a:cubicBezTo>
                    <a:pt x="141" y="94"/>
                    <a:pt x="0" y="274"/>
                    <a:pt x="122" y="442"/>
                  </a:cubicBezTo>
                  <a:lnTo>
                    <a:pt x="244" y="552"/>
                  </a:lnTo>
                  <a:cubicBezTo>
                    <a:pt x="348" y="612"/>
                    <a:pt x="489" y="647"/>
                    <a:pt x="639" y="647"/>
                  </a:cubicBezTo>
                  <a:cubicBezTo>
                    <a:pt x="705" y="647"/>
                    <a:pt x="773" y="640"/>
                    <a:pt x="839" y="626"/>
                  </a:cubicBezTo>
                  <a:cubicBezTo>
                    <a:pt x="1129" y="566"/>
                    <a:pt x="1270" y="368"/>
                    <a:pt x="1163" y="208"/>
                  </a:cubicBezTo>
                  <a:cubicBezTo>
                    <a:pt x="1128" y="164"/>
                    <a:pt x="1085" y="126"/>
                    <a:pt x="1035" y="98"/>
                  </a:cubicBezTo>
                  <a:cubicBezTo>
                    <a:pt x="928" y="36"/>
                    <a:pt x="784" y="1"/>
                    <a:pt x="63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0"/>
            <p:cNvSpPr/>
            <p:nvPr/>
          </p:nvSpPr>
          <p:spPr>
            <a:xfrm>
              <a:off x="4509900" y="3890375"/>
              <a:ext cx="29625" cy="16150"/>
            </a:xfrm>
            <a:custGeom>
              <a:rect b="b" l="l" r="r" t="t"/>
              <a:pathLst>
                <a:path extrusionOk="0" h="646" w="1185">
                  <a:moveTo>
                    <a:pt x="588" y="0"/>
                  </a:moveTo>
                  <a:cubicBezTo>
                    <a:pt x="357" y="0"/>
                    <a:pt x="141" y="86"/>
                    <a:pt x="64" y="215"/>
                  </a:cubicBezTo>
                  <a:cubicBezTo>
                    <a:pt x="1" y="335"/>
                    <a:pt x="44" y="466"/>
                    <a:pt x="193" y="553"/>
                  </a:cubicBezTo>
                  <a:lnTo>
                    <a:pt x="413" y="631"/>
                  </a:lnTo>
                  <a:cubicBezTo>
                    <a:pt x="470" y="641"/>
                    <a:pt x="527" y="646"/>
                    <a:pt x="584" y="646"/>
                  </a:cubicBezTo>
                  <a:cubicBezTo>
                    <a:pt x="821" y="646"/>
                    <a:pt x="1046" y="562"/>
                    <a:pt x="1113" y="430"/>
                  </a:cubicBezTo>
                  <a:cubicBezTo>
                    <a:pt x="1184" y="306"/>
                    <a:pt x="1123" y="178"/>
                    <a:pt x="978" y="94"/>
                  </a:cubicBezTo>
                  <a:cubicBezTo>
                    <a:pt x="914" y="58"/>
                    <a:pt x="844" y="33"/>
                    <a:pt x="772" y="19"/>
                  </a:cubicBezTo>
                  <a:cubicBezTo>
                    <a:pt x="711" y="6"/>
                    <a:pt x="649" y="0"/>
                    <a:pt x="58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30"/>
            <p:cNvSpPr/>
            <p:nvPr/>
          </p:nvSpPr>
          <p:spPr>
            <a:xfrm>
              <a:off x="2738200" y="4904325"/>
              <a:ext cx="31425" cy="16200"/>
            </a:xfrm>
            <a:custGeom>
              <a:rect b="b" l="l" r="r" t="t"/>
              <a:pathLst>
                <a:path extrusionOk="0" h="648" w="1257">
                  <a:moveTo>
                    <a:pt x="625" y="1"/>
                  </a:moveTo>
                  <a:cubicBezTo>
                    <a:pt x="566" y="1"/>
                    <a:pt x="506" y="6"/>
                    <a:pt x="447" y="18"/>
                  </a:cubicBezTo>
                  <a:cubicBezTo>
                    <a:pt x="171" y="71"/>
                    <a:pt x="1" y="260"/>
                    <a:pt x="101" y="425"/>
                  </a:cubicBezTo>
                  <a:lnTo>
                    <a:pt x="238" y="552"/>
                  </a:lnTo>
                  <a:cubicBezTo>
                    <a:pt x="343" y="612"/>
                    <a:pt x="489" y="648"/>
                    <a:pt x="642" y="648"/>
                  </a:cubicBezTo>
                  <a:cubicBezTo>
                    <a:pt x="696" y="648"/>
                    <a:pt x="751" y="643"/>
                    <a:pt x="805" y="634"/>
                  </a:cubicBezTo>
                  <a:cubicBezTo>
                    <a:pt x="1095" y="571"/>
                    <a:pt x="1257" y="387"/>
                    <a:pt x="1156" y="223"/>
                  </a:cubicBezTo>
                  <a:lnTo>
                    <a:pt x="1156" y="223"/>
                  </a:lnTo>
                  <a:lnTo>
                    <a:pt x="1165" y="227"/>
                  </a:lnTo>
                  <a:cubicBezTo>
                    <a:pt x="1130" y="172"/>
                    <a:pt x="1081" y="128"/>
                    <a:pt x="1025" y="97"/>
                  </a:cubicBezTo>
                  <a:cubicBezTo>
                    <a:pt x="919" y="36"/>
                    <a:pt x="776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30"/>
            <p:cNvSpPr/>
            <p:nvPr/>
          </p:nvSpPr>
          <p:spPr>
            <a:xfrm>
              <a:off x="4430075" y="3876050"/>
              <a:ext cx="29650" cy="16100"/>
            </a:xfrm>
            <a:custGeom>
              <a:rect b="b" l="l" r="r" t="t"/>
              <a:pathLst>
                <a:path extrusionOk="0" h="644" w="1186">
                  <a:moveTo>
                    <a:pt x="592" y="1"/>
                  </a:moveTo>
                  <a:cubicBezTo>
                    <a:pt x="354" y="1"/>
                    <a:pt x="127" y="98"/>
                    <a:pt x="56" y="235"/>
                  </a:cubicBezTo>
                  <a:cubicBezTo>
                    <a:pt x="0" y="349"/>
                    <a:pt x="64" y="469"/>
                    <a:pt x="207" y="551"/>
                  </a:cubicBezTo>
                  <a:lnTo>
                    <a:pt x="449" y="632"/>
                  </a:lnTo>
                  <a:cubicBezTo>
                    <a:pt x="497" y="640"/>
                    <a:pt x="546" y="644"/>
                    <a:pt x="594" y="644"/>
                  </a:cubicBezTo>
                  <a:cubicBezTo>
                    <a:pt x="837" y="644"/>
                    <a:pt x="1064" y="551"/>
                    <a:pt x="1128" y="411"/>
                  </a:cubicBezTo>
                  <a:cubicBezTo>
                    <a:pt x="1185" y="295"/>
                    <a:pt x="1127" y="175"/>
                    <a:pt x="989" y="96"/>
                  </a:cubicBezTo>
                  <a:cubicBezTo>
                    <a:pt x="911" y="52"/>
                    <a:pt x="824" y="25"/>
                    <a:pt x="736" y="13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30"/>
            <p:cNvSpPr/>
            <p:nvPr/>
          </p:nvSpPr>
          <p:spPr>
            <a:xfrm>
              <a:off x="2714575" y="4857875"/>
              <a:ext cx="31050" cy="16250"/>
            </a:xfrm>
            <a:custGeom>
              <a:rect b="b" l="l" r="r" t="t"/>
              <a:pathLst>
                <a:path extrusionOk="0" h="650" w="1242">
                  <a:moveTo>
                    <a:pt x="602" y="0"/>
                  </a:moveTo>
                  <a:cubicBezTo>
                    <a:pt x="562" y="0"/>
                    <a:pt x="522" y="3"/>
                    <a:pt x="482" y="8"/>
                  </a:cubicBezTo>
                  <a:cubicBezTo>
                    <a:pt x="176" y="52"/>
                    <a:pt x="1" y="229"/>
                    <a:pt x="79" y="406"/>
                  </a:cubicBezTo>
                  <a:lnTo>
                    <a:pt x="222" y="554"/>
                  </a:lnTo>
                  <a:cubicBezTo>
                    <a:pt x="325" y="614"/>
                    <a:pt x="470" y="649"/>
                    <a:pt x="625" y="649"/>
                  </a:cubicBezTo>
                  <a:cubicBezTo>
                    <a:pt x="673" y="649"/>
                    <a:pt x="721" y="646"/>
                    <a:pt x="769" y="639"/>
                  </a:cubicBezTo>
                  <a:cubicBezTo>
                    <a:pt x="1066" y="590"/>
                    <a:pt x="1241" y="415"/>
                    <a:pt x="1170" y="242"/>
                  </a:cubicBezTo>
                  <a:cubicBezTo>
                    <a:pt x="1134" y="183"/>
                    <a:pt x="1084" y="135"/>
                    <a:pt x="1023" y="103"/>
                  </a:cubicBezTo>
                  <a:cubicBezTo>
                    <a:pt x="911" y="38"/>
                    <a:pt x="759" y="0"/>
                    <a:pt x="60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0"/>
            <p:cNvSpPr/>
            <p:nvPr/>
          </p:nvSpPr>
          <p:spPr>
            <a:xfrm>
              <a:off x="4349400" y="3864450"/>
              <a:ext cx="29025" cy="16225"/>
            </a:xfrm>
            <a:custGeom>
              <a:rect b="b" l="l" r="r" t="t"/>
              <a:pathLst>
                <a:path extrusionOk="0" h="649" w="1161">
                  <a:moveTo>
                    <a:pt x="597" y="0"/>
                  </a:moveTo>
                  <a:cubicBezTo>
                    <a:pt x="328" y="0"/>
                    <a:pt x="84" y="103"/>
                    <a:pt x="28" y="260"/>
                  </a:cubicBezTo>
                  <a:cubicBezTo>
                    <a:pt x="0" y="367"/>
                    <a:pt x="64" y="477"/>
                    <a:pt x="184" y="547"/>
                  </a:cubicBezTo>
                  <a:cubicBezTo>
                    <a:pt x="274" y="600"/>
                    <a:pt x="374" y="634"/>
                    <a:pt x="476" y="642"/>
                  </a:cubicBezTo>
                  <a:cubicBezTo>
                    <a:pt x="513" y="647"/>
                    <a:pt x="550" y="649"/>
                    <a:pt x="587" y="649"/>
                  </a:cubicBezTo>
                  <a:cubicBezTo>
                    <a:pt x="839" y="649"/>
                    <a:pt x="1071" y="542"/>
                    <a:pt x="1120" y="391"/>
                  </a:cubicBezTo>
                  <a:cubicBezTo>
                    <a:pt x="1160" y="278"/>
                    <a:pt x="1099" y="167"/>
                    <a:pt x="968" y="91"/>
                  </a:cubicBezTo>
                  <a:cubicBezTo>
                    <a:pt x="883" y="45"/>
                    <a:pt x="789" y="16"/>
                    <a:pt x="693" y="5"/>
                  </a:cubicBezTo>
                  <a:cubicBezTo>
                    <a:pt x="661" y="2"/>
                    <a:pt x="629" y="0"/>
                    <a:pt x="59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0"/>
            <p:cNvSpPr/>
            <p:nvPr/>
          </p:nvSpPr>
          <p:spPr>
            <a:xfrm>
              <a:off x="2696050" y="4810750"/>
              <a:ext cx="30200" cy="16150"/>
            </a:xfrm>
            <a:custGeom>
              <a:rect b="b" l="l" r="r" t="t"/>
              <a:pathLst>
                <a:path extrusionOk="0" h="646" w="1208">
                  <a:moveTo>
                    <a:pt x="614" y="1"/>
                  </a:moveTo>
                  <a:cubicBezTo>
                    <a:pt x="575" y="1"/>
                    <a:pt x="535" y="3"/>
                    <a:pt x="495" y="8"/>
                  </a:cubicBezTo>
                  <a:cubicBezTo>
                    <a:pt x="190" y="37"/>
                    <a:pt x="0" y="205"/>
                    <a:pt x="50" y="382"/>
                  </a:cubicBezTo>
                  <a:lnTo>
                    <a:pt x="215" y="550"/>
                  </a:lnTo>
                  <a:cubicBezTo>
                    <a:pt x="315" y="608"/>
                    <a:pt x="459" y="646"/>
                    <a:pt x="614" y="646"/>
                  </a:cubicBezTo>
                  <a:cubicBezTo>
                    <a:pt x="646" y="646"/>
                    <a:pt x="679" y="644"/>
                    <a:pt x="711" y="641"/>
                  </a:cubicBezTo>
                  <a:cubicBezTo>
                    <a:pt x="1016" y="603"/>
                    <a:pt x="1207" y="435"/>
                    <a:pt x="1149" y="263"/>
                  </a:cubicBezTo>
                  <a:cubicBezTo>
                    <a:pt x="1128" y="195"/>
                    <a:pt x="1072" y="138"/>
                    <a:pt x="995" y="92"/>
                  </a:cubicBezTo>
                  <a:cubicBezTo>
                    <a:pt x="896" y="35"/>
                    <a:pt x="761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0"/>
            <p:cNvSpPr/>
            <p:nvPr/>
          </p:nvSpPr>
          <p:spPr>
            <a:xfrm>
              <a:off x="4267300" y="3855800"/>
              <a:ext cx="28975" cy="16100"/>
            </a:xfrm>
            <a:custGeom>
              <a:rect b="b" l="l" r="r" t="t"/>
              <a:pathLst>
                <a:path extrusionOk="0" h="644" w="1159">
                  <a:moveTo>
                    <a:pt x="566" y="1"/>
                  </a:moveTo>
                  <a:cubicBezTo>
                    <a:pt x="299" y="1"/>
                    <a:pt x="72" y="114"/>
                    <a:pt x="28" y="273"/>
                  </a:cubicBezTo>
                  <a:cubicBezTo>
                    <a:pt x="0" y="379"/>
                    <a:pt x="57" y="478"/>
                    <a:pt x="186" y="552"/>
                  </a:cubicBezTo>
                  <a:cubicBezTo>
                    <a:pt x="279" y="603"/>
                    <a:pt x="384" y="634"/>
                    <a:pt x="491" y="638"/>
                  </a:cubicBezTo>
                  <a:cubicBezTo>
                    <a:pt x="525" y="642"/>
                    <a:pt x="559" y="643"/>
                    <a:pt x="593" y="643"/>
                  </a:cubicBezTo>
                  <a:cubicBezTo>
                    <a:pt x="863" y="643"/>
                    <a:pt x="1091" y="528"/>
                    <a:pt x="1133" y="372"/>
                  </a:cubicBezTo>
                  <a:cubicBezTo>
                    <a:pt x="1159" y="269"/>
                    <a:pt x="1093" y="165"/>
                    <a:pt x="970" y="94"/>
                  </a:cubicBezTo>
                  <a:cubicBezTo>
                    <a:pt x="874" y="41"/>
                    <a:pt x="767" y="11"/>
                    <a:pt x="658" y="5"/>
                  </a:cubicBezTo>
                  <a:cubicBezTo>
                    <a:pt x="627" y="2"/>
                    <a:pt x="597" y="1"/>
                    <a:pt x="56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0"/>
            <p:cNvSpPr/>
            <p:nvPr/>
          </p:nvSpPr>
          <p:spPr>
            <a:xfrm>
              <a:off x="2681975" y="4763025"/>
              <a:ext cx="29800" cy="16125"/>
            </a:xfrm>
            <a:custGeom>
              <a:rect b="b" l="l" r="r" t="t"/>
              <a:pathLst>
                <a:path extrusionOk="0" h="645" w="1192">
                  <a:moveTo>
                    <a:pt x="601" y="0"/>
                  </a:moveTo>
                  <a:cubicBezTo>
                    <a:pt x="576" y="0"/>
                    <a:pt x="550" y="1"/>
                    <a:pt x="524" y="3"/>
                  </a:cubicBezTo>
                  <a:cubicBezTo>
                    <a:pt x="219" y="24"/>
                    <a:pt x="0" y="184"/>
                    <a:pt x="50" y="368"/>
                  </a:cubicBezTo>
                  <a:cubicBezTo>
                    <a:pt x="73" y="438"/>
                    <a:pt x="123" y="501"/>
                    <a:pt x="208" y="550"/>
                  </a:cubicBezTo>
                  <a:cubicBezTo>
                    <a:pt x="310" y="608"/>
                    <a:pt x="451" y="644"/>
                    <a:pt x="603" y="644"/>
                  </a:cubicBezTo>
                  <a:cubicBezTo>
                    <a:pt x="632" y="644"/>
                    <a:pt x="661" y="643"/>
                    <a:pt x="690" y="640"/>
                  </a:cubicBezTo>
                  <a:cubicBezTo>
                    <a:pt x="987" y="615"/>
                    <a:pt x="1192" y="455"/>
                    <a:pt x="1156" y="279"/>
                  </a:cubicBezTo>
                  <a:cubicBezTo>
                    <a:pt x="1135" y="205"/>
                    <a:pt x="1076" y="141"/>
                    <a:pt x="994" y="94"/>
                  </a:cubicBezTo>
                  <a:cubicBezTo>
                    <a:pt x="892" y="35"/>
                    <a:pt x="754" y="0"/>
                    <a:pt x="60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4184500" y="3849950"/>
              <a:ext cx="28500" cy="16100"/>
            </a:xfrm>
            <a:custGeom>
              <a:rect b="b" l="l" r="r" t="t"/>
              <a:pathLst>
                <a:path extrusionOk="0" h="644" w="1140">
                  <a:moveTo>
                    <a:pt x="585" y="0"/>
                  </a:moveTo>
                  <a:cubicBezTo>
                    <a:pt x="296" y="0"/>
                    <a:pt x="53" y="124"/>
                    <a:pt x="14" y="298"/>
                  </a:cubicBezTo>
                  <a:cubicBezTo>
                    <a:pt x="0" y="395"/>
                    <a:pt x="57" y="486"/>
                    <a:pt x="179" y="556"/>
                  </a:cubicBezTo>
                  <a:cubicBezTo>
                    <a:pt x="264" y="604"/>
                    <a:pt x="385" y="634"/>
                    <a:pt x="527" y="642"/>
                  </a:cubicBezTo>
                  <a:cubicBezTo>
                    <a:pt x="545" y="643"/>
                    <a:pt x="564" y="643"/>
                    <a:pt x="582" y="643"/>
                  </a:cubicBezTo>
                  <a:cubicBezTo>
                    <a:pt x="869" y="643"/>
                    <a:pt x="1101" y="520"/>
                    <a:pt x="1121" y="355"/>
                  </a:cubicBezTo>
                  <a:cubicBezTo>
                    <a:pt x="1139" y="254"/>
                    <a:pt x="1076" y="162"/>
                    <a:pt x="962" y="97"/>
                  </a:cubicBezTo>
                  <a:cubicBezTo>
                    <a:pt x="857" y="40"/>
                    <a:pt x="740" y="6"/>
                    <a:pt x="622" y="1"/>
                  </a:cubicBezTo>
                  <a:cubicBezTo>
                    <a:pt x="609" y="0"/>
                    <a:pt x="597" y="0"/>
                    <a:pt x="58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0"/>
            <p:cNvSpPr/>
            <p:nvPr/>
          </p:nvSpPr>
          <p:spPr>
            <a:xfrm>
              <a:off x="2673525" y="4714825"/>
              <a:ext cx="28950" cy="16200"/>
            </a:xfrm>
            <a:custGeom>
              <a:rect b="b" l="l" r="r" t="t"/>
              <a:pathLst>
                <a:path extrusionOk="0" h="648" w="1158">
                  <a:moveTo>
                    <a:pt x="572" y="1"/>
                  </a:moveTo>
                  <a:cubicBezTo>
                    <a:pt x="556" y="1"/>
                    <a:pt x="541" y="1"/>
                    <a:pt x="525" y="2"/>
                  </a:cubicBezTo>
                  <a:cubicBezTo>
                    <a:pt x="227" y="19"/>
                    <a:pt x="1" y="175"/>
                    <a:pt x="23" y="351"/>
                  </a:cubicBezTo>
                  <a:cubicBezTo>
                    <a:pt x="30" y="429"/>
                    <a:pt x="87" y="502"/>
                    <a:pt x="174" y="553"/>
                  </a:cubicBezTo>
                  <a:cubicBezTo>
                    <a:pt x="276" y="612"/>
                    <a:pt x="419" y="647"/>
                    <a:pt x="571" y="647"/>
                  </a:cubicBezTo>
                  <a:cubicBezTo>
                    <a:pt x="587" y="647"/>
                    <a:pt x="603" y="647"/>
                    <a:pt x="620" y="646"/>
                  </a:cubicBezTo>
                  <a:cubicBezTo>
                    <a:pt x="932" y="631"/>
                    <a:pt x="1158" y="475"/>
                    <a:pt x="1128" y="302"/>
                  </a:cubicBezTo>
                  <a:cubicBezTo>
                    <a:pt x="1119" y="222"/>
                    <a:pt x="1057" y="148"/>
                    <a:pt x="964" y="95"/>
                  </a:cubicBezTo>
                  <a:cubicBezTo>
                    <a:pt x="863" y="37"/>
                    <a:pt x="724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0"/>
            <p:cNvSpPr/>
            <p:nvPr/>
          </p:nvSpPr>
          <p:spPr>
            <a:xfrm>
              <a:off x="4101375" y="3847000"/>
              <a:ext cx="28300" cy="16175"/>
            </a:xfrm>
            <a:custGeom>
              <a:rect b="b" l="l" r="r" t="t"/>
              <a:pathLst>
                <a:path extrusionOk="0" h="647" w="1132">
                  <a:moveTo>
                    <a:pt x="567" y="0"/>
                  </a:moveTo>
                  <a:cubicBezTo>
                    <a:pt x="268" y="0"/>
                    <a:pt x="21" y="139"/>
                    <a:pt x="15" y="313"/>
                  </a:cubicBezTo>
                  <a:cubicBezTo>
                    <a:pt x="1" y="403"/>
                    <a:pt x="65" y="490"/>
                    <a:pt x="172" y="551"/>
                  </a:cubicBezTo>
                  <a:cubicBezTo>
                    <a:pt x="286" y="614"/>
                    <a:pt x="416" y="646"/>
                    <a:pt x="548" y="646"/>
                  </a:cubicBezTo>
                  <a:cubicBezTo>
                    <a:pt x="557" y="646"/>
                    <a:pt x="566" y="646"/>
                    <a:pt x="575" y="646"/>
                  </a:cubicBezTo>
                  <a:cubicBezTo>
                    <a:pt x="874" y="646"/>
                    <a:pt x="1115" y="508"/>
                    <a:pt x="1127" y="333"/>
                  </a:cubicBezTo>
                  <a:cubicBezTo>
                    <a:pt x="1131" y="241"/>
                    <a:pt x="1066" y="156"/>
                    <a:pt x="960" y="96"/>
                  </a:cubicBezTo>
                  <a:cubicBezTo>
                    <a:pt x="861" y="39"/>
                    <a:pt x="727" y="3"/>
                    <a:pt x="581" y="0"/>
                  </a:cubicBezTo>
                  <a:cubicBezTo>
                    <a:pt x="576" y="0"/>
                    <a:pt x="572" y="0"/>
                    <a:pt x="56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0"/>
            <p:cNvSpPr/>
            <p:nvPr/>
          </p:nvSpPr>
          <p:spPr>
            <a:xfrm>
              <a:off x="2669700" y="4666625"/>
              <a:ext cx="28075" cy="16150"/>
            </a:xfrm>
            <a:custGeom>
              <a:rect b="b" l="l" r="r" t="t"/>
              <a:pathLst>
                <a:path extrusionOk="0" h="646" w="1123">
                  <a:moveTo>
                    <a:pt x="569" y="1"/>
                  </a:moveTo>
                  <a:cubicBezTo>
                    <a:pt x="564" y="1"/>
                    <a:pt x="558" y="1"/>
                    <a:pt x="552" y="1"/>
                  </a:cubicBezTo>
                  <a:cubicBezTo>
                    <a:pt x="248" y="5"/>
                    <a:pt x="0" y="149"/>
                    <a:pt x="2" y="328"/>
                  </a:cubicBezTo>
                  <a:cubicBezTo>
                    <a:pt x="9" y="415"/>
                    <a:pt x="66" y="489"/>
                    <a:pt x="173" y="550"/>
                  </a:cubicBezTo>
                  <a:cubicBezTo>
                    <a:pt x="288" y="613"/>
                    <a:pt x="416" y="645"/>
                    <a:pt x="546" y="645"/>
                  </a:cubicBezTo>
                  <a:cubicBezTo>
                    <a:pt x="557" y="645"/>
                    <a:pt x="567" y="645"/>
                    <a:pt x="577" y="645"/>
                  </a:cubicBezTo>
                  <a:cubicBezTo>
                    <a:pt x="883" y="641"/>
                    <a:pt x="1122" y="493"/>
                    <a:pt x="1114" y="316"/>
                  </a:cubicBezTo>
                  <a:cubicBezTo>
                    <a:pt x="1118" y="231"/>
                    <a:pt x="1057" y="151"/>
                    <a:pt x="958" y="94"/>
                  </a:cubicBezTo>
                  <a:cubicBezTo>
                    <a:pt x="857" y="36"/>
                    <a:pt x="719" y="1"/>
                    <a:pt x="56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0"/>
            <p:cNvSpPr/>
            <p:nvPr/>
          </p:nvSpPr>
          <p:spPr>
            <a:xfrm>
              <a:off x="4017700" y="3846975"/>
              <a:ext cx="28250" cy="16075"/>
            </a:xfrm>
            <a:custGeom>
              <a:rect b="b" l="l" r="r" t="t"/>
              <a:pathLst>
                <a:path extrusionOk="0" h="643" w="1130">
                  <a:moveTo>
                    <a:pt x="577" y="1"/>
                  </a:moveTo>
                  <a:cubicBezTo>
                    <a:pt x="569" y="1"/>
                    <a:pt x="561" y="1"/>
                    <a:pt x="553" y="1"/>
                  </a:cubicBezTo>
                  <a:cubicBezTo>
                    <a:pt x="241" y="1"/>
                    <a:pt x="1" y="149"/>
                    <a:pt x="9" y="326"/>
                  </a:cubicBezTo>
                  <a:cubicBezTo>
                    <a:pt x="23" y="417"/>
                    <a:pt x="80" y="491"/>
                    <a:pt x="181" y="548"/>
                  </a:cubicBezTo>
                  <a:cubicBezTo>
                    <a:pt x="281" y="606"/>
                    <a:pt x="408" y="643"/>
                    <a:pt x="560" y="643"/>
                  </a:cubicBezTo>
                  <a:cubicBezTo>
                    <a:pt x="568" y="643"/>
                    <a:pt x="577" y="643"/>
                    <a:pt x="585" y="643"/>
                  </a:cubicBezTo>
                  <a:cubicBezTo>
                    <a:pt x="897" y="634"/>
                    <a:pt x="1130" y="491"/>
                    <a:pt x="1122" y="314"/>
                  </a:cubicBezTo>
                  <a:cubicBezTo>
                    <a:pt x="1117" y="229"/>
                    <a:pt x="1055" y="150"/>
                    <a:pt x="957" y="95"/>
                  </a:cubicBezTo>
                  <a:cubicBezTo>
                    <a:pt x="857" y="37"/>
                    <a:pt x="721" y="1"/>
                    <a:pt x="57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0"/>
            <p:cNvSpPr/>
            <p:nvPr/>
          </p:nvSpPr>
          <p:spPr>
            <a:xfrm>
              <a:off x="2670350" y="4618250"/>
              <a:ext cx="28375" cy="16075"/>
            </a:xfrm>
            <a:custGeom>
              <a:rect b="b" l="l" r="r" t="t"/>
              <a:pathLst>
                <a:path extrusionOk="0" h="643" w="1135">
                  <a:moveTo>
                    <a:pt x="571" y="1"/>
                  </a:moveTo>
                  <a:cubicBezTo>
                    <a:pt x="270" y="1"/>
                    <a:pt x="27" y="130"/>
                    <a:pt x="1" y="305"/>
                  </a:cubicBezTo>
                  <a:lnTo>
                    <a:pt x="15" y="313"/>
                  </a:lnTo>
                  <a:cubicBezTo>
                    <a:pt x="8" y="400"/>
                    <a:pt x="72" y="486"/>
                    <a:pt x="179" y="547"/>
                  </a:cubicBezTo>
                  <a:cubicBezTo>
                    <a:pt x="271" y="600"/>
                    <a:pt x="406" y="638"/>
                    <a:pt x="542" y="642"/>
                  </a:cubicBezTo>
                  <a:cubicBezTo>
                    <a:pt x="551" y="643"/>
                    <a:pt x="559" y="643"/>
                    <a:pt x="568" y="643"/>
                  </a:cubicBezTo>
                  <a:cubicBezTo>
                    <a:pt x="868" y="643"/>
                    <a:pt x="1122" y="506"/>
                    <a:pt x="1127" y="334"/>
                  </a:cubicBezTo>
                  <a:cubicBezTo>
                    <a:pt x="1134" y="244"/>
                    <a:pt x="1070" y="156"/>
                    <a:pt x="963" y="94"/>
                  </a:cubicBezTo>
                  <a:cubicBezTo>
                    <a:pt x="850" y="33"/>
                    <a:pt x="723" y="1"/>
                    <a:pt x="595" y="1"/>
                  </a:cubicBezTo>
                  <a:cubicBezTo>
                    <a:pt x="587" y="1"/>
                    <a:pt x="579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0"/>
            <p:cNvSpPr/>
            <p:nvPr/>
          </p:nvSpPr>
          <p:spPr>
            <a:xfrm>
              <a:off x="3934075" y="3849775"/>
              <a:ext cx="29300" cy="16125"/>
            </a:xfrm>
            <a:custGeom>
              <a:rect b="b" l="l" r="r" t="t"/>
              <a:pathLst>
                <a:path extrusionOk="0" h="645" w="1172">
                  <a:moveTo>
                    <a:pt x="573" y="0"/>
                  </a:moveTo>
                  <a:cubicBezTo>
                    <a:pt x="559" y="0"/>
                    <a:pt x="545" y="0"/>
                    <a:pt x="531" y="1"/>
                  </a:cubicBezTo>
                  <a:cubicBezTo>
                    <a:pt x="226" y="13"/>
                    <a:pt x="0" y="169"/>
                    <a:pt x="23" y="347"/>
                  </a:cubicBezTo>
                  <a:cubicBezTo>
                    <a:pt x="37" y="427"/>
                    <a:pt x="101" y="497"/>
                    <a:pt x="187" y="547"/>
                  </a:cubicBezTo>
                  <a:cubicBezTo>
                    <a:pt x="304" y="611"/>
                    <a:pt x="436" y="645"/>
                    <a:pt x="569" y="645"/>
                  </a:cubicBezTo>
                  <a:cubicBezTo>
                    <a:pt x="591" y="645"/>
                    <a:pt x="612" y="644"/>
                    <a:pt x="633" y="642"/>
                  </a:cubicBezTo>
                  <a:cubicBezTo>
                    <a:pt x="931" y="625"/>
                    <a:pt x="1171" y="469"/>
                    <a:pt x="1142" y="288"/>
                  </a:cubicBezTo>
                  <a:cubicBezTo>
                    <a:pt x="1127" y="213"/>
                    <a:pt x="1068" y="146"/>
                    <a:pt x="982" y="97"/>
                  </a:cubicBezTo>
                  <a:cubicBezTo>
                    <a:pt x="878" y="37"/>
                    <a:pt x="731" y="0"/>
                    <a:pt x="57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0"/>
            <p:cNvSpPr/>
            <p:nvPr/>
          </p:nvSpPr>
          <p:spPr>
            <a:xfrm>
              <a:off x="2675925" y="4569900"/>
              <a:ext cx="28750" cy="16225"/>
            </a:xfrm>
            <a:custGeom>
              <a:rect b="b" l="l" r="r" t="t"/>
              <a:pathLst>
                <a:path extrusionOk="0" h="649" w="1150">
                  <a:moveTo>
                    <a:pt x="583" y="0"/>
                  </a:moveTo>
                  <a:cubicBezTo>
                    <a:pt x="294" y="0"/>
                    <a:pt x="53" y="127"/>
                    <a:pt x="20" y="293"/>
                  </a:cubicBezTo>
                  <a:cubicBezTo>
                    <a:pt x="1" y="396"/>
                    <a:pt x="72" y="487"/>
                    <a:pt x="185" y="552"/>
                  </a:cubicBezTo>
                  <a:cubicBezTo>
                    <a:pt x="288" y="608"/>
                    <a:pt x="402" y="640"/>
                    <a:pt x="519" y="647"/>
                  </a:cubicBezTo>
                  <a:cubicBezTo>
                    <a:pt x="537" y="648"/>
                    <a:pt x="555" y="648"/>
                    <a:pt x="572" y="648"/>
                  </a:cubicBezTo>
                  <a:cubicBezTo>
                    <a:pt x="861" y="648"/>
                    <a:pt x="1101" y="529"/>
                    <a:pt x="1134" y="354"/>
                  </a:cubicBezTo>
                  <a:cubicBezTo>
                    <a:pt x="1149" y="257"/>
                    <a:pt x="1084" y="162"/>
                    <a:pt x="970" y="95"/>
                  </a:cubicBezTo>
                  <a:cubicBezTo>
                    <a:pt x="867" y="39"/>
                    <a:pt x="752" y="7"/>
                    <a:pt x="637" y="2"/>
                  </a:cubicBezTo>
                  <a:cubicBezTo>
                    <a:pt x="619" y="1"/>
                    <a:pt x="601" y="0"/>
                    <a:pt x="58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0"/>
            <p:cNvSpPr/>
            <p:nvPr/>
          </p:nvSpPr>
          <p:spPr>
            <a:xfrm>
              <a:off x="3850825" y="3855400"/>
              <a:ext cx="29675" cy="16175"/>
            </a:xfrm>
            <a:custGeom>
              <a:rect b="b" l="l" r="r" t="t"/>
              <a:pathLst>
                <a:path extrusionOk="0" h="647" w="1187">
                  <a:moveTo>
                    <a:pt x="593" y="0"/>
                  </a:moveTo>
                  <a:cubicBezTo>
                    <a:pt x="564" y="0"/>
                    <a:pt x="534" y="2"/>
                    <a:pt x="503" y="4"/>
                  </a:cubicBezTo>
                  <a:cubicBezTo>
                    <a:pt x="205" y="31"/>
                    <a:pt x="0" y="190"/>
                    <a:pt x="45" y="371"/>
                  </a:cubicBezTo>
                  <a:cubicBezTo>
                    <a:pt x="70" y="446"/>
                    <a:pt x="123" y="510"/>
                    <a:pt x="194" y="548"/>
                  </a:cubicBezTo>
                  <a:cubicBezTo>
                    <a:pt x="299" y="609"/>
                    <a:pt x="433" y="647"/>
                    <a:pt x="584" y="647"/>
                  </a:cubicBezTo>
                  <a:cubicBezTo>
                    <a:pt x="616" y="647"/>
                    <a:pt x="649" y="645"/>
                    <a:pt x="683" y="641"/>
                  </a:cubicBezTo>
                  <a:cubicBezTo>
                    <a:pt x="982" y="618"/>
                    <a:pt x="1186" y="449"/>
                    <a:pt x="1149" y="272"/>
                  </a:cubicBezTo>
                  <a:cubicBezTo>
                    <a:pt x="1127" y="204"/>
                    <a:pt x="1069" y="142"/>
                    <a:pt x="989" y="95"/>
                  </a:cubicBezTo>
                  <a:cubicBezTo>
                    <a:pt x="887" y="36"/>
                    <a:pt x="748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0"/>
            <p:cNvSpPr/>
            <p:nvPr/>
          </p:nvSpPr>
          <p:spPr>
            <a:xfrm>
              <a:off x="2686500" y="4522000"/>
              <a:ext cx="29175" cy="16225"/>
            </a:xfrm>
            <a:custGeom>
              <a:rect b="b" l="l" r="r" t="t"/>
              <a:pathLst>
                <a:path extrusionOk="0" h="649" w="1167">
                  <a:moveTo>
                    <a:pt x="584" y="1"/>
                  </a:moveTo>
                  <a:cubicBezTo>
                    <a:pt x="323" y="1"/>
                    <a:pt x="78" y="116"/>
                    <a:pt x="42" y="271"/>
                  </a:cubicBezTo>
                  <a:cubicBezTo>
                    <a:pt x="0" y="379"/>
                    <a:pt x="71" y="485"/>
                    <a:pt x="193" y="554"/>
                  </a:cubicBezTo>
                  <a:cubicBezTo>
                    <a:pt x="271" y="600"/>
                    <a:pt x="384" y="632"/>
                    <a:pt x="490" y="645"/>
                  </a:cubicBezTo>
                  <a:cubicBezTo>
                    <a:pt x="517" y="647"/>
                    <a:pt x="545" y="648"/>
                    <a:pt x="573" y="648"/>
                  </a:cubicBezTo>
                  <a:cubicBezTo>
                    <a:pt x="853" y="648"/>
                    <a:pt x="1095" y="535"/>
                    <a:pt x="1134" y="379"/>
                  </a:cubicBezTo>
                  <a:cubicBezTo>
                    <a:pt x="1167" y="270"/>
                    <a:pt x="1106" y="167"/>
                    <a:pt x="983" y="97"/>
                  </a:cubicBezTo>
                  <a:cubicBezTo>
                    <a:pt x="887" y="46"/>
                    <a:pt x="781" y="14"/>
                    <a:pt x="671" y="5"/>
                  </a:cubicBezTo>
                  <a:cubicBezTo>
                    <a:pt x="642" y="2"/>
                    <a:pt x="613" y="1"/>
                    <a:pt x="58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0"/>
            <p:cNvSpPr/>
            <p:nvPr/>
          </p:nvSpPr>
          <p:spPr>
            <a:xfrm>
              <a:off x="3768300" y="3863875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3" y="0"/>
                  </a:moveTo>
                  <a:cubicBezTo>
                    <a:pt x="567" y="0"/>
                    <a:pt x="531" y="3"/>
                    <a:pt x="495" y="7"/>
                  </a:cubicBezTo>
                  <a:cubicBezTo>
                    <a:pt x="184" y="49"/>
                    <a:pt x="0" y="220"/>
                    <a:pt x="59" y="393"/>
                  </a:cubicBezTo>
                  <a:lnTo>
                    <a:pt x="208" y="553"/>
                  </a:lnTo>
                  <a:cubicBezTo>
                    <a:pt x="309" y="612"/>
                    <a:pt x="450" y="648"/>
                    <a:pt x="603" y="648"/>
                  </a:cubicBezTo>
                  <a:cubicBezTo>
                    <a:pt x="644" y="648"/>
                    <a:pt x="685" y="645"/>
                    <a:pt x="727" y="640"/>
                  </a:cubicBezTo>
                  <a:cubicBezTo>
                    <a:pt x="1024" y="606"/>
                    <a:pt x="1214" y="431"/>
                    <a:pt x="1156" y="266"/>
                  </a:cubicBezTo>
                  <a:cubicBezTo>
                    <a:pt x="1129" y="199"/>
                    <a:pt x="1072" y="141"/>
                    <a:pt x="994" y="96"/>
                  </a:cubicBezTo>
                  <a:cubicBezTo>
                    <a:pt x="889" y="36"/>
                    <a:pt x="749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0"/>
            <p:cNvSpPr/>
            <p:nvPr/>
          </p:nvSpPr>
          <p:spPr>
            <a:xfrm>
              <a:off x="2702150" y="4474575"/>
              <a:ext cx="29325" cy="16175"/>
            </a:xfrm>
            <a:custGeom>
              <a:rect b="b" l="l" r="r" t="t"/>
              <a:pathLst>
                <a:path extrusionOk="0" h="647" w="1173">
                  <a:moveTo>
                    <a:pt x="580" y="1"/>
                  </a:moveTo>
                  <a:cubicBezTo>
                    <a:pt x="321" y="1"/>
                    <a:pt x="102" y="106"/>
                    <a:pt x="35" y="250"/>
                  </a:cubicBezTo>
                  <a:cubicBezTo>
                    <a:pt x="0" y="362"/>
                    <a:pt x="59" y="476"/>
                    <a:pt x="194" y="554"/>
                  </a:cubicBezTo>
                  <a:lnTo>
                    <a:pt x="463" y="636"/>
                  </a:lnTo>
                  <a:cubicBezTo>
                    <a:pt x="509" y="643"/>
                    <a:pt x="554" y="647"/>
                    <a:pt x="599" y="647"/>
                  </a:cubicBezTo>
                  <a:cubicBezTo>
                    <a:pt x="852" y="647"/>
                    <a:pt x="1074" y="542"/>
                    <a:pt x="1128" y="399"/>
                  </a:cubicBezTo>
                  <a:cubicBezTo>
                    <a:pt x="1172" y="282"/>
                    <a:pt x="1112" y="169"/>
                    <a:pt x="981" y="94"/>
                  </a:cubicBezTo>
                  <a:cubicBezTo>
                    <a:pt x="896" y="47"/>
                    <a:pt x="803" y="19"/>
                    <a:pt x="708" y="9"/>
                  </a:cubicBezTo>
                  <a:cubicBezTo>
                    <a:pt x="665" y="3"/>
                    <a:pt x="622" y="1"/>
                    <a:pt x="58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0"/>
            <p:cNvSpPr/>
            <p:nvPr/>
          </p:nvSpPr>
          <p:spPr>
            <a:xfrm>
              <a:off x="3686850" y="3875275"/>
              <a:ext cx="30900" cy="16200"/>
            </a:xfrm>
            <a:custGeom>
              <a:rect b="b" l="l" r="r" t="t"/>
              <a:pathLst>
                <a:path extrusionOk="0" h="648" w="1236">
                  <a:moveTo>
                    <a:pt x="611" y="1"/>
                  </a:moveTo>
                  <a:cubicBezTo>
                    <a:pt x="564" y="1"/>
                    <a:pt x="516" y="4"/>
                    <a:pt x="468" y="11"/>
                  </a:cubicBezTo>
                  <a:cubicBezTo>
                    <a:pt x="178" y="65"/>
                    <a:pt x="1" y="241"/>
                    <a:pt x="87" y="405"/>
                  </a:cubicBezTo>
                  <a:lnTo>
                    <a:pt x="229" y="553"/>
                  </a:lnTo>
                  <a:cubicBezTo>
                    <a:pt x="331" y="612"/>
                    <a:pt x="472" y="648"/>
                    <a:pt x="620" y="648"/>
                  </a:cubicBezTo>
                  <a:cubicBezTo>
                    <a:pt x="669" y="648"/>
                    <a:pt x="719" y="644"/>
                    <a:pt x="769" y="635"/>
                  </a:cubicBezTo>
                  <a:cubicBezTo>
                    <a:pt x="1059" y="589"/>
                    <a:pt x="1236" y="405"/>
                    <a:pt x="1149" y="241"/>
                  </a:cubicBezTo>
                  <a:cubicBezTo>
                    <a:pt x="1126" y="184"/>
                    <a:pt x="1074" y="134"/>
                    <a:pt x="1007" y="95"/>
                  </a:cubicBezTo>
                  <a:cubicBezTo>
                    <a:pt x="904" y="35"/>
                    <a:pt x="762" y="1"/>
                    <a:pt x="61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0"/>
            <p:cNvSpPr/>
            <p:nvPr/>
          </p:nvSpPr>
          <p:spPr>
            <a:xfrm>
              <a:off x="2722625" y="4427775"/>
              <a:ext cx="29525" cy="16200"/>
            </a:xfrm>
            <a:custGeom>
              <a:rect b="b" l="l" r="r" t="t"/>
              <a:pathLst>
                <a:path extrusionOk="0" h="648" w="1181">
                  <a:moveTo>
                    <a:pt x="592" y="1"/>
                  </a:moveTo>
                  <a:cubicBezTo>
                    <a:pt x="351" y="1"/>
                    <a:pt x="127" y="91"/>
                    <a:pt x="51" y="238"/>
                  </a:cubicBezTo>
                  <a:cubicBezTo>
                    <a:pt x="1" y="349"/>
                    <a:pt x="65" y="468"/>
                    <a:pt x="207" y="550"/>
                  </a:cubicBezTo>
                  <a:lnTo>
                    <a:pt x="441" y="636"/>
                  </a:lnTo>
                  <a:cubicBezTo>
                    <a:pt x="489" y="644"/>
                    <a:pt x="537" y="647"/>
                    <a:pt x="584" y="647"/>
                  </a:cubicBezTo>
                  <a:cubicBezTo>
                    <a:pt x="828" y="647"/>
                    <a:pt x="1057" y="555"/>
                    <a:pt x="1128" y="411"/>
                  </a:cubicBezTo>
                  <a:cubicBezTo>
                    <a:pt x="1180" y="296"/>
                    <a:pt x="1120" y="178"/>
                    <a:pt x="981" y="97"/>
                  </a:cubicBezTo>
                  <a:cubicBezTo>
                    <a:pt x="905" y="54"/>
                    <a:pt x="822" y="26"/>
                    <a:pt x="737" y="12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0"/>
            <p:cNvSpPr/>
            <p:nvPr/>
          </p:nvSpPr>
          <p:spPr>
            <a:xfrm>
              <a:off x="3606675" y="3889475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9" y="1"/>
                  </a:moveTo>
                  <a:cubicBezTo>
                    <a:pt x="568" y="1"/>
                    <a:pt x="506" y="7"/>
                    <a:pt x="445" y="19"/>
                  </a:cubicBezTo>
                  <a:cubicBezTo>
                    <a:pt x="162" y="76"/>
                    <a:pt x="0" y="260"/>
                    <a:pt x="108" y="428"/>
                  </a:cubicBezTo>
                  <a:lnTo>
                    <a:pt x="236" y="551"/>
                  </a:lnTo>
                  <a:cubicBezTo>
                    <a:pt x="338" y="610"/>
                    <a:pt x="481" y="646"/>
                    <a:pt x="632" y="646"/>
                  </a:cubicBezTo>
                  <a:cubicBezTo>
                    <a:pt x="691" y="646"/>
                    <a:pt x="751" y="641"/>
                    <a:pt x="810" y="629"/>
                  </a:cubicBezTo>
                  <a:cubicBezTo>
                    <a:pt x="1107" y="572"/>
                    <a:pt x="1270" y="388"/>
                    <a:pt x="1163" y="219"/>
                  </a:cubicBezTo>
                  <a:cubicBezTo>
                    <a:pt x="1128" y="168"/>
                    <a:pt x="1081" y="126"/>
                    <a:pt x="1026" y="97"/>
                  </a:cubicBezTo>
                  <a:cubicBezTo>
                    <a:pt x="922" y="36"/>
                    <a:pt x="779" y="1"/>
                    <a:pt x="62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0"/>
            <p:cNvSpPr/>
            <p:nvPr/>
          </p:nvSpPr>
          <p:spPr>
            <a:xfrm>
              <a:off x="2747725" y="4381850"/>
              <a:ext cx="30100" cy="16050"/>
            </a:xfrm>
            <a:custGeom>
              <a:rect b="b" l="l" r="r" t="t"/>
              <a:pathLst>
                <a:path extrusionOk="0" h="642" w="1204">
                  <a:moveTo>
                    <a:pt x="604" y="1"/>
                  </a:moveTo>
                  <a:cubicBezTo>
                    <a:pt x="376" y="1"/>
                    <a:pt x="160" y="83"/>
                    <a:pt x="77" y="215"/>
                  </a:cubicBezTo>
                  <a:cubicBezTo>
                    <a:pt x="0" y="335"/>
                    <a:pt x="58" y="466"/>
                    <a:pt x="207" y="553"/>
                  </a:cubicBezTo>
                  <a:lnTo>
                    <a:pt x="413" y="622"/>
                  </a:lnTo>
                  <a:cubicBezTo>
                    <a:pt x="476" y="636"/>
                    <a:pt x="541" y="642"/>
                    <a:pt x="604" y="642"/>
                  </a:cubicBezTo>
                  <a:cubicBezTo>
                    <a:pt x="832" y="642"/>
                    <a:pt x="1045" y="560"/>
                    <a:pt x="1127" y="428"/>
                  </a:cubicBezTo>
                  <a:cubicBezTo>
                    <a:pt x="1203" y="309"/>
                    <a:pt x="1143" y="182"/>
                    <a:pt x="996" y="97"/>
                  </a:cubicBezTo>
                  <a:cubicBezTo>
                    <a:pt x="930" y="59"/>
                    <a:pt x="859" y="33"/>
                    <a:pt x="785" y="19"/>
                  </a:cubicBezTo>
                  <a:cubicBezTo>
                    <a:pt x="725" y="6"/>
                    <a:pt x="664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0"/>
            <p:cNvSpPr/>
            <p:nvPr/>
          </p:nvSpPr>
          <p:spPr>
            <a:xfrm>
              <a:off x="3528425" y="3906375"/>
              <a:ext cx="31600" cy="16275"/>
            </a:xfrm>
            <a:custGeom>
              <a:rect b="b" l="l" r="r" t="t"/>
              <a:pathLst>
                <a:path extrusionOk="0" h="651" w="1264">
                  <a:moveTo>
                    <a:pt x="633" y="1"/>
                  </a:moveTo>
                  <a:cubicBezTo>
                    <a:pt x="562" y="1"/>
                    <a:pt x="489" y="8"/>
                    <a:pt x="418" y="24"/>
                  </a:cubicBezTo>
                  <a:cubicBezTo>
                    <a:pt x="142" y="94"/>
                    <a:pt x="1" y="282"/>
                    <a:pt x="115" y="447"/>
                  </a:cubicBezTo>
                  <a:lnTo>
                    <a:pt x="243" y="554"/>
                  </a:lnTo>
                  <a:cubicBezTo>
                    <a:pt x="351" y="615"/>
                    <a:pt x="492" y="650"/>
                    <a:pt x="639" y="650"/>
                  </a:cubicBezTo>
                  <a:cubicBezTo>
                    <a:pt x="705" y="650"/>
                    <a:pt x="773" y="643"/>
                    <a:pt x="840" y="628"/>
                  </a:cubicBezTo>
                  <a:cubicBezTo>
                    <a:pt x="1130" y="557"/>
                    <a:pt x="1264" y="373"/>
                    <a:pt x="1156" y="204"/>
                  </a:cubicBezTo>
                  <a:cubicBezTo>
                    <a:pt x="1122" y="159"/>
                    <a:pt x="1080" y="122"/>
                    <a:pt x="1031" y="95"/>
                  </a:cubicBezTo>
                  <a:cubicBezTo>
                    <a:pt x="925" y="35"/>
                    <a:pt x="783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0"/>
            <p:cNvSpPr/>
            <p:nvPr/>
          </p:nvSpPr>
          <p:spPr>
            <a:xfrm>
              <a:off x="2777550" y="4336825"/>
              <a:ext cx="30450" cy="16250"/>
            </a:xfrm>
            <a:custGeom>
              <a:rect b="b" l="l" r="r" t="t"/>
              <a:pathLst>
                <a:path extrusionOk="0" h="650" w="1218">
                  <a:moveTo>
                    <a:pt x="607" y="0"/>
                  </a:moveTo>
                  <a:cubicBezTo>
                    <a:pt x="391" y="0"/>
                    <a:pt x="181" y="74"/>
                    <a:pt x="91" y="194"/>
                  </a:cubicBezTo>
                  <a:cubicBezTo>
                    <a:pt x="1" y="321"/>
                    <a:pt x="58" y="461"/>
                    <a:pt x="221" y="555"/>
                  </a:cubicBezTo>
                  <a:lnTo>
                    <a:pt x="399" y="625"/>
                  </a:lnTo>
                  <a:cubicBezTo>
                    <a:pt x="467" y="641"/>
                    <a:pt x="538" y="649"/>
                    <a:pt x="609" y="649"/>
                  </a:cubicBezTo>
                  <a:cubicBezTo>
                    <a:pt x="822" y="649"/>
                    <a:pt x="1032" y="579"/>
                    <a:pt x="1121" y="452"/>
                  </a:cubicBezTo>
                  <a:cubicBezTo>
                    <a:pt x="1218" y="327"/>
                    <a:pt x="1158" y="187"/>
                    <a:pt x="999" y="95"/>
                  </a:cubicBezTo>
                  <a:cubicBezTo>
                    <a:pt x="943" y="65"/>
                    <a:pt x="883" y="41"/>
                    <a:pt x="820" y="26"/>
                  </a:cubicBezTo>
                  <a:cubicBezTo>
                    <a:pt x="751" y="8"/>
                    <a:pt x="679" y="0"/>
                    <a:pt x="60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30"/>
            <p:cNvSpPr/>
            <p:nvPr/>
          </p:nvSpPr>
          <p:spPr>
            <a:xfrm>
              <a:off x="2812400" y="4292850"/>
              <a:ext cx="30350" cy="16300"/>
            </a:xfrm>
            <a:custGeom>
              <a:rect b="b" l="l" r="r" t="t"/>
              <a:pathLst>
                <a:path extrusionOk="0" h="652" w="1214">
                  <a:moveTo>
                    <a:pt x="608" y="1"/>
                  </a:moveTo>
                  <a:cubicBezTo>
                    <a:pt x="405" y="1"/>
                    <a:pt x="209" y="69"/>
                    <a:pt x="113" y="183"/>
                  </a:cubicBezTo>
                  <a:cubicBezTo>
                    <a:pt x="1" y="314"/>
                    <a:pt x="51" y="458"/>
                    <a:pt x="215" y="552"/>
                  </a:cubicBezTo>
                  <a:lnTo>
                    <a:pt x="357" y="618"/>
                  </a:lnTo>
                  <a:cubicBezTo>
                    <a:pt x="437" y="640"/>
                    <a:pt x="521" y="651"/>
                    <a:pt x="603" y="651"/>
                  </a:cubicBezTo>
                  <a:cubicBezTo>
                    <a:pt x="806" y="651"/>
                    <a:pt x="1000" y="586"/>
                    <a:pt x="1100" y="474"/>
                  </a:cubicBezTo>
                  <a:cubicBezTo>
                    <a:pt x="1213" y="343"/>
                    <a:pt x="1163" y="191"/>
                    <a:pt x="997" y="95"/>
                  </a:cubicBezTo>
                  <a:cubicBezTo>
                    <a:pt x="950" y="69"/>
                    <a:pt x="901" y="49"/>
                    <a:pt x="849" y="35"/>
                  </a:cubicBezTo>
                  <a:cubicBezTo>
                    <a:pt x="772" y="12"/>
                    <a:pt x="690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30"/>
            <p:cNvSpPr/>
            <p:nvPr/>
          </p:nvSpPr>
          <p:spPr>
            <a:xfrm>
              <a:off x="2851325" y="4250300"/>
              <a:ext cx="30825" cy="16225"/>
            </a:xfrm>
            <a:custGeom>
              <a:rect b="b" l="l" r="r" t="t"/>
              <a:pathLst>
                <a:path extrusionOk="0" h="649" w="1233">
                  <a:moveTo>
                    <a:pt x="615" y="1"/>
                  </a:moveTo>
                  <a:cubicBezTo>
                    <a:pt x="424" y="1"/>
                    <a:pt x="240" y="58"/>
                    <a:pt x="141" y="165"/>
                  </a:cubicBezTo>
                  <a:lnTo>
                    <a:pt x="134" y="161"/>
                  </a:lnTo>
                  <a:lnTo>
                    <a:pt x="134" y="161"/>
                  </a:lnTo>
                  <a:cubicBezTo>
                    <a:pt x="1" y="296"/>
                    <a:pt x="58" y="452"/>
                    <a:pt x="229" y="551"/>
                  </a:cubicBezTo>
                  <a:lnTo>
                    <a:pt x="350" y="604"/>
                  </a:lnTo>
                  <a:cubicBezTo>
                    <a:pt x="440" y="634"/>
                    <a:pt x="536" y="648"/>
                    <a:pt x="630" y="648"/>
                  </a:cubicBezTo>
                  <a:cubicBezTo>
                    <a:pt x="820" y="648"/>
                    <a:pt x="1004" y="590"/>
                    <a:pt x="1107" y="486"/>
                  </a:cubicBezTo>
                  <a:cubicBezTo>
                    <a:pt x="1233" y="357"/>
                    <a:pt x="1185" y="197"/>
                    <a:pt x="1007" y="95"/>
                  </a:cubicBezTo>
                  <a:cubicBezTo>
                    <a:pt x="972" y="76"/>
                    <a:pt x="937" y="59"/>
                    <a:pt x="900" y="45"/>
                  </a:cubicBezTo>
                  <a:cubicBezTo>
                    <a:pt x="809" y="15"/>
                    <a:pt x="711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0"/>
            <p:cNvSpPr/>
            <p:nvPr/>
          </p:nvSpPr>
          <p:spPr>
            <a:xfrm>
              <a:off x="2895200" y="4209200"/>
              <a:ext cx="30725" cy="16150"/>
            </a:xfrm>
            <a:custGeom>
              <a:rect b="b" l="l" r="r" t="t"/>
              <a:pathLst>
                <a:path extrusionOk="0" h="646" w="1229">
                  <a:moveTo>
                    <a:pt x="609" y="0"/>
                  </a:moveTo>
                  <a:cubicBezTo>
                    <a:pt x="430" y="0"/>
                    <a:pt x="255" y="50"/>
                    <a:pt x="150" y="142"/>
                  </a:cubicBezTo>
                  <a:cubicBezTo>
                    <a:pt x="1" y="277"/>
                    <a:pt x="38" y="446"/>
                    <a:pt x="222" y="552"/>
                  </a:cubicBezTo>
                  <a:lnTo>
                    <a:pt x="309" y="593"/>
                  </a:lnTo>
                  <a:cubicBezTo>
                    <a:pt x="401" y="629"/>
                    <a:pt x="505" y="646"/>
                    <a:pt x="608" y="646"/>
                  </a:cubicBezTo>
                  <a:cubicBezTo>
                    <a:pt x="791" y="646"/>
                    <a:pt x="972" y="593"/>
                    <a:pt x="1079" y="499"/>
                  </a:cubicBezTo>
                  <a:cubicBezTo>
                    <a:pt x="1229" y="369"/>
                    <a:pt x="1191" y="202"/>
                    <a:pt x="1008" y="96"/>
                  </a:cubicBezTo>
                  <a:cubicBezTo>
                    <a:pt x="980" y="80"/>
                    <a:pt x="951" y="66"/>
                    <a:pt x="922" y="55"/>
                  </a:cubicBezTo>
                  <a:cubicBezTo>
                    <a:pt x="826" y="18"/>
                    <a:pt x="716" y="0"/>
                    <a:pt x="609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0"/>
            <p:cNvSpPr/>
            <p:nvPr/>
          </p:nvSpPr>
          <p:spPr>
            <a:xfrm>
              <a:off x="2943025" y="4169625"/>
              <a:ext cx="30600" cy="16250"/>
            </a:xfrm>
            <a:custGeom>
              <a:rect b="b" l="l" r="r" t="t"/>
              <a:pathLst>
                <a:path extrusionOk="0" h="650" w="1224">
                  <a:moveTo>
                    <a:pt x="613" y="0"/>
                  </a:moveTo>
                  <a:cubicBezTo>
                    <a:pt x="442" y="0"/>
                    <a:pt x="274" y="46"/>
                    <a:pt x="169" y="131"/>
                  </a:cubicBezTo>
                  <a:cubicBezTo>
                    <a:pt x="0" y="262"/>
                    <a:pt x="22" y="440"/>
                    <a:pt x="222" y="555"/>
                  </a:cubicBezTo>
                  <a:lnTo>
                    <a:pt x="286" y="583"/>
                  </a:lnTo>
                  <a:cubicBezTo>
                    <a:pt x="381" y="628"/>
                    <a:pt x="496" y="650"/>
                    <a:pt x="612" y="650"/>
                  </a:cubicBezTo>
                  <a:cubicBezTo>
                    <a:pt x="780" y="650"/>
                    <a:pt x="949" y="604"/>
                    <a:pt x="1058" y="522"/>
                  </a:cubicBezTo>
                  <a:cubicBezTo>
                    <a:pt x="1224" y="388"/>
                    <a:pt x="1204" y="207"/>
                    <a:pt x="1015" y="98"/>
                  </a:cubicBezTo>
                  <a:cubicBezTo>
                    <a:pt x="993" y="85"/>
                    <a:pt x="972" y="76"/>
                    <a:pt x="949" y="66"/>
                  </a:cubicBezTo>
                  <a:cubicBezTo>
                    <a:pt x="848" y="21"/>
                    <a:pt x="730" y="0"/>
                    <a:pt x="61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0"/>
            <p:cNvSpPr/>
            <p:nvPr/>
          </p:nvSpPr>
          <p:spPr>
            <a:xfrm>
              <a:off x="2994725" y="4131875"/>
              <a:ext cx="31050" cy="16175"/>
            </a:xfrm>
            <a:custGeom>
              <a:rect b="b" l="l" r="r" t="t"/>
              <a:pathLst>
                <a:path extrusionOk="0" h="647" w="1242">
                  <a:moveTo>
                    <a:pt x="621" y="0"/>
                  </a:moveTo>
                  <a:cubicBezTo>
                    <a:pt x="464" y="0"/>
                    <a:pt x="305" y="39"/>
                    <a:pt x="192" y="114"/>
                  </a:cubicBezTo>
                  <a:cubicBezTo>
                    <a:pt x="1" y="242"/>
                    <a:pt x="16" y="430"/>
                    <a:pt x="222" y="550"/>
                  </a:cubicBezTo>
                  <a:lnTo>
                    <a:pt x="257" y="570"/>
                  </a:lnTo>
                  <a:cubicBezTo>
                    <a:pt x="360" y="622"/>
                    <a:pt x="486" y="646"/>
                    <a:pt x="612" y="646"/>
                  </a:cubicBezTo>
                  <a:cubicBezTo>
                    <a:pt x="774" y="646"/>
                    <a:pt x="934" y="606"/>
                    <a:pt x="1045" y="533"/>
                  </a:cubicBezTo>
                  <a:cubicBezTo>
                    <a:pt x="1241" y="402"/>
                    <a:pt x="1216" y="213"/>
                    <a:pt x="1007" y="93"/>
                  </a:cubicBezTo>
                  <a:cubicBezTo>
                    <a:pt x="997" y="87"/>
                    <a:pt x="988" y="82"/>
                    <a:pt x="978" y="77"/>
                  </a:cubicBezTo>
                  <a:cubicBezTo>
                    <a:pt x="876" y="26"/>
                    <a:pt x="749" y="0"/>
                    <a:pt x="62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30"/>
            <p:cNvSpPr/>
            <p:nvPr/>
          </p:nvSpPr>
          <p:spPr>
            <a:xfrm>
              <a:off x="3050525" y="4096000"/>
              <a:ext cx="30650" cy="16150"/>
            </a:xfrm>
            <a:custGeom>
              <a:rect b="b" l="l" r="r" t="t"/>
              <a:pathLst>
                <a:path extrusionOk="0" h="646" w="1226">
                  <a:moveTo>
                    <a:pt x="606" y="0"/>
                  </a:moveTo>
                  <a:cubicBezTo>
                    <a:pt x="462" y="0"/>
                    <a:pt x="320" y="34"/>
                    <a:pt x="212" y="100"/>
                  </a:cubicBezTo>
                  <a:cubicBezTo>
                    <a:pt x="0" y="223"/>
                    <a:pt x="9" y="432"/>
                    <a:pt x="222" y="556"/>
                  </a:cubicBezTo>
                  <a:lnTo>
                    <a:pt x="229" y="560"/>
                  </a:lnTo>
                  <a:cubicBezTo>
                    <a:pt x="336" y="618"/>
                    <a:pt x="469" y="646"/>
                    <a:pt x="604" y="646"/>
                  </a:cubicBezTo>
                  <a:cubicBezTo>
                    <a:pt x="755" y="646"/>
                    <a:pt x="906" y="611"/>
                    <a:pt x="1022" y="544"/>
                  </a:cubicBezTo>
                  <a:cubicBezTo>
                    <a:pt x="1220" y="421"/>
                    <a:pt x="1226" y="226"/>
                    <a:pt x="1024" y="109"/>
                  </a:cubicBezTo>
                  <a:cubicBezTo>
                    <a:pt x="1017" y="105"/>
                    <a:pt x="1007" y="100"/>
                    <a:pt x="998" y="96"/>
                  </a:cubicBezTo>
                  <a:cubicBezTo>
                    <a:pt x="887" y="32"/>
                    <a:pt x="746" y="0"/>
                    <a:pt x="60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0"/>
            <p:cNvSpPr/>
            <p:nvPr/>
          </p:nvSpPr>
          <p:spPr>
            <a:xfrm>
              <a:off x="3110050" y="4061925"/>
              <a:ext cx="30500" cy="16225"/>
            </a:xfrm>
            <a:custGeom>
              <a:rect b="b" l="l" r="r" t="t"/>
              <a:pathLst>
                <a:path extrusionOk="0" h="649" w="1220">
                  <a:moveTo>
                    <a:pt x="606" y="1"/>
                  </a:moveTo>
                  <a:cubicBezTo>
                    <a:pt x="469" y="1"/>
                    <a:pt x="330" y="31"/>
                    <a:pt x="219" y="92"/>
                  </a:cubicBezTo>
                  <a:cubicBezTo>
                    <a:pt x="0" y="210"/>
                    <a:pt x="2" y="417"/>
                    <a:pt x="208" y="543"/>
                  </a:cubicBezTo>
                  <a:lnTo>
                    <a:pt x="215" y="556"/>
                  </a:lnTo>
                  <a:cubicBezTo>
                    <a:pt x="322" y="618"/>
                    <a:pt x="462" y="648"/>
                    <a:pt x="603" y="648"/>
                  </a:cubicBezTo>
                  <a:cubicBezTo>
                    <a:pt x="740" y="648"/>
                    <a:pt x="879" y="619"/>
                    <a:pt x="987" y="560"/>
                  </a:cubicBezTo>
                  <a:cubicBezTo>
                    <a:pt x="1213" y="444"/>
                    <a:pt x="1220" y="235"/>
                    <a:pt x="1014" y="108"/>
                  </a:cubicBezTo>
                  <a:cubicBezTo>
                    <a:pt x="1005" y="103"/>
                    <a:pt x="997" y="97"/>
                    <a:pt x="989" y="93"/>
                  </a:cubicBezTo>
                  <a:cubicBezTo>
                    <a:pt x="883" y="32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0"/>
            <p:cNvSpPr/>
            <p:nvPr/>
          </p:nvSpPr>
          <p:spPr>
            <a:xfrm>
              <a:off x="3172075" y="4030175"/>
              <a:ext cx="31550" cy="16050"/>
            </a:xfrm>
            <a:custGeom>
              <a:rect b="b" l="l" r="r" t="t"/>
              <a:pathLst>
                <a:path extrusionOk="0" h="642" w="1262">
                  <a:moveTo>
                    <a:pt x="624" y="1"/>
                  </a:moveTo>
                  <a:cubicBezTo>
                    <a:pt x="500" y="1"/>
                    <a:pt x="376" y="25"/>
                    <a:pt x="275" y="77"/>
                  </a:cubicBezTo>
                  <a:cubicBezTo>
                    <a:pt x="35" y="184"/>
                    <a:pt x="0" y="385"/>
                    <a:pt x="207" y="528"/>
                  </a:cubicBezTo>
                  <a:lnTo>
                    <a:pt x="243" y="549"/>
                  </a:lnTo>
                  <a:cubicBezTo>
                    <a:pt x="349" y="610"/>
                    <a:pt x="489" y="642"/>
                    <a:pt x="630" y="642"/>
                  </a:cubicBezTo>
                  <a:cubicBezTo>
                    <a:pt x="754" y="642"/>
                    <a:pt x="878" y="617"/>
                    <a:pt x="980" y="566"/>
                  </a:cubicBezTo>
                  <a:lnTo>
                    <a:pt x="994" y="573"/>
                  </a:lnTo>
                  <a:cubicBezTo>
                    <a:pt x="1222" y="458"/>
                    <a:pt x="1262" y="254"/>
                    <a:pt x="1063" y="121"/>
                  </a:cubicBezTo>
                  <a:cubicBezTo>
                    <a:pt x="1051" y="113"/>
                    <a:pt x="1038" y="104"/>
                    <a:pt x="1025" y="97"/>
                  </a:cubicBezTo>
                  <a:cubicBezTo>
                    <a:pt x="914" y="34"/>
                    <a:pt x="769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0"/>
            <p:cNvSpPr/>
            <p:nvPr/>
          </p:nvSpPr>
          <p:spPr>
            <a:xfrm>
              <a:off x="3237825" y="4000500"/>
              <a:ext cx="31575" cy="16150"/>
            </a:xfrm>
            <a:custGeom>
              <a:rect b="b" l="l" r="r" t="t"/>
              <a:pathLst>
                <a:path extrusionOk="0" h="646" w="1263">
                  <a:moveTo>
                    <a:pt x="634" y="1"/>
                  </a:moveTo>
                  <a:cubicBezTo>
                    <a:pt x="518" y="1"/>
                    <a:pt x="401" y="22"/>
                    <a:pt x="305" y="65"/>
                  </a:cubicBezTo>
                  <a:cubicBezTo>
                    <a:pt x="50" y="172"/>
                    <a:pt x="1" y="364"/>
                    <a:pt x="186" y="512"/>
                  </a:cubicBezTo>
                  <a:lnTo>
                    <a:pt x="236" y="548"/>
                  </a:lnTo>
                  <a:cubicBezTo>
                    <a:pt x="348" y="613"/>
                    <a:pt x="493" y="646"/>
                    <a:pt x="638" y="646"/>
                  </a:cubicBezTo>
                  <a:cubicBezTo>
                    <a:pt x="752" y="646"/>
                    <a:pt x="867" y="626"/>
                    <a:pt x="967" y="586"/>
                  </a:cubicBezTo>
                  <a:cubicBezTo>
                    <a:pt x="1207" y="479"/>
                    <a:pt x="1262" y="274"/>
                    <a:pt x="1077" y="134"/>
                  </a:cubicBezTo>
                  <a:cubicBezTo>
                    <a:pt x="1057" y="118"/>
                    <a:pt x="1036" y="102"/>
                    <a:pt x="1013" y="90"/>
                  </a:cubicBezTo>
                  <a:cubicBezTo>
                    <a:pt x="911" y="31"/>
                    <a:pt x="773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0"/>
            <p:cNvSpPr/>
            <p:nvPr/>
          </p:nvSpPr>
          <p:spPr>
            <a:xfrm>
              <a:off x="3306625" y="3973350"/>
              <a:ext cx="31900" cy="16000"/>
            </a:xfrm>
            <a:custGeom>
              <a:rect b="b" l="l" r="r" t="t"/>
              <a:pathLst>
                <a:path extrusionOk="0" h="640" w="1276">
                  <a:moveTo>
                    <a:pt x="624" y="1"/>
                  </a:moveTo>
                  <a:cubicBezTo>
                    <a:pt x="521" y="1"/>
                    <a:pt x="417" y="17"/>
                    <a:pt x="324" y="51"/>
                  </a:cubicBezTo>
                  <a:cubicBezTo>
                    <a:pt x="63" y="144"/>
                    <a:pt x="0" y="338"/>
                    <a:pt x="164" y="490"/>
                  </a:cubicBezTo>
                  <a:lnTo>
                    <a:pt x="242" y="543"/>
                  </a:lnTo>
                  <a:cubicBezTo>
                    <a:pt x="351" y="606"/>
                    <a:pt x="498" y="639"/>
                    <a:pt x="645" y="639"/>
                  </a:cubicBezTo>
                  <a:cubicBezTo>
                    <a:pt x="746" y="639"/>
                    <a:pt x="848" y="624"/>
                    <a:pt x="937" y="592"/>
                  </a:cubicBezTo>
                  <a:cubicBezTo>
                    <a:pt x="1199" y="497"/>
                    <a:pt x="1276" y="296"/>
                    <a:pt x="1104" y="149"/>
                  </a:cubicBezTo>
                  <a:cubicBezTo>
                    <a:pt x="1082" y="130"/>
                    <a:pt x="1058" y="112"/>
                    <a:pt x="1033" y="98"/>
                  </a:cubicBezTo>
                  <a:cubicBezTo>
                    <a:pt x="923" y="35"/>
                    <a:pt x="775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0"/>
            <p:cNvSpPr/>
            <p:nvPr/>
          </p:nvSpPr>
          <p:spPr>
            <a:xfrm>
              <a:off x="3378075" y="394837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34" y="1"/>
                  </a:moveTo>
                  <a:cubicBezTo>
                    <a:pt x="541" y="1"/>
                    <a:pt x="447" y="14"/>
                    <a:pt x="360" y="44"/>
                  </a:cubicBezTo>
                  <a:cubicBezTo>
                    <a:pt x="91" y="126"/>
                    <a:pt x="0" y="326"/>
                    <a:pt x="142" y="483"/>
                  </a:cubicBezTo>
                  <a:lnTo>
                    <a:pt x="250" y="552"/>
                  </a:lnTo>
                  <a:cubicBezTo>
                    <a:pt x="354" y="613"/>
                    <a:pt x="495" y="645"/>
                    <a:pt x="640" y="645"/>
                  </a:cubicBezTo>
                  <a:cubicBezTo>
                    <a:pt x="731" y="645"/>
                    <a:pt x="824" y="632"/>
                    <a:pt x="909" y="605"/>
                  </a:cubicBezTo>
                  <a:cubicBezTo>
                    <a:pt x="1178" y="524"/>
                    <a:pt x="1268" y="322"/>
                    <a:pt x="1119" y="162"/>
                  </a:cubicBezTo>
                  <a:cubicBezTo>
                    <a:pt x="1091" y="136"/>
                    <a:pt x="1062" y="113"/>
                    <a:pt x="1029" y="95"/>
                  </a:cubicBezTo>
                  <a:cubicBezTo>
                    <a:pt x="924" y="35"/>
                    <a:pt x="781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0"/>
            <p:cNvSpPr/>
            <p:nvPr/>
          </p:nvSpPr>
          <p:spPr>
            <a:xfrm>
              <a:off x="3452000" y="3926050"/>
              <a:ext cx="31750" cy="16275"/>
            </a:xfrm>
            <a:custGeom>
              <a:rect b="b" l="l" r="r" t="t"/>
              <a:pathLst>
                <a:path extrusionOk="0" h="651" w="1270">
                  <a:moveTo>
                    <a:pt x="632" y="1"/>
                  </a:moveTo>
                  <a:cubicBezTo>
                    <a:pt x="549" y="1"/>
                    <a:pt x="466" y="11"/>
                    <a:pt x="388" y="33"/>
                  </a:cubicBezTo>
                  <a:cubicBezTo>
                    <a:pt x="112" y="111"/>
                    <a:pt x="1" y="308"/>
                    <a:pt x="136" y="468"/>
                  </a:cubicBezTo>
                  <a:lnTo>
                    <a:pt x="250" y="559"/>
                  </a:lnTo>
                  <a:cubicBezTo>
                    <a:pt x="350" y="617"/>
                    <a:pt x="490" y="651"/>
                    <a:pt x="637" y="651"/>
                  </a:cubicBezTo>
                  <a:cubicBezTo>
                    <a:pt x="721" y="651"/>
                    <a:pt x="807" y="640"/>
                    <a:pt x="889" y="616"/>
                  </a:cubicBezTo>
                  <a:cubicBezTo>
                    <a:pt x="1158" y="542"/>
                    <a:pt x="1269" y="344"/>
                    <a:pt x="1141" y="181"/>
                  </a:cubicBezTo>
                  <a:cubicBezTo>
                    <a:pt x="1112" y="146"/>
                    <a:pt x="1077" y="118"/>
                    <a:pt x="1038" y="97"/>
                  </a:cubicBezTo>
                  <a:cubicBezTo>
                    <a:pt x="932" y="36"/>
                    <a:pt x="783" y="1"/>
                    <a:pt x="63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0"/>
            <p:cNvSpPr/>
            <p:nvPr/>
          </p:nvSpPr>
          <p:spPr>
            <a:xfrm>
              <a:off x="5355650" y="495220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598" y="0"/>
                  </a:moveTo>
                  <a:cubicBezTo>
                    <a:pt x="377" y="0"/>
                    <a:pt x="167" y="75"/>
                    <a:pt x="92" y="201"/>
                  </a:cubicBezTo>
                  <a:cubicBezTo>
                    <a:pt x="0" y="319"/>
                    <a:pt x="51" y="463"/>
                    <a:pt x="208" y="553"/>
                  </a:cubicBezTo>
                  <a:lnTo>
                    <a:pt x="399" y="623"/>
                  </a:lnTo>
                  <a:cubicBezTo>
                    <a:pt x="465" y="638"/>
                    <a:pt x="534" y="645"/>
                    <a:pt x="601" y="645"/>
                  </a:cubicBezTo>
                  <a:cubicBezTo>
                    <a:pt x="823" y="645"/>
                    <a:pt x="1035" y="568"/>
                    <a:pt x="1121" y="442"/>
                  </a:cubicBezTo>
                  <a:cubicBezTo>
                    <a:pt x="1199" y="316"/>
                    <a:pt x="1143" y="181"/>
                    <a:pt x="991" y="93"/>
                  </a:cubicBezTo>
                  <a:cubicBezTo>
                    <a:pt x="934" y="61"/>
                    <a:pt x="872" y="37"/>
                    <a:pt x="806" y="24"/>
                  </a:cubicBezTo>
                  <a:cubicBezTo>
                    <a:pt x="738" y="8"/>
                    <a:pt x="668" y="0"/>
                    <a:pt x="59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0"/>
            <p:cNvSpPr/>
            <p:nvPr/>
          </p:nvSpPr>
          <p:spPr>
            <a:xfrm>
              <a:off x="5322575" y="4996425"/>
              <a:ext cx="30475" cy="16175"/>
            </a:xfrm>
            <a:custGeom>
              <a:rect b="b" l="l" r="r" t="t"/>
              <a:pathLst>
                <a:path extrusionOk="0" h="647" w="1219">
                  <a:moveTo>
                    <a:pt x="610" y="0"/>
                  </a:moveTo>
                  <a:cubicBezTo>
                    <a:pt x="402" y="0"/>
                    <a:pt x="204" y="71"/>
                    <a:pt x="106" y="188"/>
                  </a:cubicBezTo>
                  <a:cubicBezTo>
                    <a:pt x="1" y="308"/>
                    <a:pt x="58" y="464"/>
                    <a:pt x="215" y="555"/>
                  </a:cubicBezTo>
                  <a:lnTo>
                    <a:pt x="378" y="614"/>
                  </a:lnTo>
                  <a:cubicBezTo>
                    <a:pt x="455" y="636"/>
                    <a:pt x="536" y="646"/>
                    <a:pt x="616" y="646"/>
                  </a:cubicBezTo>
                  <a:cubicBezTo>
                    <a:pt x="824" y="646"/>
                    <a:pt x="1023" y="577"/>
                    <a:pt x="1114" y="458"/>
                  </a:cubicBezTo>
                  <a:cubicBezTo>
                    <a:pt x="1219" y="333"/>
                    <a:pt x="1163" y="189"/>
                    <a:pt x="1001" y="96"/>
                  </a:cubicBezTo>
                  <a:cubicBezTo>
                    <a:pt x="951" y="68"/>
                    <a:pt x="898" y="46"/>
                    <a:pt x="842" y="32"/>
                  </a:cubicBezTo>
                  <a:cubicBezTo>
                    <a:pt x="767" y="10"/>
                    <a:pt x="687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0"/>
            <p:cNvSpPr/>
            <p:nvPr/>
          </p:nvSpPr>
          <p:spPr>
            <a:xfrm>
              <a:off x="5285075" y="5039550"/>
              <a:ext cx="30600" cy="16175"/>
            </a:xfrm>
            <a:custGeom>
              <a:rect b="b" l="l" r="r" t="t"/>
              <a:pathLst>
                <a:path extrusionOk="0" h="647" w="1224">
                  <a:moveTo>
                    <a:pt x="605" y="1"/>
                  </a:moveTo>
                  <a:cubicBezTo>
                    <a:pt x="406" y="1"/>
                    <a:pt x="217" y="61"/>
                    <a:pt x="121" y="168"/>
                  </a:cubicBezTo>
                  <a:cubicBezTo>
                    <a:pt x="1" y="303"/>
                    <a:pt x="44" y="451"/>
                    <a:pt x="215" y="550"/>
                  </a:cubicBezTo>
                  <a:lnTo>
                    <a:pt x="344" y="607"/>
                  </a:lnTo>
                  <a:cubicBezTo>
                    <a:pt x="429" y="634"/>
                    <a:pt x="521" y="646"/>
                    <a:pt x="610" y="646"/>
                  </a:cubicBezTo>
                  <a:cubicBezTo>
                    <a:pt x="809" y="646"/>
                    <a:pt x="999" y="585"/>
                    <a:pt x="1100" y="480"/>
                  </a:cubicBezTo>
                  <a:cubicBezTo>
                    <a:pt x="1223" y="348"/>
                    <a:pt x="1170" y="193"/>
                    <a:pt x="1000" y="94"/>
                  </a:cubicBezTo>
                  <a:cubicBezTo>
                    <a:pt x="961" y="72"/>
                    <a:pt x="921" y="53"/>
                    <a:pt x="879" y="41"/>
                  </a:cubicBezTo>
                  <a:cubicBezTo>
                    <a:pt x="791" y="13"/>
                    <a:pt x="697" y="1"/>
                    <a:pt x="60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0"/>
            <p:cNvSpPr/>
            <p:nvPr/>
          </p:nvSpPr>
          <p:spPr>
            <a:xfrm>
              <a:off x="5242775" y="5081300"/>
              <a:ext cx="30625" cy="16200"/>
            </a:xfrm>
            <a:custGeom>
              <a:rect b="b" l="l" r="r" t="t"/>
              <a:pathLst>
                <a:path extrusionOk="0" h="648" w="1225">
                  <a:moveTo>
                    <a:pt x="613" y="1"/>
                  </a:moveTo>
                  <a:cubicBezTo>
                    <a:pt x="432" y="1"/>
                    <a:pt x="255" y="55"/>
                    <a:pt x="141" y="152"/>
                  </a:cubicBezTo>
                  <a:lnTo>
                    <a:pt x="148" y="148"/>
                  </a:lnTo>
                  <a:lnTo>
                    <a:pt x="148" y="148"/>
                  </a:lnTo>
                  <a:cubicBezTo>
                    <a:pt x="0" y="283"/>
                    <a:pt x="44" y="448"/>
                    <a:pt x="229" y="554"/>
                  </a:cubicBezTo>
                  <a:lnTo>
                    <a:pt x="328" y="596"/>
                  </a:lnTo>
                  <a:cubicBezTo>
                    <a:pt x="420" y="631"/>
                    <a:pt x="524" y="648"/>
                    <a:pt x="626" y="648"/>
                  </a:cubicBezTo>
                  <a:cubicBezTo>
                    <a:pt x="810" y="648"/>
                    <a:pt x="990" y="594"/>
                    <a:pt x="1093" y="497"/>
                  </a:cubicBezTo>
                  <a:cubicBezTo>
                    <a:pt x="1224" y="366"/>
                    <a:pt x="1188" y="201"/>
                    <a:pt x="1015" y="102"/>
                  </a:cubicBezTo>
                  <a:cubicBezTo>
                    <a:pt x="980" y="81"/>
                    <a:pt x="944" y="66"/>
                    <a:pt x="906" y="53"/>
                  </a:cubicBezTo>
                  <a:cubicBezTo>
                    <a:pt x="815" y="18"/>
                    <a:pt x="713" y="1"/>
                    <a:pt x="61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0"/>
            <p:cNvSpPr/>
            <p:nvPr/>
          </p:nvSpPr>
          <p:spPr>
            <a:xfrm>
              <a:off x="5196575" y="5121500"/>
              <a:ext cx="30675" cy="16125"/>
            </a:xfrm>
            <a:custGeom>
              <a:rect b="b" l="l" r="r" t="t"/>
              <a:pathLst>
                <a:path extrusionOk="0" h="645" w="1227">
                  <a:moveTo>
                    <a:pt x="616" y="0"/>
                  </a:moveTo>
                  <a:cubicBezTo>
                    <a:pt x="440" y="0"/>
                    <a:pt x="271" y="49"/>
                    <a:pt x="163" y="142"/>
                  </a:cubicBezTo>
                  <a:cubicBezTo>
                    <a:pt x="0" y="260"/>
                    <a:pt x="36" y="437"/>
                    <a:pt x="229" y="547"/>
                  </a:cubicBezTo>
                  <a:lnTo>
                    <a:pt x="293" y="585"/>
                  </a:lnTo>
                  <a:cubicBezTo>
                    <a:pt x="390" y="625"/>
                    <a:pt x="504" y="644"/>
                    <a:pt x="617" y="644"/>
                  </a:cubicBezTo>
                  <a:cubicBezTo>
                    <a:pt x="792" y="644"/>
                    <a:pt x="965" y="598"/>
                    <a:pt x="1072" y="511"/>
                  </a:cubicBezTo>
                  <a:cubicBezTo>
                    <a:pt x="1227" y="376"/>
                    <a:pt x="1192" y="199"/>
                    <a:pt x="999" y="89"/>
                  </a:cubicBezTo>
                  <a:cubicBezTo>
                    <a:pt x="981" y="78"/>
                    <a:pt x="962" y="68"/>
                    <a:pt x="942" y="60"/>
                  </a:cubicBezTo>
                  <a:cubicBezTo>
                    <a:pt x="840" y="20"/>
                    <a:pt x="727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0"/>
            <p:cNvSpPr/>
            <p:nvPr/>
          </p:nvSpPr>
          <p:spPr>
            <a:xfrm>
              <a:off x="5146100" y="5159950"/>
              <a:ext cx="30975" cy="16175"/>
            </a:xfrm>
            <a:custGeom>
              <a:rect b="b" l="l" r="r" t="t"/>
              <a:pathLst>
                <a:path extrusionOk="0" h="647" w="1239">
                  <a:moveTo>
                    <a:pt x="609" y="1"/>
                  </a:moveTo>
                  <a:cubicBezTo>
                    <a:pt x="451" y="1"/>
                    <a:pt x="295" y="40"/>
                    <a:pt x="185" y="119"/>
                  </a:cubicBezTo>
                  <a:cubicBezTo>
                    <a:pt x="1" y="250"/>
                    <a:pt x="30" y="440"/>
                    <a:pt x="222" y="550"/>
                  </a:cubicBezTo>
                  <a:lnTo>
                    <a:pt x="272" y="571"/>
                  </a:lnTo>
                  <a:cubicBezTo>
                    <a:pt x="374" y="622"/>
                    <a:pt x="498" y="647"/>
                    <a:pt x="623" y="647"/>
                  </a:cubicBezTo>
                  <a:cubicBezTo>
                    <a:pt x="785" y="647"/>
                    <a:pt x="947" y="605"/>
                    <a:pt x="1059" y="526"/>
                  </a:cubicBezTo>
                  <a:cubicBezTo>
                    <a:pt x="1238" y="398"/>
                    <a:pt x="1211" y="210"/>
                    <a:pt x="1011" y="95"/>
                  </a:cubicBezTo>
                  <a:cubicBezTo>
                    <a:pt x="999" y="88"/>
                    <a:pt x="985" y="80"/>
                    <a:pt x="971" y="74"/>
                  </a:cubicBezTo>
                  <a:cubicBezTo>
                    <a:pt x="861" y="25"/>
                    <a:pt x="734" y="1"/>
                    <a:pt x="60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30"/>
            <p:cNvSpPr/>
            <p:nvPr/>
          </p:nvSpPr>
          <p:spPr>
            <a:xfrm>
              <a:off x="5092075" y="5196625"/>
              <a:ext cx="30500" cy="16150"/>
            </a:xfrm>
            <a:custGeom>
              <a:rect b="b" l="l" r="r" t="t"/>
              <a:pathLst>
                <a:path extrusionOk="0" h="646" w="1220">
                  <a:moveTo>
                    <a:pt x="606" y="1"/>
                  </a:moveTo>
                  <a:cubicBezTo>
                    <a:pt x="457" y="1"/>
                    <a:pt x="310" y="35"/>
                    <a:pt x="206" y="109"/>
                  </a:cubicBezTo>
                  <a:lnTo>
                    <a:pt x="192" y="100"/>
                  </a:lnTo>
                  <a:lnTo>
                    <a:pt x="192" y="100"/>
                  </a:lnTo>
                  <a:cubicBezTo>
                    <a:pt x="1" y="235"/>
                    <a:pt x="2" y="433"/>
                    <a:pt x="216" y="556"/>
                  </a:cubicBezTo>
                  <a:lnTo>
                    <a:pt x="230" y="564"/>
                  </a:lnTo>
                  <a:cubicBezTo>
                    <a:pt x="341" y="617"/>
                    <a:pt x="479" y="645"/>
                    <a:pt x="615" y="645"/>
                  </a:cubicBezTo>
                  <a:cubicBezTo>
                    <a:pt x="766" y="645"/>
                    <a:pt x="915" y="611"/>
                    <a:pt x="1023" y="539"/>
                  </a:cubicBezTo>
                  <a:cubicBezTo>
                    <a:pt x="1214" y="414"/>
                    <a:pt x="1219" y="219"/>
                    <a:pt x="1010" y="97"/>
                  </a:cubicBezTo>
                  <a:cubicBezTo>
                    <a:pt x="1003" y="93"/>
                    <a:pt x="993" y="89"/>
                    <a:pt x="985" y="84"/>
                  </a:cubicBezTo>
                  <a:cubicBezTo>
                    <a:pt x="877" y="29"/>
                    <a:pt x="741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0"/>
            <p:cNvSpPr/>
            <p:nvPr/>
          </p:nvSpPr>
          <p:spPr>
            <a:xfrm>
              <a:off x="5048175" y="5223350"/>
              <a:ext cx="30450" cy="16075"/>
            </a:xfrm>
            <a:custGeom>
              <a:rect b="b" l="l" r="r" t="t"/>
              <a:pathLst>
                <a:path extrusionOk="0" h="643" w="1218">
                  <a:moveTo>
                    <a:pt x="603" y="0"/>
                  </a:moveTo>
                  <a:cubicBezTo>
                    <a:pt x="464" y="0"/>
                    <a:pt x="325" y="32"/>
                    <a:pt x="217" y="95"/>
                  </a:cubicBezTo>
                  <a:cubicBezTo>
                    <a:pt x="5" y="218"/>
                    <a:pt x="1" y="420"/>
                    <a:pt x="226" y="551"/>
                  </a:cubicBezTo>
                  <a:cubicBezTo>
                    <a:pt x="333" y="612"/>
                    <a:pt x="475" y="643"/>
                    <a:pt x="617" y="643"/>
                  </a:cubicBezTo>
                  <a:cubicBezTo>
                    <a:pt x="758" y="643"/>
                    <a:pt x="900" y="612"/>
                    <a:pt x="1006" y="551"/>
                  </a:cubicBezTo>
                  <a:lnTo>
                    <a:pt x="999" y="547"/>
                  </a:lnTo>
                  <a:cubicBezTo>
                    <a:pt x="1218" y="420"/>
                    <a:pt x="1218" y="222"/>
                    <a:pt x="1004" y="99"/>
                  </a:cubicBezTo>
                  <a:cubicBezTo>
                    <a:pt x="889" y="33"/>
                    <a:pt x="745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0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0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0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0"/>
            <p:cNvSpPr/>
            <p:nvPr/>
          </p:nvSpPr>
          <p:spPr>
            <a:xfrm>
              <a:off x="1968900" y="3053000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30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0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30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30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30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0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rgbClr val="6C71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0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0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30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30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0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30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30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0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0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30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30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0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0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0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0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0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0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0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0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0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0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0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0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0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0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0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0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0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0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30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0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0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0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0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0"/>
            <p:cNvSpPr/>
            <p:nvPr/>
          </p:nvSpPr>
          <p:spPr>
            <a:xfrm>
              <a:off x="4625950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0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0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0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0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30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0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0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0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0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0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0"/>
            <p:cNvSpPr/>
            <p:nvPr/>
          </p:nvSpPr>
          <p:spPr>
            <a:xfrm>
              <a:off x="4492100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0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0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0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0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0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0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0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0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0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0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0"/>
            <p:cNvSpPr/>
            <p:nvPr/>
          </p:nvSpPr>
          <p:spPr>
            <a:xfrm>
              <a:off x="4295275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0"/>
            <p:cNvSpPr/>
            <p:nvPr/>
          </p:nvSpPr>
          <p:spPr>
            <a:xfrm>
              <a:off x="4429100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0"/>
            <p:cNvSpPr/>
            <p:nvPr/>
          </p:nvSpPr>
          <p:spPr>
            <a:xfrm>
              <a:off x="3362825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0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0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0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0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0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0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0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30"/>
            <p:cNvSpPr/>
            <p:nvPr/>
          </p:nvSpPr>
          <p:spPr>
            <a:xfrm>
              <a:off x="4328875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0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0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0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0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0"/>
            <p:cNvSpPr/>
            <p:nvPr/>
          </p:nvSpPr>
          <p:spPr>
            <a:xfrm>
              <a:off x="4576650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30"/>
            <p:cNvSpPr/>
            <p:nvPr/>
          </p:nvSpPr>
          <p:spPr>
            <a:xfrm>
              <a:off x="4442825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30"/>
            <p:cNvSpPr/>
            <p:nvPr/>
          </p:nvSpPr>
          <p:spPr>
            <a:xfrm>
              <a:off x="4308975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0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0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30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0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0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0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0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0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0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0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0"/>
            <p:cNvSpPr/>
            <p:nvPr/>
          </p:nvSpPr>
          <p:spPr>
            <a:xfrm>
              <a:off x="1965523" y="3058969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0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0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0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0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0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30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10ECFF">
                <a:alpha val="1395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0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E354F7">
                <a:alpha val="162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0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0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0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0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0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0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0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0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0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0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0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0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0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0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0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0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0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0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30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0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0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0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0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0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0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0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0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0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0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>
              <a:off x="4627683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0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0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0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0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0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0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0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0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0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0"/>
            <p:cNvSpPr/>
            <p:nvPr/>
          </p:nvSpPr>
          <p:spPr>
            <a:xfrm>
              <a:off x="4492064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0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0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0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0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0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0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0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0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0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0"/>
            <p:cNvSpPr/>
            <p:nvPr/>
          </p:nvSpPr>
          <p:spPr>
            <a:xfrm>
              <a:off x="4295239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0"/>
            <p:cNvSpPr/>
            <p:nvPr/>
          </p:nvSpPr>
          <p:spPr>
            <a:xfrm>
              <a:off x="4430798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0"/>
            <p:cNvSpPr/>
            <p:nvPr/>
          </p:nvSpPr>
          <p:spPr>
            <a:xfrm>
              <a:off x="3364523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0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0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0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0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0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0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0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0"/>
            <p:cNvSpPr/>
            <p:nvPr/>
          </p:nvSpPr>
          <p:spPr>
            <a:xfrm>
              <a:off x="4330573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0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0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0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0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0"/>
            <p:cNvSpPr/>
            <p:nvPr/>
          </p:nvSpPr>
          <p:spPr>
            <a:xfrm>
              <a:off x="4576721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0"/>
            <p:cNvSpPr/>
            <p:nvPr/>
          </p:nvSpPr>
          <p:spPr>
            <a:xfrm>
              <a:off x="4442896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0"/>
            <p:cNvSpPr/>
            <p:nvPr/>
          </p:nvSpPr>
          <p:spPr>
            <a:xfrm>
              <a:off x="4309046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0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0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30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0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0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0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0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0"/>
            <p:cNvSpPr/>
            <p:nvPr/>
          </p:nvSpPr>
          <p:spPr>
            <a:xfrm>
              <a:off x="2411875" y="1433875"/>
              <a:ext cx="170275" cy="1211525"/>
            </a:xfrm>
            <a:custGeom>
              <a:rect b="b" l="l" r="r" t="t"/>
              <a:pathLst>
                <a:path extrusionOk="0" h="48461" w="6811">
                  <a:moveTo>
                    <a:pt x="1" y="0"/>
                  </a:moveTo>
                  <a:lnTo>
                    <a:pt x="128" y="44577"/>
                  </a:lnTo>
                  <a:lnTo>
                    <a:pt x="6810" y="48461"/>
                  </a:lnTo>
                  <a:lnTo>
                    <a:pt x="6810" y="48461"/>
                  </a:lnTo>
                  <a:lnTo>
                    <a:pt x="6685" y="3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>
              <a:off x="2411875" y="1349750"/>
              <a:ext cx="312825" cy="181275"/>
            </a:xfrm>
            <a:custGeom>
              <a:rect b="b" l="l" r="r" t="t"/>
              <a:pathLst>
                <a:path extrusionOk="0" h="7251" w="12513">
                  <a:moveTo>
                    <a:pt x="5829" y="0"/>
                  </a:moveTo>
                  <a:lnTo>
                    <a:pt x="1" y="3365"/>
                  </a:lnTo>
                  <a:lnTo>
                    <a:pt x="6685" y="7250"/>
                  </a:lnTo>
                  <a:lnTo>
                    <a:pt x="12513" y="3885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E354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>
              <a:off x="2578975" y="1446875"/>
              <a:ext cx="148900" cy="1198525"/>
            </a:xfrm>
            <a:custGeom>
              <a:rect b="b" l="l" r="r" t="t"/>
              <a:pathLst>
                <a:path extrusionOk="0" h="47941" w="5956">
                  <a:moveTo>
                    <a:pt x="5829" y="0"/>
                  </a:moveTo>
                  <a:lnTo>
                    <a:pt x="1" y="3365"/>
                  </a:lnTo>
                  <a:lnTo>
                    <a:pt x="126" y="47941"/>
                  </a:lnTo>
                  <a:lnTo>
                    <a:pt x="5956" y="44576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>
              <a:off x="2136375" y="1805925"/>
              <a:ext cx="169675" cy="998925"/>
            </a:xfrm>
            <a:custGeom>
              <a:rect b="b" l="l" r="r" t="t"/>
              <a:pathLst>
                <a:path extrusionOk="0" h="39957" w="6787">
                  <a:moveTo>
                    <a:pt x="0" y="0"/>
                  </a:moveTo>
                  <a:lnTo>
                    <a:pt x="102" y="36073"/>
                  </a:lnTo>
                  <a:lnTo>
                    <a:pt x="6786" y="39956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>
              <a:off x="2136375" y="17217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1"/>
                  </a:moveTo>
                  <a:lnTo>
                    <a:pt x="0" y="3367"/>
                  </a:lnTo>
                  <a:lnTo>
                    <a:pt x="6683" y="7251"/>
                  </a:lnTo>
                  <a:lnTo>
                    <a:pt x="12514" y="3884"/>
                  </a:lnTo>
                  <a:lnTo>
                    <a:pt x="58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>
              <a:off x="2303450" y="1818850"/>
              <a:ext cx="148325" cy="986000"/>
            </a:xfrm>
            <a:custGeom>
              <a:rect b="b" l="l" r="r" t="t"/>
              <a:pathLst>
                <a:path extrusionOk="0" h="39440" w="5933">
                  <a:moveTo>
                    <a:pt x="5831" y="0"/>
                  </a:moveTo>
                  <a:lnTo>
                    <a:pt x="0" y="3367"/>
                  </a:lnTo>
                  <a:lnTo>
                    <a:pt x="103" y="39439"/>
                  </a:lnTo>
                  <a:lnTo>
                    <a:pt x="5933" y="36073"/>
                  </a:lnTo>
                  <a:lnTo>
                    <a:pt x="58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1861775" y="2487100"/>
              <a:ext cx="168150" cy="477125"/>
            </a:xfrm>
            <a:custGeom>
              <a:rect b="b" l="l" r="r" t="t"/>
              <a:pathLst>
                <a:path extrusionOk="0" h="19085" w="6726">
                  <a:moveTo>
                    <a:pt x="0" y="0"/>
                  </a:moveTo>
                  <a:lnTo>
                    <a:pt x="43" y="15201"/>
                  </a:lnTo>
                  <a:lnTo>
                    <a:pt x="6726" y="19085"/>
                  </a:lnTo>
                  <a:lnTo>
                    <a:pt x="6726" y="19085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0"/>
            <p:cNvSpPr/>
            <p:nvPr/>
          </p:nvSpPr>
          <p:spPr>
            <a:xfrm>
              <a:off x="1861775" y="24029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0"/>
                  </a:lnTo>
                  <a:lnTo>
                    <a:pt x="12514" y="3884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0"/>
            <p:cNvSpPr/>
            <p:nvPr/>
          </p:nvSpPr>
          <p:spPr>
            <a:xfrm>
              <a:off x="2028825" y="2500025"/>
              <a:ext cx="146875" cy="464200"/>
            </a:xfrm>
            <a:custGeom>
              <a:rect b="b" l="l" r="r" t="t"/>
              <a:pathLst>
                <a:path extrusionOk="0" h="18568" w="5875">
                  <a:moveTo>
                    <a:pt x="5832" y="1"/>
                  </a:moveTo>
                  <a:lnTo>
                    <a:pt x="1" y="3367"/>
                  </a:lnTo>
                  <a:lnTo>
                    <a:pt x="44" y="18568"/>
                  </a:lnTo>
                  <a:lnTo>
                    <a:pt x="5875" y="1520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0"/>
            <p:cNvSpPr/>
            <p:nvPr/>
          </p:nvSpPr>
          <p:spPr>
            <a:xfrm>
              <a:off x="1584750" y="2330800"/>
              <a:ext cx="169125" cy="792825"/>
            </a:xfrm>
            <a:custGeom>
              <a:rect b="b" l="l" r="r" t="t"/>
              <a:pathLst>
                <a:path extrusionOk="0" h="31713" w="6765">
                  <a:moveTo>
                    <a:pt x="1" y="1"/>
                  </a:moveTo>
                  <a:lnTo>
                    <a:pt x="80" y="27829"/>
                  </a:lnTo>
                  <a:lnTo>
                    <a:pt x="6764" y="31713"/>
                  </a:lnTo>
                  <a:lnTo>
                    <a:pt x="6685" y="38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1584750" y="2246650"/>
              <a:ext cx="312900" cy="181300"/>
            </a:xfrm>
            <a:custGeom>
              <a:rect b="b" l="l" r="r" t="t"/>
              <a:pathLst>
                <a:path extrusionOk="0" h="7252" w="12516">
                  <a:moveTo>
                    <a:pt x="5832" y="0"/>
                  </a:moveTo>
                  <a:lnTo>
                    <a:pt x="1" y="3367"/>
                  </a:lnTo>
                  <a:lnTo>
                    <a:pt x="6685" y="7252"/>
                  </a:lnTo>
                  <a:lnTo>
                    <a:pt x="12516" y="3885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0"/>
            <p:cNvSpPr/>
            <p:nvPr/>
          </p:nvSpPr>
          <p:spPr>
            <a:xfrm>
              <a:off x="1751850" y="2343775"/>
              <a:ext cx="147800" cy="779850"/>
            </a:xfrm>
            <a:custGeom>
              <a:rect b="b" l="l" r="r" t="t"/>
              <a:pathLst>
                <a:path extrusionOk="0" h="31194" w="5912">
                  <a:moveTo>
                    <a:pt x="5832" y="0"/>
                  </a:moveTo>
                  <a:lnTo>
                    <a:pt x="1" y="3367"/>
                  </a:lnTo>
                  <a:lnTo>
                    <a:pt x="80" y="31194"/>
                  </a:lnTo>
                  <a:lnTo>
                    <a:pt x="5911" y="27827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>
              <a:off x="1310225" y="3024850"/>
              <a:ext cx="167550" cy="258175"/>
            </a:xfrm>
            <a:custGeom>
              <a:rect b="b" l="l" r="r" t="t"/>
              <a:pathLst>
                <a:path extrusionOk="0" h="10327" w="6702">
                  <a:moveTo>
                    <a:pt x="0" y="0"/>
                  </a:moveTo>
                  <a:lnTo>
                    <a:pt x="18" y="6443"/>
                  </a:lnTo>
                  <a:lnTo>
                    <a:pt x="6701" y="10327"/>
                  </a:lnTo>
                  <a:lnTo>
                    <a:pt x="6683" y="3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1310225" y="2940700"/>
              <a:ext cx="312850" cy="181300"/>
            </a:xfrm>
            <a:custGeom>
              <a:rect b="b" l="l" r="r" t="t"/>
              <a:pathLst>
                <a:path extrusionOk="0" h="7252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1"/>
                  </a:lnTo>
                  <a:lnTo>
                    <a:pt x="12514" y="3885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1477275" y="3037800"/>
              <a:ext cx="146250" cy="245225"/>
            </a:xfrm>
            <a:custGeom>
              <a:rect b="b" l="l" r="r" t="t"/>
              <a:pathLst>
                <a:path extrusionOk="0" h="9809" w="5850">
                  <a:moveTo>
                    <a:pt x="5832" y="1"/>
                  </a:moveTo>
                  <a:lnTo>
                    <a:pt x="1" y="3367"/>
                  </a:lnTo>
                  <a:lnTo>
                    <a:pt x="19" y="9809"/>
                  </a:lnTo>
                  <a:lnTo>
                    <a:pt x="5850" y="644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E354F7">
                <a:alpha val="569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>
              <a:off x="2885898" y="1064883"/>
              <a:ext cx="1863175" cy="2377950"/>
            </a:xfrm>
            <a:custGeom>
              <a:rect b="b" l="l" r="r" t="t"/>
              <a:pathLst>
                <a:path extrusionOk="0" h="95118" w="74527">
                  <a:moveTo>
                    <a:pt x="2" y="2295"/>
                  </a:moveTo>
                  <a:lnTo>
                    <a:pt x="2" y="54115"/>
                  </a:lnTo>
                  <a:cubicBezTo>
                    <a:pt x="1" y="54789"/>
                    <a:pt x="370" y="55411"/>
                    <a:pt x="962" y="55736"/>
                  </a:cubicBezTo>
                  <a:lnTo>
                    <a:pt x="71793" y="94446"/>
                  </a:lnTo>
                  <a:cubicBezTo>
                    <a:pt x="73024" y="95118"/>
                    <a:pt x="74526" y="94227"/>
                    <a:pt x="74526" y="92823"/>
                  </a:cubicBezTo>
                  <a:lnTo>
                    <a:pt x="74526" y="41003"/>
                  </a:lnTo>
                  <a:cubicBezTo>
                    <a:pt x="74526" y="40329"/>
                    <a:pt x="74158" y="39707"/>
                    <a:pt x="73565" y="39382"/>
                  </a:cubicBezTo>
                  <a:lnTo>
                    <a:pt x="2736" y="674"/>
                  </a:lnTo>
                  <a:cubicBezTo>
                    <a:pt x="1503" y="0"/>
                    <a:pt x="2" y="891"/>
                    <a:pt x="2" y="229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>
              <a:off x="3881975" y="2831575"/>
              <a:ext cx="11075" cy="15350"/>
            </a:xfrm>
            <a:custGeom>
              <a:rect b="b" l="l" r="r" t="t"/>
              <a:pathLst>
                <a:path extrusionOk="0" h="614" w="443">
                  <a:moveTo>
                    <a:pt x="240" y="74"/>
                  </a:moveTo>
                  <a:cubicBezTo>
                    <a:pt x="359" y="151"/>
                    <a:pt x="442" y="318"/>
                    <a:pt x="435" y="445"/>
                  </a:cubicBezTo>
                  <a:cubicBezTo>
                    <a:pt x="427" y="572"/>
                    <a:pt x="331" y="614"/>
                    <a:pt x="225" y="553"/>
                  </a:cubicBezTo>
                  <a:lnTo>
                    <a:pt x="209" y="539"/>
                  </a:lnTo>
                  <a:cubicBezTo>
                    <a:pt x="91" y="458"/>
                    <a:pt x="0" y="291"/>
                    <a:pt x="16" y="168"/>
                  </a:cubicBezTo>
                  <a:cubicBezTo>
                    <a:pt x="23" y="44"/>
                    <a:pt x="115" y="1"/>
                    <a:pt x="221" y="62"/>
                  </a:cubicBezTo>
                  <a:cubicBezTo>
                    <a:pt x="228" y="66"/>
                    <a:pt x="235" y="70"/>
                    <a:pt x="240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>
              <a:off x="3878150" y="2865725"/>
              <a:ext cx="11275" cy="15125"/>
            </a:xfrm>
            <a:custGeom>
              <a:rect b="b" l="l" r="r" t="t"/>
              <a:pathLst>
                <a:path extrusionOk="0" h="605" w="451">
                  <a:moveTo>
                    <a:pt x="257" y="82"/>
                  </a:moveTo>
                  <a:cubicBezTo>
                    <a:pt x="371" y="165"/>
                    <a:pt x="450" y="339"/>
                    <a:pt x="435" y="462"/>
                  </a:cubicBezTo>
                  <a:cubicBezTo>
                    <a:pt x="415" y="574"/>
                    <a:pt x="323" y="604"/>
                    <a:pt x="222" y="544"/>
                  </a:cubicBezTo>
                  <a:lnTo>
                    <a:pt x="187" y="525"/>
                  </a:lnTo>
                  <a:cubicBezTo>
                    <a:pt x="73" y="431"/>
                    <a:pt x="0" y="268"/>
                    <a:pt x="15" y="141"/>
                  </a:cubicBezTo>
                  <a:cubicBezTo>
                    <a:pt x="29" y="31"/>
                    <a:pt x="120" y="1"/>
                    <a:pt x="220" y="59"/>
                  </a:cubicBezTo>
                  <a:cubicBezTo>
                    <a:pt x="233" y="66"/>
                    <a:pt x="245" y="73"/>
                    <a:pt x="257" y="8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3871650" y="2898075"/>
              <a:ext cx="11675" cy="14825"/>
            </a:xfrm>
            <a:custGeom>
              <a:rect b="b" l="l" r="r" t="t"/>
              <a:pathLst>
                <a:path extrusionOk="0" h="593" w="467">
                  <a:moveTo>
                    <a:pt x="284" y="94"/>
                  </a:moveTo>
                  <a:cubicBezTo>
                    <a:pt x="394" y="184"/>
                    <a:pt x="466" y="357"/>
                    <a:pt x="436" y="471"/>
                  </a:cubicBezTo>
                  <a:cubicBezTo>
                    <a:pt x="416" y="575"/>
                    <a:pt x="327" y="593"/>
                    <a:pt x="232" y="538"/>
                  </a:cubicBezTo>
                  <a:lnTo>
                    <a:pt x="182" y="505"/>
                  </a:lnTo>
                  <a:cubicBezTo>
                    <a:pt x="68" y="409"/>
                    <a:pt x="1" y="237"/>
                    <a:pt x="23" y="124"/>
                  </a:cubicBezTo>
                  <a:lnTo>
                    <a:pt x="23" y="119"/>
                  </a:lnTo>
                  <a:cubicBezTo>
                    <a:pt x="50" y="27"/>
                    <a:pt x="135" y="0"/>
                    <a:pt x="229" y="55"/>
                  </a:cubicBezTo>
                  <a:cubicBezTo>
                    <a:pt x="249" y="66"/>
                    <a:pt x="267" y="78"/>
                    <a:pt x="284" y="9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3862775" y="2928325"/>
              <a:ext cx="11825" cy="14750"/>
            </a:xfrm>
            <a:custGeom>
              <a:rect b="b" l="l" r="r" t="t"/>
              <a:pathLst>
                <a:path extrusionOk="0" h="590" w="473">
                  <a:moveTo>
                    <a:pt x="306" y="102"/>
                  </a:moveTo>
                  <a:cubicBezTo>
                    <a:pt x="413" y="206"/>
                    <a:pt x="473" y="378"/>
                    <a:pt x="439" y="485"/>
                  </a:cubicBezTo>
                  <a:cubicBezTo>
                    <a:pt x="407" y="572"/>
                    <a:pt x="324" y="590"/>
                    <a:pt x="236" y="540"/>
                  </a:cubicBezTo>
                  <a:lnTo>
                    <a:pt x="172" y="484"/>
                  </a:lnTo>
                  <a:cubicBezTo>
                    <a:pt x="57" y="378"/>
                    <a:pt x="0" y="209"/>
                    <a:pt x="39" y="101"/>
                  </a:cubicBezTo>
                  <a:cubicBezTo>
                    <a:pt x="63" y="13"/>
                    <a:pt x="149" y="0"/>
                    <a:pt x="240" y="52"/>
                  </a:cubicBezTo>
                  <a:cubicBezTo>
                    <a:pt x="264" y="66"/>
                    <a:pt x="286" y="82"/>
                    <a:pt x="306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0"/>
            <p:cNvSpPr/>
            <p:nvPr/>
          </p:nvSpPr>
          <p:spPr>
            <a:xfrm>
              <a:off x="3838000" y="2981750"/>
              <a:ext cx="12225" cy="14375"/>
            </a:xfrm>
            <a:custGeom>
              <a:rect b="b" l="l" r="r" t="t"/>
              <a:pathLst>
                <a:path extrusionOk="0" h="575" w="489">
                  <a:moveTo>
                    <a:pt x="340" y="130"/>
                  </a:moveTo>
                  <a:cubicBezTo>
                    <a:pt x="442" y="245"/>
                    <a:pt x="488" y="421"/>
                    <a:pt x="431" y="506"/>
                  </a:cubicBezTo>
                  <a:cubicBezTo>
                    <a:pt x="392" y="567"/>
                    <a:pt x="319" y="574"/>
                    <a:pt x="243" y="530"/>
                  </a:cubicBezTo>
                  <a:lnTo>
                    <a:pt x="148" y="449"/>
                  </a:lnTo>
                  <a:cubicBezTo>
                    <a:pt x="41" y="326"/>
                    <a:pt x="0" y="156"/>
                    <a:pt x="53" y="70"/>
                  </a:cubicBezTo>
                  <a:cubicBezTo>
                    <a:pt x="94" y="7"/>
                    <a:pt x="166" y="0"/>
                    <a:pt x="241" y="43"/>
                  </a:cubicBezTo>
                  <a:cubicBezTo>
                    <a:pt x="279" y="66"/>
                    <a:pt x="312" y="95"/>
                    <a:pt x="340" y="1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>
              <a:off x="3822250" y="3004625"/>
              <a:ext cx="12150" cy="14300"/>
            </a:xfrm>
            <a:custGeom>
              <a:rect b="b" l="l" r="r" t="t"/>
              <a:pathLst>
                <a:path extrusionOk="0" h="572" w="486">
                  <a:moveTo>
                    <a:pt x="356" y="142"/>
                  </a:moveTo>
                  <a:cubicBezTo>
                    <a:pt x="455" y="269"/>
                    <a:pt x="485" y="436"/>
                    <a:pt x="427" y="517"/>
                  </a:cubicBezTo>
                  <a:cubicBezTo>
                    <a:pt x="381" y="564"/>
                    <a:pt x="317" y="571"/>
                    <a:pt x="244" y="529"/>
                  </a:cubicBezTo>
                  <a:lnTo>
                    <a:pt x="133" y="426"/>
                  </a:lnTo>
                  <a:cubicBezTo>
                    <a:pt x="31" y="301"/>
                    <a:pt x="0" y="129"/>
                    <a:pt x="66" y="53"/>
                  </a:cubicBezTo>
                  <a:cubicBezTo>
                    <a:pt x="105" y="1"/>
                    <a:pt x="174" y="1"/>
                    <a:pt x="246" y="41"/>
                  </a:cubicBezTo>
                  <a:cubicBezTo>
                    <a:pt x="287" y="66"/>
                    <a:pt x="325" y="101"/>
                    <a:pt x="356" y="1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3763075" y="3056150"/>
              <a:ext cx="11650" cy="14175"/>
            </a:xfrm>
            <a:custGeom>
              <a:rect b="b" l="l" r="r" t="t"/>
              <a:pathLst>
                <a:path extrusionOk="0" h="567" w="466">
                  <a:moveTo>
                    <a:pt x="234" y="39"/>
                  </a:moveTo>
                  <a:cubicBezTo>
                    <a:pt x="297" y="78"/>
                    <a:pt x="349" y="131"/>
                    <a:pt x="386" y="195"/>
                  </a:cubicBezTo>
                  <a:cubicBezTo>
                    <a:pt x="466" y="339"/>
                    <a:pt x="466" y="492"/>
                    <a:pt x="385" y="542"/>
                  </a:cubicBezTo>
                  <a:cubicBezTo>
                    <a:pt x="343" y="566"/>
                    <a:pt x="286" y="555"/>
                    <a:pt x="232" y="524"/>
                  </a:cubicBezTo>
                  <a:cubicBezTo>
                    <a:pt x="170" y="487"/>
                    <a:pt x="119" y="432"/>
                    <a:pt x="84" y="368"/>
                  </a:cubicBezTo>
                  <a:cubicBezTo>
                    <a:pt x="0" y="219"/>
                    <a:pt x="4" y="68"/>
                    <a:pt x="84" y="22"/>
                  </a:cubicBezTo>
                  <a:cubicBezTo>
                    <a:pt x="127" y="0"/>
                    <a:pt x="180" y="7"/>
                    <a:pt x="23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>
              <a:off x="3687725" y="3080325"/>
              <a:ext cx="12050" cy="13650"/>
            </a:xfrm>
            <a:custGeom>
              <a:rect b="b" l="l" r="r" t="t"/>
              <a:pathLst>
                <a:path extrusionOk="0" h="546" w="482">
                  <a:moveTo>
                    <a:pt x="242" y="33"/>
                  </a:moveTo>
                  <a:cubicBezTo>
                    <a:pt x="325" y="86"/>
                    <a:pt x="389" y="164"/>
                    <a:pt x="426" y="254"/>
                  </a:cubicBezTo>
                  <a:cubicBezTo>
                    <a:pt x="481" y="402"/>
                    <a:pt x="455" y="536"/>
                    <a:pt x="352" y="546"/>
                  </a:cubicBezTo>
                  <a:lnTo>
                    <a:pt x="240" y="518"/>
                  </a:lnTo>
                  <a:cubicBezTo>
                    <a:pt x="159" y="466"/>
                    <a:pt x="97" y="388"/>
                    <a:pt x="66" y="297"/>
                  </a:cubicBezTo>
                  <a:cubicBezTo>
                    <a:pt x="1" y="147"/>
                    <a:pt x="35" y="17"/>
                    <a:pt x="132" y="2"/>
                  </a:cubicBezTo>
                  <a:cubicBezTo>
                    <a:pt x="171" y="1"/>
                    <a:pt x="208" y="12"/>
                    <a:pt x="242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>
              <a:off x="3659925" y="3082025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240" y="29"/>
                  </a:moveTo>
                  <a:cubicBezTo>
                    <a:pt x="317" y="73"/>
                    <a:pt x="393" y="167"/>
                    <a:pt x="431" y="274"/>
                  </a:cubicBezTo>
                  <a:cubicBezTo>
                    <a:pt x="481" y="420"/>
                    <a:pt x="438" y="546"/>
                    <a:pt x="339" y="550"/>
                  </a:cubicBezTo>
                  <a:lnTo>
                    <a:pt x="240" y="518"/>
                  </a:lnTo>
                  <a:cubicBezTo>
                    <a:pt x="163" y="475"/>
                    <a:pt x="87" y="383"/>
                    <a:pt x="53" y="274"/>
                  </a:cubicBezTo>
                  <a:cubicBezTo>
                    <a:pt x="0" y="125"/>
                    <a:pt x="42" y="5"/>
                    <a:pt x="149" y="1"/>
                  </a:cubicBezTo>
                  <a:cubicBezTo>
                    <a:pt x="181" y="2"/>
                    <a:pt x="212" y="12"/>
                    <a:pt x="240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>
              <a:off x="3631000" y="3080175"/>
              <a:ext cx="12050" cy="14250"/>
            </a:xfrm>
            <a:custGeom>
              <a:rect b="b" l="l" r="r" t="t"/>
              <a:pathLst>
                <a:path extrusionOk="0" h="570" w="482">
                  <a:moveTo>
                    <a:pt x="246" y="44"/>
                  </a:moveTo>
                  <a:cubicBezTo>
                    <a:pt x="326" y="90"/>
                    <a:pt x="406" y="192"/>
                    <a:pt x="439" y="308"/>
                  </a:cubicBezTo>
                  <a:cubicBezTo>
                    <a:pt x="481" y="458"/>
                    <a:pt x="431" y="570"/>
                    <a:pt x="321" y="554"/>
                  </a:cubicBezTo>
                  <a:lnTo>
                    <a:pt x="244" y="532"/>
                  </a:lnTo>
                  <a:cubicBezTo>
                    <a:pt x="161" y="483"/>
                    <a:pt x="77" y="375"/>
                    <a:pt x="46" y="264"/>
                  </a:cubicBezTo>
                  <a:cubicBezTo>
                    <a:pt x="0" y="111"/>
                    <a:pt x="55" y="1"/>
                    <a:pt x="165" y="16"/>
                  </a:cubicBezTo>
                  <a:cubicBezTo>
                    <a:pt x="194" y="19"/>
                    <a:pt x="220" y="29"/>
                    <a:pt x="246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3601200" y="307517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237" y="48"/>
                  </a:moveTo>
                  <a:cubicBezTo>
                    <a:pt x="328" y="99"/>
                    <a:pt x="412" y="215"/>
                    <a:pt x="439" y="338"/>
                  </a:cubicBezTo>
                  <a:cubicBezTo>
                    <a:pt x="477" y="487"/>
                    <a:pt x="412" y="584"/>
                    <a:pt x="301" y="565"/>
                  </a:cubicBezTo>
                  <a:lnTo>
                    <a:pt x="236" y="536"/>
                  </a:lnTo>
                  <a:cubicBezTo>
                    <a:pt x="145" y="484"/>
                    <a:pt x="65" y="367"/>
                    <a:pt x="34" y="248"/>
                  </a:cubicBezTo>
                  <a:cubicBezTo>
                    <a:pt x="0" y="102"/>
                    <a:pt x="62" y="0"/>
                    <a:pt x="173" y="21"/>
                  </a:cubicBezTo>
                  <a:cubicBezTo>
                    <a:pt x="196" y="27"/>
                    <a:pt x="216" y="35"/>
                    <a:pt x="23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0"/>
            <p:cNvSpPr/>
            <p:nvPr/>
          </p:nvSpPr>
          <p:spPr>
            <a:xfrm>
              <a:off x="3584825" y="2175825"/>
              <a:ext cx="11875" cy="14850"/>
            </a:xfrm>
            <a:custGeom>
              <a:rect b="b" l="l" r="r" t="t"/>
              <a:pathLst>
                <a:path extrusionOk="0" h="594" w="475">
                  <a:moveTo>
                    <a:pt x="292" y="91"/>
                  </a:moveTo>
                  <a:cubicBezTo>
                    <a:pt x="406" y="193"/>
                    <a:pt x="474" y="363"/>
                    <a:pt x="444" y="478"/>
                  </a:cubicBezTo>
                  <a:cubicBezTo>
                    <a:pt x="416" y="572"/>
                    <a:pt x="332" y="593"/>
                    <a:pt x="240" y="540"/>
                  </a:cubicBezTo>
                  <a:lnTo>
                    <a:pt x="183" y="498"/>
                  </a:lnTo>
                  <a:cubicBezTo>
                    <a:pt x="69" y="398"/>
                    <a:pt x="0" y="227"/>
                    <a:pt x="31" y="112"/>
                  </a:cubicBezTo>
                  <a:cubicBezTo>
                    <a:pt x="57" y="20"/>
                    <a:pt x="147" y="1"/>
                    <a:pt x="240" y="55"/>
                  </a:cubicBezTo>
                  <a:cubicBezTo>
                    <a:pt x="258" y="66"/>
                    <a:pt x="275" y="77"/>
                    <a:pt x="292" y="9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30"/>
            <p:cNvSpPr/>
            <p:nvPr/>
          </p:nvSpPr>
          <p:spPr>
            <a:xfrm>
              <a:off x="3570675" y="3066875"/>
              <a:ext cx="11550" cy="15175"/>
            </a:xfrm>
            <a:custGeom>
              <a:rect b="b" l="l" r="r" t="t"/>
              <a:pathLst>
                <a:path extrusionOk="0" h="607" w="462">
                  <a:moveTo>
                    <a:pt x="233" y="63"/>
                  </a:moveTo>
                  <a:cubicBezTo>
                    <a:pt x="329" y="118"/>
                    <a:pt x="416" y="242"/>
                    <a:pt x="438" y="367"/>
                  </a:cubicBezTo>
                  <a:cubicBezTo>
                    <a:pt x="462" y="512"/>
                    <a:pt x="396" y="607"/>
                    <a:pt x="282" y="571"/>
                  </a:cubicBezTo>
                  <a:lnTo>
                    <a:pt x="232" y="547"/>
                  </a:lnTo>
                  <a:cubicBezTo>
                    <a:pt x="137" y="491"/>
                    <a:pt x="45" y="364"/>
                    <a:pt x="27" y="239"/>
                  </a:cubicBezTo>
                  <a:cubicBezTo>
                    <a:pt x="0" y="93"/>
                    <a:pt x="69" y="1"/>
                    <a:pt x="183" y="41"/>
                  </a:cubicBezTo>
                  <a:cubicBezTo>
                    <a:pt x="201" y="47"/>
                    <a:pt x="218" y="53"/>
                    <a:pt x="233" y="6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>
              <a:off x="3539650" y="3055575"/>
              <a:ext cx="11350" cy="15375"/>
            </a:xfrm>
            <a:custGeom>
              <a:rect b="b" l="l" r="r" t="t"/>
              <a:pathLst>
                <a:path extrusionOk="0" h="615" w="454">
                  <a:moveTo>
                    <a:pt x="224" y="65"/>
                  </a:moveTo>
                  <a:cubicBezTo>
                    <a:pt x="327" y="125"/>
                    <a:pt x="417" y="264"/>
                    <a:pt x="431" y="393"/>
                  </a:cubicBezTo>
                  <a:cubicBezTo>
                    <a:pt x="454" y="542"/>
                    <a:pt x="373" y="614"/>
                    <a:pt x="252" y="565"/>
                  </a:cubicBezTo>
                  <a:lnTo>
                    <a:pt x="224" y="554"/>
                  </a:lnTo>
                  <a:cubicBezTo>
                    <a:pt x="118" y="493"/>
                    <a:pt x="26" y="352"/>
                    <a:pt x="15" y="224"/>
                  </a:cubicBezTo>
                  <a:cubicBezTo>
                    <a:pt x="1" y="83"/>
                    <a:pt x="77" y="1"/>
                    <a:pt x="196" y="51"/>
                  </a:cubicBezTo>
                  <a:cubicBezTo>
                    <a:pt x="204" y="55"/>
                    <a:pt x="214" y="59"/>
                    <a:pt x="224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>
              <a:off x="3508175" y="3041300"/>
              <a:ext cx="10975" cy="15425"/>
            </a:xfrm>
            <a:custGeom>
              <a:rect b="b" l="l" r="r" t="t"/>
              <a:pathLst>
                <a:path extrusionOk="0" h="617" w="439">
                  <a:moveTo>
                    <a:pt x="225" y="74"/>
                  </a:moveTo>
                  <a:cubicBezTo>
                    <a:pt x="333" y="136"/>
                    <a:pt x="425" y="289"/>
                    <a:pt x="430" y="417"/>
                  </a:cubicBezTo>
                  <a:cubicBezTo>
                    <a:pt x="439" y="554"/>
                    <a:pt x="349" y="616"/>
                    <a:pt x="235" y="564"/>
                  </a:cubicBezTo>
                  <a:lnTo>
                    <a:pt x="217" y="557"/>
                  </a:lnTo>
                  <a:cubicBezTo>
                    <a:pt x="110" y="495"/>
                    <a:pt x="15" y="335"/>
                    <a:pt x="8" y="204"/>
                  </a:cubicBezTo>
                  <a:cubicBezTo>
                    <a:pt x="1" y="63"/>
                    <a:pt x="89" y="0"/>
                    <a:pt x="207" y="64"/>
                  </a:cubicBezTo>
                  <a:cubicBezTo>
                    <a:pt x="213" y="67"/>
                    <a:pt x="220" y="70"/>
                    <a:pt x="225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>
              <a:off x="3444625" y="3004225"/>
              <a:ext cx="11100" cy="15325"/>
            </a:xfrm>
            <a:custGeom>
              <a:rect b="b" l="l" r="r" t="t"/>
              <a:pathLst>
                <a:path extrusionOk="0" h="613" w="444">
                  <a:moveTo>
                    <a:pt x="239" y="71"/>
                  </a:moveTo>
                  <a:cubicBezTo>
                    <a:pt x="360" y="151"/>
                    <a:pt x="444" y="322"/>
                    <a:pt x="433" y="446"/>
                  </a:cubicBezTo>
                  <a:cubicBezTo>
                    <a:pt x="420" y="568"/>
                    <a:pt x="332" y="612"/>
                    <a:pt x="222" y="549"/>
                  </a:cubicBezTo>
                  <a:lnTo>
                    <a:pt x="203" y="538"/>
                  </a:lnTo>
                  <a:cubicBezTo>
                    <a:pt x="84" y="456"/>
                    <a:pt x="0" y="290"/>
                    <a:pt x="9" y="163"/>
                  </a:cubicBezTo>
                  <a:cubicBezTo>
                    <a:pt x="20" y="39"/>
                    <a:pt x="115" y="0"/>
                    <a:pt x="223" y="63"/>
                  </a:cubicBezTo>
                  <a:cubicBezTo>
                    <a:pt x="229" y="66"/>
                    <a:pt x="233" y="69"/>
                    <a:pt x="239" y="7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>
              <a:off x="3412975" y="2981500"/>
              <a:ext cx="11400" cy="15175"/>
            </a:xfrm>
            <a:custGeom>
              <a:rect b="b" l="l" r="r" t="t"/>
              <a:pathLst>
                <a:path extrusionOk="0" h="607" w="456">
                  <a:moveTo>
                    <a:pt x="266" y="85"/>
                  </a:moveTo>
                  <a:cubicBezTo>
                    <a:pt x="380" y="177"/>
                    <a:pt x="455" y="343"/>
                    <a:pt x="436" y="465"/>
                  </a:cubicBezTo>
                  <a:cubicBezTo>
                    <a:pt x="420" y="573"/>
                    <a:pt x="326" y="607"/>
                    <a:pt x="229" y="551"/>
                  </a:cubicBezTo>
                  <a:lnTo>
                    <a:pt x="192" y="524"/>
                  </a:lnTo>
                  <a:cubicBezTo>
                    <a:pt x="77" y="437"/>
                    <a:pt x="1" y="271"/>
                    <a:pt x="17" y="138"/>
                  </a:cubicBezTo>
                  <a:cubicBezTo>
                    <a:pt x="38" y="32"/>
                    <a:pt x="126" y="0"/>
                    <a:pt x="229" y="60"/>
                  </a:cubicBezTo>
                  <a:cubicBezTo>
                    <a:pt x="242" y="67"/>
                    <a:pt x="254" y="76"/>
                    <a:pt x="266" y="8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>
              <a:off x="3396050" y="2061750"/>
              <a:ext cx="11725" cy="15125"/>
            </a:xfrm>
            <a:custGeom>
              <a:rect b="b" l="l" r="r" t="t"/>
              <a:pathLst>
                <a:path extrusionOk="0" h="605" w="469">
                  <a:moveTo>
                    <a:pt x="239" y="60"/>
                  </a:moveTo>
                  <a:cubicBezTo>
                    <a:pt x="335" y="116"/>
                    <a:pt x="420" y="243"/>
                    <a:pt x="442" y="368"/>
                  </a:cubicBezTo>
                  <a:cubicBezTo>
                    <a:pt x="469" y="516"/>
                    <a:pt x="396" y="605"/>
                    <a:pt x="280" y="570"/>
                  </a:cubicBezTo>
                  <a:lnTo>
                    <a:pt x="236" y="548"/>
                  </a:lnTo>
                  <a:cubicBezTo>
                    <a:pt x="135" y="491"/>
                    <a:pt x="49" y="361"/>
                    <a:pt x="27" y="234"/>
                  </a:cubicBezTo>
                  <a:cubicBezTo>
                    <a:pt x="0" y="86"/>
                    <a:pt x="77" y="0"/>
                    <a:pt x="191" y="39"/>
                  </a:cubicBezTo>
                  <a:cubicBezTo>
                    <a:pt x="208" y="45"/>
                    <a:pt x="223" y="52"/>
                    <a:pt x="239" y="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>
              <a:off x="3381650" y="2956325"/>
              <a:ext cx="11775" cy="14875"/>
            </a:xfrm>
            <a:custGeom>
              <a:rect b="b" l="l" r="r" t="t"/>
              <a:pathLst>
                <a:path extrusionOk="0" h="595" w="471">
                  <a:moveTo>
                    <a:pt x="291" y="93"/>
                  </a:moveTo>
                  <a:cubicBezTo>
                    <a:pt x="405" y="190"/>
                    <a:pt x="470" y="359"/>
                    <a:pt x="442" y="475"/>
                  </a:cubicBezTo>
                  <a:cubicBezTo>
                    <a:pt x="419" y="575"/>
                    <a:pt x="331" y="595"/>
                    <a:pt x="236" y="540"/>
                  </a:cubicBezTo>
                  <a:lnTo>
                    <a:pt x="186" y="507"/>
                  </a:lnTo>
                  <a:cubicBezTo>
                    <a:pt x="72" y="405"/>
                    <a:pt x="1" y="232"/>
                    <a:pt x="31" y="118"/>
                  </a:cubicBezTo>
                  <a:cubicBezTo>
                    <a:pt x="56" y="22"/>
                    <a:pt x="144" y="1"/>
                    <a:pt x="239" y="57"/>
                  </a:cubicBezTo>
                  <a:cubicBezTo>
                    <a:pt x="257" y="68"/>
                    <a:pt x="275" y="79"/>
                    <a:pt x="291" y="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>
              <a:off x="3365200" y="2053350"/>
              <a:ext cx="11950" cy="14750"/>
            </a:xfrm>
            <a:custGeom>
              <a:rect b="b" l="l" r="r" t="t"/>
              <a:pathLst>
                <a:path extrusionOk="0" h="590" w="478">
                  <a:moveTo>
                    <a:pt x="239" y="49"/>
                  </a:moveTo>
                  <a:cubicBezTo>
                    <a:pt x="331" y="102"/>
                    <a:pt x="415" y="220"/>
                    <a:pt x="443" y="344"/>
                  </a:cubicBezTo>
                  <a:cubicBezTo>
                    <a:pt x="477" y="492"/>
                    <a:pt x="412" y="590"/>
                    <a:pt x="298" y="563"/>
                  </a:cubicBezTo>
                  <a:lnTo>
                    <a:pt x="236" y="537"/>
                  </a:lnTo>
                  <a:cubicBezTo>
                    <a:pt x="144" y="485"/>
                    <a:pt x="61" y="369"/>
                    <a:pt x="34" y="245"/>
                  </a:cubicBezTo>
                  <a:cubicBezTo>
                    <a:pt x="1" y="98"/>
                    <a:pt x="66" y="0"/>
                    <a:pt x="176" y="24"/>
                  </a:cubicBezTo>
                  <a:cubicBezTo>
                    <a:pt x="199" y="29"/>
                    <a:pt x="219" y="38"/>
                    <a:pt x="239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>
              <a:off x="3351150" y="2928600"/>
              <a:ext cx="11850" cy="14750"/>
            </a:xfrm>
            <a:custGeom>
              <a:rect b="b" l="l" r="r" t="t"/>
              <a:pathLst>
                <a:path extrusionOk="0" h="590" w="474">
                  <a:moveTo>
                    <a:pt x="306" y="103"/>
                  </a:moveTo>
                  <a:cubicBezTo>
                    <a:pt x="418" y="211"/>
                    <a:pt x="473" y="379"/>
                    <a:pt x="436" y="485"/>
                  </a:cubicBezTo>
                  <a:cubicBezTo>
                    <a:pt x="408" y="570"/>
                    <a:pt x="328" y="590"/>
                    <a:pt x="236" y="537"/>
                  </a:cubicBezTo>
                  <a:lnTo>
                    <a:pt x="172" y="491"/>
                  </a:lnTo>
                  <a:cubicBezTo>
                    <a:pt x="61" y="384"/>
                    <a:pt x="1" y="212"/>
                    <a:pt x="39" y="102"/>
                  </a:cubicBezTo>
                  <a:cubicBezTo>
                    <a:pt x="66" y="17"/>
                    <a:pt x="150" y="0"/>
                    <a:pt x="239" y="51"/>
                  </a:cubicBezTo>
                  <a:cubicBezTo>
                    <a:pt x="263" y="64"/>
                    <a:pt x="287" y="83"/>
                    <a:pt x="306" y="10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>
              <a:off x="3292675" y="2866425"/>
              <a:ext cx="12050" cy="14350"/>
            </a:xfrm>
            <a:custGeom>
              <a:rect b="b" l="l" r="r" t="t"/>
              <a:pathLst>
                <a:path extrusionOk="0" h="574" w="482">
                  <a:moveTo>
                    <a:pt x="337" y="125"/>
                  </a:moveTo>
                  <a:cubicBezTo>
                    <a:pt x="444" y="251"/>
                    <a:pt x="482" y="419"/>
                    <a:pt x="427" y="511"/>
                  </a:cubicBezTo>
                  <a:cubicBezTo>
                    <a:pt x="393" y="573"/>
                    <a:pt x="317" y="573"/>
                    <a:pt x="241" y="530"/>
                  </a:cubicBezTo>
                  <a:lnTo>
                    <a:pt x="142" y="447"/>
                  </a:lnTo>
                  <a:cubicBezTo>
                    <a:pt x="38" y="325"/>
                    <a:pt x="1" y="154"/>
                    <a:pt x="54" y="66"/>
                  </a:cubicBezTo>
                  <a:cubicBezTo>
                    <a:pt x="91" y="5"/>
                    <a:pt x="168" y="1"/>
                    <a:pt x="243" y="44"/>
                  </a:cubicBezTo>
                  <a:cubicBezTo>
                    <a:pt x="280" y="65"/>
                    <a:pt x="310" y="93"/>
                    <a:pt x="337" y="1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>
              <a:off x="3251150" y="2051425"/>
              <a:ext cx="11925" cy="13925"/>
            </a:xfrm>
            <a:custGeom>
              <a:rect b="b" l="l" r="r" t="t"/>
              <a:pathLst>
                <a:path extrusionOk="0" h="557" w="477">
                  <a:moveTo>
                    <a:pt x="239" y="35"/>
                  </a:moveTo>
                  <a:cubicBezTo>
                    <a:pt x="317" y="84"/>
                    <a:pt x="378" y="155"/>
                    <a:pt x="417" y="239"/>
                  </a:cubicBezTo>
                  <a:cubicBezTo>
                    <a:pt x="477" y="388"/>
                    <a:pt x="457" y="526"/>
                    <a:pt x="359" y="548"/>
                  </a:cubicBezTo>
                  <a:cubicBezTo>
                    <a:pt x="319" y="557"/>
                    <a:pt x="278" y="545"/>
                    <a:pt x="236" y="522"/>
                  </a:cubicBezTo>
                  <a:cubicBezTo>
                    <a:pt x="172" y="484"/>
                    <a:pt x="103" y="405"/>
                    <a:pt x="62" y="320"/>
                  </a:cubicBezTo>
                  <a:cubicBezTo>
                    <a:pt x="0" y="170"/>
                    <a:pt x="20" y="32"/>
                    <a:pt x="119" y="10"/>
                  </a:cubicBezTo>
                  <a:cubicBezTo>
                    <a:pt x="155" y="0"/>
                    <a:pt x="197" y="10"/>
                    <a:pt x="239" y="3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>
              <a:off x="3239025" y="2796600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67" y="159"/>
                  </a:moveTo>
                  <a:cubicBezTo>
                    <a:pt x="457" y="296"/>
                    <a:pt x="480" y="461"/>
                    <a:pt x="411" y="527"/>
                  </a:cubicBezTo>
                  <a:cubicBezTo>
                    <a:pt x="370" y="569"/>
                    <a:pt x="304" y="562"/>
                    <a:pt x="236" y="523"/>
                  </a:cubicBezTo>
                  <a:cubicBezTo>
                    <a:pt x="187" y="494"/>
                    <a:pt x="145" y="455"/>
                    <a:pt x="113" y="407"/>
                  </a:cubicBezTo>
                  <a:lnTo>
                    <a:pt x="113" y="403"/>
                  </a:lnTo>
                  <a:cubicBezTo>
                    <a:pt x="22" y="272"/>
                    <a:pt x="0" y="110"/>
                    <a:pt x="68" y="43"/>
                  </a:cubicBezTo>
                  <a:cubicBezTo>
                    <a:pt x="113" y="0"/>
                    <a:pt x="176" y="4"/>
                    <a:pt x="241" y="42"/>
                  </a:cubicBezTo>
                  <a:cubicBezTo>
                    <a:pt x="290" y="71"/>
                    <a:pt x="333" y="112"/>
                    <a:pt x="367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>
              <a:off x="3159600" y="2099525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71" y="166"/>
                  </a:moveTo>
                  <a:cubicBezTo>
                    <a:pt x="462" y="297"/>
                    <a:pt x="480" y="461"/>
                    <a:pt x="412" y="531"/>
                  </a:cubicBezTo>
                  <a:cubicBezTo>
                    <a:pt x="370" y="569"/>
                    <a:pt x="304" y="566"/>
                    <a:pt x="240" y="528"/>
                  </a:cubicBezTo>
                  <a:cubicBezTo>
                    <a:pt x="190" y="498"/>
                    <a:pt x="147" y="456"/>
                    <a:pt x="113" y="408"/>
                  </a:cubicBezTo>
                  <a:cubicBezTo>
                    <a:pt x="23" y="272"/>
                    <a:pt x="0" y="110"/>
                    <a:pt x="73" y="42"/>
                  </a:cubicBezTo>
                  <a:cubicBezTo>
                    <a:pt x="113" y="0"/>
                    <a:pt x="177" y="3"/>
                    <a:pt x="242" y="40"/>
                  </a:cubicBezTo>
                  <a:cubicBezTo>
                    <a:pt x="293" y="73"/>
                    <a:pt x="338" y="114"/>
                    <a:pt x="371" y="1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>
              <a:off x="3133525" y="260115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39" y="30"/>
                  </a:moveTo>
                  <a:cubicBezTo>
                    <a:pt x="313" y="72"/>
                    <a:pt x="384" y="156"/>
                    <a:pt x="424" y="253"/>
                  </a:cubicBezTo>
                  <a:cubicBezTo>
                    <a:pt x="486" y="406"/>
                    <a:pt x="451" y="535"/>
                    <a:pt x="348" y="546"/>
                  </a:cubicBezTo>
                  <a:cubicBezTo>
                    <a:pt x="312" y="550"/>
                    <a:pt x="275" y="542"/>
                    <a:pt x="245" y="522"/>
                  </a:cubicBezTo>
                  <a:cubicBezTo>
                    <a:pt x="172" y="480"/>
                    <a:pt x="100" y="394"/>
                    <a:pt x="61" y="298"/>
                  </a:cubicBezTo>
                  <a:cubicBezTo>
                    <a:pt x="1" y="144"/>
                    <a:pt x="31" y="12"/>
                    <a:pt x="135" y="1"/>
                  </a:cubicBezTo>
                  <a:cubicBezTo>
                    <a:pt x="172" y="1"/>
                    <a:pt x="208" y="11"/>
                    <a:pt x="239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>
              <a:off x="3125200" y="2141200"/>
              <a:ext cx="12125" cy="14375"/>
            </a:xfrm>
            <a:custGeom>
              <a:rect b="b" l="l" r="r" t="t"/>
              <a:pathLst>
                <a:path extrusionOk="0" h="575" w="485">
                  <a:moveTo>
                    <a:pt x="339" y="131"/>
                  </a:moveTo>
                  <a:cubicBezTo>
                    <a:pt x="447" y="255"/>
                    <a:pt x="484" y="425"/>
                    <a:pt x="427" y="508"/>
                  </a:cubicBezTo>
                  <a:cubicBezTo>
                    <a:pt x="388" y="569"/>
                    <a:pt x="316" y="575"/>
                    <a:pt x="240" y="530"/>
                  </a:cubicBezTo>
                  <a:lnTo>
                    <a:pt x="144" y="449"/>
                  </a:lnTo>
                  <a:cubicBezTo>
                    <a:pt x="38" y="322"/>
                    <a:pt x="1" y="155"/>
                    <a:pt x="58" y="66"/>
                  </a:cubicBezTo>
                  <a:cubicBezTo>
                    <a:pt x="94" y="6"/>
                    <a:pt x="165" y="0"/>
                    <a:pt x="239" y="43"/>
                  </a:cubicBezTo>
                  <a:cubicBezTo>
                    <a:pt x="277" y="67"/>
                    <a:pt x="311" y="96"/>
                    <a:pt x="339" y="1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>
              <a:off x="3095200" y="2478525"/>
              <a:ext cx="11825" cy="14700"/>
            </a:xfrm>
            <a:custGeom>
              <a:rect b="b" l="l" r="r" t="t"/>
              <a:pathLst>
                <a:path extrusionOk="0" h="588" w="473">
                  <a:moveTo>
                    <a:pt x="244" y="55"/>
                  </a:moveTo>
                  <a:cubicBezTo>
                    <a:pt x="331" y="105"/>
                    <a:pt x="412" y="217"/>
                    <a:pt x="439" y="334"/>
                  </a:cubicBezTo>
                  <a:cubicBezTo>
                    <a:pt x="473" y="484"/>
                    <a:pt x="416" y="587"/>
                    <a:pt x="301" y="561"/>
                  </a:cubicBezTo>
                  <a:lnTo>
                    <a:pt x="236" y="536"/>
                  </a:lnTo>
                  <a:cubicBezTo>
                    <a:pt x="148" y="486"/>
                    <a:pt x="60" y="364"/>
                    <a:pt x="38" y="250"/>
                  </a:cubicBezTo>
                  <a:cubicBezTo>
                    <a:pt x="0" y="101"/>
                    <a:pt x="62" y="1"/>
                    <a:pt x="176" y="27"/>
                  </a:cubicBezTo>
                  <a:cubicBezTo>
                    <a:pt x="200" y="33"/>
                    <a:pt x="223" y="41"/>
                    <a:pt x="24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>
              <a:off x="3087175" y="2438300"/>
              <a:ext cx="11675" cy="15025"/>
            </a:xfrm>
            <a:custGeom>
              <a:rect b="b" l="l" r="r" t="t"/>
              <a:pathLst>
                <a:path extrusionOk="0" h="601" w="467">
                  <a:moveTo>
                    <a:pt x="444" y="373"/>
                  </a:moveTo>
                  <a:cubicBezTo>
                    <a:pt x="466" y="518"/>
                    <a:pt x="397" y="600"/>
                    <a:pt x="282" y="564"/>
                  </a:cubicBezTo>
                  <a:lnTo>
                    <a:pt x="232" y="545"/>
                  </a:lnTo>
                  <a:cubicBezTo>
                    <a:pt x="137" y="489"/>
                    <a:pt x="54" y="366"/>
                    <a:pt x="27" y="237"/>
                  </a:cubicBezTo>
                  <a:cubicBezTo>
                    <a:pt x="1" y="90"/>
                    <a:pt x="73" y="1"/>
                    <a:pt x="189" y="36"/>
                  </a:cubicBezTo>
                  <a:cubicBezTo>
                    <a:pt x="203" y="41"/>
                    <a:pt x="217" y="48"/>
                    <a:pt x="231" y="55"/>
                  </a:cubicBezTo>
                  <a:cubicBezTo>
                    <a:pt x="330" y="114"/>
                    <a:pt x="420" y="244"/>
                    <a:pt x="444" y="37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>
              <a:off x="3081750" y="2399000"/>
              <a:ext cx="11275" cy="15300"/>
            </a:xfrm>
            <a:custGeom>
              <a:rect b="b" l="l" r="r" t="t"/>
              <a:pathLst>
                <a:path extrusionOk="0" h="612" w="451">
                  <a:moveTo>
                    <a:pt x="439" y="395"/>
                  </a:moveTo>
                  <a:cubicBezTo>
                    <a:pt x="451" y="533"/>
                    <a:pt x="374" y="611"/>
                    <a:pt x="255" y="561"/>
                  </a:cubicBezTo>
                  <a:lnTo>
                    <a:pt x="225" y="551"/>
                  </a:lnTo>
                  <a:cubicBezTo>
                    <a:pt x="126" y="494"/>
                    <a:pt x="31" y="352"/>
                    <a:pt x="20" y="222"/>
                  </a:cubicBezTo>
                  <a:cubicBezTo>
                    <a:pt x="0" y="76"/>
                    <a:pt x="85" y="1"/>
                    <a:pt x="200" y="45"/>
                  </a:cubicBezTo>
                  <a:cubicBezTo>
                    <a:pt x="209" y="49"/>
                    <a:pt x="219" y="54"/>
                    <a:pt x="228" y="59"/>
                  </a:cubicBezTo>
                  <a:cubicBezTo>
                    <a:pt x="331" y="119"/>
                    <a:pt x="423" y="260"/>
                    <a:pt x="439" y="39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>
              <a:off x="3078325" y="2323775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10" y="553"/>
                  </a:moveTo>
                  <a:cubicBezTo>
                    <a:pt x="91" y="481"/>
                    <a:pt x="1" y="322"/>
                    <a:pt x="1" y="183"/>
                  </a:cubicBezTo>
                  <a:cubicBezTo>
                    <a:pt x="5" y="52"/>
                    <a:pt x="97" y="0"/>
                    <a:pt x="208" y="66"/>
                  </a:cubicBezTo>
                  <a:cubicBezTo>
                    <a:pt x="211" y="66"/>
                    <a:pt x="213" y="67"/>
                    <a:pt x="215" y="68"/>
                  </a:cubicBezTo>
                  <a:cubicBezTo>
                    <a:pt x="334" y="137"/>
                    <a:pt x="429" y="307"/>
                    <a:pt x="424" y="435"/>
                  </a:cubicBezTo>
                  <a:cubicBezTo>
                    <a:pt x="424" y="572"/>
                    <a:pt x="328" y="622"/>
                    <a:pt x="210" y="55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30"/>
            <p:cNvSpPr/>
            <p:nvPr/>
          </p:nvSpPr>
          <p:spPr>
            <a:xfrm>
              <a:off x="3079875" y="2288400"/>
              <a:ext cx="11200" cy="15325"/>
            </a:xfrm>
            <a:custGeom>
              <a:rect b="b" l="l" r="r" t="t"/>
              <a:pathLst>
                <a:path extrusionOk="0" h="613" w="448">
                  <a:moveTo>
                    <a:pt x="202" y="537"/>
                  </a:moveTo>
                  <a:cubicBezTo>
                    <a:pt x="84" y="460"/>
                    <a:pt x="0" y="289"/>
                    <a:pt x="11" y="165"/>
                  </a:cubicBezTo>
                  <a:cubicBezTo>
                    <a:pt x="22" y="45"/>
                    <a:pt x="112" y="0"/>
                    <a:pt x="215" y="60"/>
                  </a:cubicBezTo>
                  <a:cubicBezTo>
                    <a:pt x="224" y="64"/>
                    <a:pt x="233" y="71"/>
                    <a:pt x="241" y="77"/>
                  </a:cubicBezTo>
                  <a:cubicBezTo>
                    <a:pt x="364" y="156"/>
                    <a:pt x="448" y="328"/>
                    <a:pt x="431" y="450"/>
                  </a:cubicBezTo>
                  <a:cubicBezTo>
                    <a:pt x="424" y="572"/>
                    <a:pt x="332" y="612"/>
                    <a:pt x="224" y="55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0"/>
            <p:cNvSpPr/>
            <p:nvPr/>
          </p:nvSpPr>
          <p:spPr>
            <a:xfrm>
              <a:off x="3083975" y="2254700"/>
              <a:ext cx="11500" cy="15150"/>
            </a:xfrm>
            <a:custGeom>
              <a:rect b="b" l="l" r="r" t="t"/>
              <a:pathLst>
                <a:path extrusionOk="0" h="606" w="460">
                  <a:moveTo>
                    <a:pt x="190" y="520"/>
                  </a:moveTo>
                  <a:cubicBezTo>
                    <a:pt x="76" y="432"/>
                    <a:pt x="1" y="261"/>
                    <a:pt x="24" y="142"/>
                  </a:cubicBezTo>
                  <a:cubicBezTo>
                    <a:pt x="41" y="32"/>
                    <a:pt x="126" y="0"/>
                    <a:pt x="226" y="57"/>
                  </a:cubicBezTo>
                  <a:cubicBezTo>
                    <a:pt x="242" y="66"/>
                    <a:pt x="256" y="76"/>
                    <a:pt x="268" y="87"/>
                  </a:cubicBezTo>
                  <a:cubicBezTo>
                    <a:pt x="382" y="173"/>
                    <a:pt x="459" y="342"/>
                    <a:pt x="440" y="466"/>
                  </a:cubicBezTo>
                  <a:cubicBezTo>
                    <a:pt x="420" y="573"/>
                    <a:pt x="332" y="605"/>
                    <a:pt x="229" y="5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0"/>
            <p:cNvSpPr/>
            <p:nvPr/>
          </p:nvSpPr>
          <p:spPr>
            <a:xfrm>
              <a:off x="3090675" y="2223025"/>
              <a:ext cx="11650" cy="14850"/>
            </a:xfrm>
            <a:custGeom>
              <a:rect b="b" l="l" r="r" t="t"/>
              <a:pathLst>
                <a:path extrusionOk="0" h="594" w="466">
                  <a:moveTo>
                    <a:pt x="179" y="499"/>
                  </a:moveTo>
                  <a:cubicBezTo>
                    <a:pt x="68" y="404"/>
                    <a:pt x="0" y="229"/>
                    <a:pt x="27" y="117"/>
                  </a:cubicBezTo>
                  <a:cubicBezTo>
                    <a:pt x="53" y="21"/>
                    <a:pt x="140" y="0"/>
                    <a:pt x="236" y="56"/>
                  </a:cubicBezTo>
                  <a:cubicBezTo>
                    <a:pt x="254" y="66"/>
                    <a:pt x="271" y="78"/>
                    <a:pt x="287" y="92"/>
                  </a:cubicBezTo>
                  <a:cubicBezTo>
                    <a:pt x="402" y="188"/>
                    <a:pt x="466" y="363"/>
                    <a:pt x="439" y="478"/>
                  </a:cubicBezTo>
                  <a:cubicBezTo>
                    <a:pt x="411" y="572"/>
                    <a:pt x="328" y="594"/>
                    <a:pt x="233" y="5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30"/>
            <p:cNvSpPr/>
            <p:nvPr/>
          </p:nvSpPr>
          <p:spPr>
            <a:xfrm>
              <a:off x="3099800" y="2193325"/>
              <a:ext cx="11875" cy="14775"/>
            </a:xfrm>
            <a:custGeom>
              <a:rect b="b" l="l" r="r" t="t"/>
              <a:pathLst>
                <a:path extrusionOk="0" h="591" w="475">
                  <a:moveTo>
                    <a:pt x="169" y="487"/>
                  </a:moveTo>
                  <a:cubicBezTo>
                    <a:pt x="58" y="380"/>
                    <a:pt x="0" y="211"/>
                    <a:pt x="39" y="105"/>
                  </a:cubicBezTo>
                  <a:cubicBezTo>
                    <a:pt x="69" y="21"/>
                    <a:pt x="147" y="1"/>
                    <a:pt x="232" y="49"/>
                  </a:cubicBezTo>
                  <a:cubicBezTo>
                    <a:pt x="260" y="66"/>
                    <a:pt x="285" y="87"/>
                    <a:pt x="307" y="111"/>
                  </a:cubicBezTo>
                  <a:cubicBezTo>
                    <a:pt x="417" y="214"/>
                    <a:pt x="474" y="388"/>
                    <a:pt x="435" y="493"/>
                  </a:cubicBezTo>
                  <a:cubicBezTo>
                    <a:pt x="405" y="576"/>
                    <a:pt x="324" y="590"/>
                    <a:pt x="237" y="5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0"/>
            <p:cNvSpPr/>
            <p:nvPr/>
          </p:nvSpPr>
          <p:spPr>
            <a:xfrm>
              <a:off x="3111375" y="2166050"/>
              <a:ext cx="11975" cy="14475"/>
            </a:xfrm>
            <a:custGeom>
              <a:rect b="b" l="l" r="r" t="t"/>
              <a:pathLst>
                <a:path extrusionOk="0" h="579" w="479">
                  <a:moveTo>
                    <a:pt x="156" y="468"/>
                  </a:moveTo>
                  <a:cubicBezTo>
                    <a:pt x="46" y="351"/>
                    <a:pt x="0" y="177"/>
                    <a:pt x="46" y="80"/>
                  </a:cubicBezTo>
                  <a:cubicBezTo>
                    <a:pt x="81" y="13"/>
                    <a:pt x="156" y="0"/>
                    <a:pt x="239" y="45"/>
                  </a:cubicBezTo>
                  <a:cubicBezTo>
                    <a:pt x="269" y="64"/>
                    <a:pt x="298" y="88"/>
                    <a:pt x="322" y="114"/>
                  </a:cubicBezTo>
                  <a:cubicBezTo>
                    <a:pt x="432" y="231"/>
                    <a:pt x="478" y="403"/>
                    <a:pt x="432" y="498"/>
                  </a:cubicBezTo>
                  <a:cubicBezTo>
                    <a:pt x="397" y="570"/>
                    <a:pt x="321" y="579"/>
                    <a:pt x="240" y="5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0"/>
            <p:cNvSpPr/>
            <p:nvPr/>
          </p:nvSpPr>
          <p:spPr>
            <a:xfrm>
              <a:off x="3857050" y="2616000"/>
              <a:ext cx="11975" cy="14375"/>
            </a:xfrm>
            <a:custGeom>
              <a:rect b="b" l="l" r="r" t="t"/>
              <a:pathLst>
                <a:path extrusionOk="0" h="575" w="479">
                  <a:moveTo>
                    <a:pt x="240" y="535"/>
                  </a:moveTo>
                  <a:cubicBezTo>
                    <a:pt x="154" y="484"/>
                    <a:pt x="73" y="381"/>
                    <a:pt x="43" y="263"/>
                  </a:cubicBezTo>
                  <a:cubicBezTo>
                    <a:pt x="1" y="111"/>
                    <a:pt x="55" y="1"/>
                    <a:pt x="165" y="17"/>
                  </a:cubicBezTo>
                  <a:cubicBezTo>
                    <a:pt x="190" y="22"/>
                    <a:pt x="214" y="31"/>
                    <a:pt x="235" y="44"/>
                  </a:cubicBezTo>
                  <a:cubicBezTo>
                    <a:pt x="321" y="93"/>
                    <a:pt x="404" y="201"/>
                    <a:pt x="437" y="314"/>
                  </a:cubicBezTo>
                  <a:cubicBezTo>
                    <a:pt x="479" y="465"/>
                    <a:pt x="424" y="575"/>
                    <a:pt x="314" y="5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30"/>
            <p:cNvSpPr/>
            <p:nvPr/>
          </p:nvSpPr>
          <p:spPr>
            <a:xfrm>
              <a:off x="3867100" y="2656225"/>
              <a:ext cx="11925" cy="14900"/>
            </a:xfrm>
            <a:custGeom>
              <a:rect b="b" l="l" r="r" t="t"/>
              <a:pathLst>
                <a:path extrusionOk="0" h="596" w="477">
                  <a:moveTo>
                    <a:pt x="34" y="246"/>
                  </a:moveTo>
                  <a:cubicBezTo>
                    <a:pt x="0" y="103"/>
                    <a:pt x="64" y="0"/>
                    <a:pt x="180" y="31"/>
                  </a:cubicBezTo>
                  <a:cubicBezTo>
                    <a:pt x="200" y="37"/>
                    <a:pt x="219" y="45"/>
                    <a:pt x="237" y="56"/>
                  </a:cubicBezTo>
                  <a:cubicBezTo>
                    <a:pt x="329" y="108"/>
                    <a:pt x="414" y="225"/>
                    <a:pt x="442" y="346"/>
                  </a:cubicBezTo>
                  <a:cubicBezTo>
                    <a:pt x="477" y="497"/>
                    <a:pt x="411" y="596"/>
                    <a:pt x="297" y="565"/>
                  </a:cubicBezTo>
                  <a:lnTo>
                    <a:pt x="239" y="544"/>
                  </a:lnTo>
                  <a:cubicBezTo>
                    <a:pt x="144" y="490"/>
                    <a:pt x="64" y="372"/>
                    <a:pt x="34" y="24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30"/>
            <p:cNvSpPr/>
            <p:nvPr/>
          </p:nvSpPr>
          <p:spPr>
            <a:xfrm>
              <a:off x="3874900" y="2696125"/>
              <a:ext cx="11550" cy="14975"/>
            </a:xfrm>
            <a:custGeom>
              <a:rect b="b" l="l" r="r" t="t"/>
              <a:pathLst>
                <a:path extrusionOk="0" h="599" w="462">
                  <a:moveTo>
                    <a:pt x="23" y="225"/>
                  </a:moveTo>
                  <a:cubicBezTo>
                    <a:pt x="0" y="80"/>
                    <a:pt x="77" y="0"/>
                    <a:pt x="191" y="37"/>
                  </a:cubicBezTo>
                  <a:cubicBezTo>
                    <a:pt x="208" y="41"/>
                    <a:pt x="223" y="48"/>
                    <a:pt x="237" y="56"/>
                  </a:cubicBezTo>
                  <a:cubicBezTo>
                    <a:pt x="334" y="112"/>
                    <a:pt x="416" y="242"/>
                    <a:pt x="440" y="368"/>
                  </a:cubicBezTo>
                  <a:cubicBezTo>
                    <a:pt x="462" y="513"/>
                    <a:pt x="389" y="598"/>
                    <a:pt x="274" y="562"/>
                  </a:cubicBezTo>
                  <a:lnTo>
                    <a:pt x="232" y="543"/>
                  </a:lnTo>
                  <a:cubicBezTo>
                    <a:pt x="133" y="485"/>
                    <a:pt x="45" y="356"/>
                    <a:pt x="23" y="2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30"/>
            <p:cNvSpPr/>
            <p:nvPr/>
          </p:nvSpPr>
          <p:spPr>
            <a:xfrm>
              <a:off x="3880125" y="2734950"/>
              <a:ext cx="11375" cy="15325"/>
            </a:xfrm>
            <a:custGeom>
              <a:rect b="b" l="l" r="r" t="t"/>
              <a:pathLst>
                <a:path extrusionOk="0" h="613" w="455">
                  <a:moveTo>
                    <a:pt x="200" y="49"/>
                  </a:moveTo>
                  <a:cubicBezTo>
                    <a:pt x="210" y="53"/>
                    <a:pt x="219" y="57"/>
                    <a:pt x="228" y="63"/>
                  </a:cubicBezTo>
                  <a:cubicBezTo>
                    <a:pt x="332" y="123"/>
                    <a:pt x="426" y="265"/>
                    <a:pt x="440" y="397"/>
                  </a:cubicBezTo>
                  <a:cubicBezTo>
                    <a:pt x="455" y="538"/>
                    <a:pt x="370" y="612"/>
                    <a:pt x="256" y="569"/>
                  </a:cubicBezTo>
                  <a:lnTo>
                    <a:pt x="229" y="554"/>
                  </a:lnTo>
                  <a:cubicBezTo>
                    <a:pt x="122" y="491"/>
                    <a:pt x="31" y="346"/>
                    <a:pt x="20" y="218"/>
                  </a:cubicBezTo>
                  <a:cubicBezTo>
                    <a:pt x="1" y="74"/>
                    <a:pt x="86" y="0"/>
                    <a:pt x="20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0"/>
            <p:cNvSpPr/>
            <p:nvPr/>
          </p:nvSpPr>
          <p:spPr>
            <a:xfrm>
              <a:off x="3883575" y="2795575"/>
              <a:ext cx="10625" cy="15700"/>
            </a:xfrm>
            <a:custGeom>
              <a:rect b="b" l="l" r="r" t="t"/>
              <a:pathLst>
                <a:path extrusionOk="0" h="628" w="425">
                  <a:moveTo>
                    <a:pt x="215" y="70"/>
                  </a:moveTo>
                  <a:cubicBezTo>
                    <a:pt x="334" y="139"/>
                    <a:pt x="424" y="305"/>
                    <a:pt x="424" y="436"/>
                  </a:cubicBezTo>
                  <a:cubicBezTo>
                    <a:pt x="424" y="572"/>
                    <a:pt x="332" y="628"/>
                    <a:pt x="214" y="560"/>
                  </a:cubicBezTo>
                  <a:cubicBezTo>
                    <a:pt x="93" y="490"/>
                    <a:pt x="1" y="327"/>
                    <a:pt x="1" y="192"/>
                  </a:cubicBezTo>
                  <a:cubicBezTo>
                    <a:pt x="2" y="61"/>
                    <a:pt x="94" y="1"/>
                    <a:pt x="215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0"/>
            <p:cNvSpPr/>
            <p:nvPr/>
          </p:nvSpPr>
          <p:spPr>
            <a:xfrm>
              <a:off x="3882975" y="2772825"/>
              <a:ext cx="10975" cy="15525"/>
            </a:xfrm>
            <a:custGeom>
              <a:rect b="b" l="l" r="r" t="t"/>
              <a:pathLst>
                <a:path extrusionOk="0" h="621" w="439">
                  <a:moveTo>
                    <a:pt x="211" y="65"/>
                  </a:moveTo>
                  <a:lnTo>
                    <a:pt x="225" y="72"/>
                  </a:lnTo>
                  <a:cubicBezTo>
                    <a:pt x="337" y="136"/>
                    <a:pt x="425" y="289"/>
                    <a:pt x="436" y="421"/>
                  </a:cubicBezTo>
                  <a:lnTo>
                    <a:pt x="432" y="420"/>
                  </a:lnTo>
                  <a:cubicBezTo>
                    <a:pt x="439" y="559"/>
                    <a:pt x="348" y="621"/>
                    <a:pt x="229" y="557"/>
                  </a:cubicBezTo>
                  <a:lnTo>
                    <a:pt x="221" y="557"/>
                  </a:lnTo>
                  <a:cubicBezTo>
                    <a:pt x="107" y="491"/>
                    <a:pt x="16" y="338"/>
                    <a:pt x="12" y="204"/>
                  </a:cubicBezTo>
                  <a:cubicBezTo>
                    <a:pt x="1" y="56"/>
                    <a:pt x="93" y="0"/>
                    <a:pt x="211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30"/>
            <p:cNvSpPr/>
            <p:nvPr/>
          </p:nvSpPr>
          <p:spPr>
            <a:xfrm>
              <a:off x="3248775" y="2335275"/>
              <a:ext cx="50550" cy="53850"/>
            </a:xfrm>
            <a:custGeom>
              <a:rect b="b" l="l" r="r" t="t"/>
              <a:pathLst>
                <a:path extrusionOk="0" h="2154" w="2022">
                  <a:moveTo>
                    <a:pt x="215" y="50"/>
                  </a:moveTo>
                  <a:cubicBezTo>
                    <a:pt x="240" y="66"/>
                    <a:pt x="264" y="84"/>
                    <a:pt x="285" y="105"/>
                  </a:cubicBezTo>
                  <a:lnTo>
                    <a:pt x="1881" y="1671"/>
                  </a:lnTo>
                  <a:cubicBezTo>
                    <a:pt x="1969" y="1756"/>
                    <a:pt x="2022" y="1885"/>
                    <a:pt x="2022" y="1985"/>
                  </a:cubicBezTo>
                  <a:lnTo>
                    <a:pt x="2009" y="2058"/>
                  </a:lnTo>
                  <a:cubicBezTo>
                    <a:pt x="1978" y="2140"/>
                    <a:pt x="1895" y="2154"/>
                    <a:pt x="1811" y="2105"/>
                  </a:cubicBezTo>
                  <a:lnTo>
                    <a:pt x="1739" y="2049"/>
                  </a:lnTo>
                  <a:lnTo>
                    <a:pt x="143" y="478"/>
                  </a:lnTo>
                  <a:cubicBezTo>
                    <a:pt x="55" y="392"/>
                    <a:pt x="0" y="269"/>
                    <a:pt x="2" y="169"/>
                  </a:cubicBezTo>
                  <a:lnTo>
                    <a:pt x="13" y="92"/>
                  </a:lnTo>
                  <a:cubicBezTo>
                    <a:pt x="46" y="14"/>
                    <a:pt x="127" y="0"/>
                    <a:pt x="215" y="5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30"/>
            <p:cNvSpPr/>
            <p:nvPr/>
          </p:nvSpPr>
          <p:spPr>
            <a:xfrm>
              <a:off x="3257650" y="2315675"/>
              <a:ext cx="49000" cy="57250"/>
            </a:xfrm>
            <a:custGeom>
              <a:rect b="b" l="l" r="r" t="t"/>
              <a:pathLst>
                <a:path extrusionOk="0" h="2290" w="1960">
                  <a:moveTo>
                    <a:pt x="216" y="47"/>
                  </a:moveTo>
                  <a:cubicBezTo>
                    <a:pt x="248" y="66"/>
                    <a:pt x="277" y="91"/>
                    <a:pt x="302" y="121"/>
                  </a:cubicBezTo>
                  <a:lnTo>
                    <a:pt x="1837" y="1832"/>
                  </a:lnTo>
                  <a:cubicBezTo>
                    <a:pt x="1913" y="1916"/>
                    <a:pt x="1959" y="2029"/>
                    <a:pt x="1959" y="2121"/>
                  </a:cubicBezTo>
                  <a:lnTo>
                    <a:pt x="1940" y="2216"/>
                  </a:lnTo>
                  <a:cubicBezTo>
                    <a:pt x="1901" y="2281"/>
                    <a:pt x="1826" y="2290"/>
                    <a:pt x="1745" y="2244"/>
                  </a:cubicBezTo>
                  <a:lnTo>
                    <a:pt x="1658" y="2171"/>
                  </a:lnTo>
                  <a:lnTo>
                    <a:pt x="122" y="459"/>
                  </a:lnTo>
                  <a:cubicBezTo>
                    <a:pt x="47" y="371"/>
                    <a:pt x="1" y="257"/>
                    <a:pt x="1" y="165"/>
                  </a:cubicBezTo>
                  <a:lnTo>
                    <a:pt x="23" y="79"/>
                  </a:lnTo>
                  <a:cubicBezTo>
                    <a:pt x="61" y="9"/>
                    <a:pt x="136" y="1"/>
                    <a:pt x="216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0"/>
            <p:cNvSpPr/>
            <p:nvPr/>
          </p:nvSpPr>
          <p:spPr>
            <a:xfrm>
              <a:off x="3615550" y="2817500"/>
              <a:ext cx="38575" cy="66800"/>
            </a:xfrm>
            <a:custGeom>
              <a:rect b="b" l="l" r="r" t="t"/>
              <a:pathLst>
                <a:path extrusionOk="0" h="2672" w="1543">
                  <a:moveTo>
                    <a:pt x="214" y="38"/>
                  </a:moveTo>
                  <a:cubicBezTo>
                    <a:pt x="281" y="80"/>
                    <a:pt x="337" y="140"/>
                    <a:pt x="373" y="211"/>
                  </a:cubicBezTo>
                  <a:lnTo>
                    <a:pt x="1489" y="2323"/>
                  </a:lnTo>
                  <a:cubicBezTo>
                    <a:pt x="1522" y="2380"/>
                    <a:pt x="1540" y="2445"/>
                    <a:pt x="1542" y="2511"/>
                  </a:cubicBezTo>
                  <a:cubicBezTo>
                    <a:pt x="1542" y="2581"/>
                    <a:pt x="1519" y="2634"/>
                    <a:pt x="1469" y="2653"/>
                  </a:cubicBezTo>
                  <a:cubicBezTo>
                    <a:pt x="1431" y="2671"/>
                    <a:pt x="1381" y="2664"/>
                    <a:pt x="1328" y="2634"/>
                  </a:cubicBezTo>
                  <a:cubicBezTo>
                    <a:pt x="1259" y="2592"/>
                    <a:pt x="1205" y="2530"/>
                    <a:pt x="1172" y="2459"/>
                  </a:cubicBezTo>
                  <a:lnTo>
                    <a:pt x="49" y="350"/>
                  </a:lnTo>
                  <a:cubicBezTo>
                    <a:pt x="19" y="290"/>
                    <a:pt x="2" y="225"/>
                    <a:pt x="1" y="159"/>
                  </a:cubicBezTo>
                  <a:cubicBezTo>
                    <a:pt x="1" y="94"/>
                    <a:pt x="24" y="41"/>
                    <a:pt x="70" y="20"/>
                  </a:cubicBezTo>
                  <a:cubicBezTo>
                    <a:pt x="112" y="0"/>
                    <a:pt x="162" y="9"/>
                    <a:pt x="214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0"/>
            <p:cNvSpPr/>
            <p:nvPr/>
          </p:nvSpPr>
          <p:spPr>
            <a:xfrm>
              <a:off x="3191450" y="2721000"/>
              <a:ext cx="11675" cy="14150"/>
            </a:xfrm>
            <a:custGeom>
              <a:rect b="b" l="l" r="r" t="t"/>
              <a:pathLst>
                <a:path extrusionOk="0" h="566" w="467">
                  <a:moveTo>
                    <a:pt x="237" y="40"/>
                  </a:moveTo>
                  <a:cubicBezTo>
                    <a:pt x="300" y="79"/>
                    <a:pt x="352" y="133"/>
                    <a:pt x="387" y="199"/>
                  </a:cubicBezTo>
                  <a:cubicBezTo>
                    <a:pt x="466" y="342"/>
                    <a:pt x="466" y="495"/>
                    <a:pt x="381" y="543"/>
                  </a:cubicBezTo>
                  <a:cubicBezTo>
                    <a:pt x="343" y="565"/>
                    <a:pt x="290" y="561"/>
                    <a:pt x="233" y="528"/>
                  </a:cubicBezTo>
                  <a:cubicBezTo>
                    <a:pt x="171" y="487"/>
                    <a:pt x="119" y="433"/>
                    <a:pt x="84" y="367"/>
                  </a:cubicBezTo>
                  <a:cubicBezTo>
                    <a:pt x="0" y="222"/>
                    <a:pt x="5" y="66"/>
                    <a:pt x="85" y="20"/>
                  </a:cubicBezTo>
                  <a:cubicBezTo>
                    <a:pt x="129" y="1"/>
                    <a:pt x="183" y="9"/>
                    <a:pt x="237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0"/>
            <p:cNvSpPr/>
            <p:nvPr/>
          </p:nvSpPr>
          <p:spPr>
            <a:xfrm>
              <a:off x="3214375" y="2759325"/>
              <a:ext cx="11950" cy="14300"/>
            </a:xfrm>
            <a:custGeom>
              <a:rect b="b" l="l" r="r" t="t"/>
              <a:pathLst>
                <a:path extrusionOk="0" h="572" w="478">
                  <a:moveTo>
                    <a:pt x="378" y="184"/>
                  </a:moveTo>
                  <a:cubicBezTo>
                    <a:pt x="470" y="329"/>
                    <a:pt x="477" y="482"/>
                    <a:pt x="401" y="542"/>
                  </a:cubicBezTo>
                  <a:cubicBezTo>
                    <a:pt x="359" y="571"/>
                    <a:pt x="298" y="561"/>
                    <a:pt x="240" y="529"/>
                  </a:cubicBezTo>
                  <a:cubicBezTo>
                    <a:pt x="182" y="494"/>
                    <a:pt x="134" y="447"/>
                    <a:pt x="98" y="390"/>
                  </a:cubicBezTo>
                  <a:cubicBezTo>
                    <a:pt x="12" y="246"/>
                    <a:pt x="1" y="92"/>
                    <a:pt x="77" y="30"/>
                  </a:cubicBezTo>
                  <a:cubicBezTo>
                    <a:pt x="122" y="1"/>
                    <a:pt x="182" y="8"/>
                    <a:pt x="239" y="41"/>
                  </a:cubicBezTo>
                  <a:cubicBezTo>
                    <a:pt x="296" y="78"/>
                    <a:pt x="344" y="125"/>
                    <a:pt x="378" y="18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0"/>
            <p:cNvSpPr/>
            <p:nvPr/>
          </p:nvSpPr>
          <p:spPr>
            <a:xfrm>
              <a:off x="3170150" y="2681625"/>
              <a:ext cx="11875" cy="14100"/>
            </a:xfrm>
            <a:custGeom>
              <a:rect b="b" l="l" r="r" t="t"/>
              <a:pathLst>
                <a:path extrusionOk="0" h="564" w="475">
                  <a:moveTo>
                    <a:pt x="239" y="38"/>
                  </a:moveTo>
                  <a:cubicBezTo>
                    <a:pt x="300" y="73"/>
                    <a:pt x="359" y="138"/>
                    <a:pt x="402" y="225"/>
                  </a:cubicBezTo>
                  <a:cubicBezTo>
                    <a:pt x="475" y="367"/>
                    <a:pt x="466" y="516"/>
                    <a:pt x="374" y="551"/>
                  </a:cubicBezTo>
                  <a:cubicBezTo>
                    <a:pt x="337" y="564"/>
                    <a:pt x="288" y="557"/>
                    <a:pt x="238" y="529"/>
                  </a:cubicBezTo>
                  <a:cubicBezTo>
                    <a:pt x="176" y="494"/>
                    <a:pt x="119" y="426"/>
                    <a:pt x="77" y="349"/>
                  </a:cubicBezTo>
                  <a:cubicBezTo>
                    <a:pt x="1" y="194"/>
                    <a:pt x="13" y="52"/>
                    <a:pt x="101" y="16"/>
                  </a:cubicBezTo>
                  <a:cubicBezTo>
                    <a:pt x="143" y="0"/>
                    <a:pt x="193" y="10"/>
                    <a:pt x="23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0"/>
            <p:cNvSpPr/>
            <p:nvPr/>
          </p:nvSpPr>
          <p:spPr>
            <a:xfrm>
              <a:off x="3150825" y="2641575"/>
              <a:ext cx="12000" cy="13950"/>
            </a:xfrm>
            <a:custGeom>
              <a:rect b="b" l="l" r="r" t="t"/>
              <a:pathLst>
                <a:path extrusionOk="0" h="558" w="480">
                  <a:moveTo>
                    <a:pt x="237" y="34"/>
                  </a:moveTo>
                  <a:cubicBezTo>
                    <a:pt x="304" y="73"/>
                    <a:pt x="370" y="147"/>
                    <a:pt x="411" y="239"/>
                  </a:cubicBezTo>
                  <a:cubicBezTo>
                    <a:pt x="480" y="388"/>
                    <a:pt x="460" y="532"/>
                    <a:pt x="361" y="549"/>
                  </a:cubicBezTo>
                  <a:cubicBezTo>
                    <a:pt x="324" y="557"/>
                    <a:pt x="282" y="546"/>
                    <a:pt x="240" y="522"/>
                  </a:cubicBezTo>
                  <a:cubicBezTo>
                    <a:pt x="162" y="475"/>
                    <a:pt x="102" y="405"/>
                    <a:pt x="68" y="321"/>
                  </a:cubicBezTo>
                  <a:cubicBezTo>
                    <a:pt x="0" y="172"/>
                    <a:pt x="22" y="33"/>
                    <a:pt x="114" y="6"/>
                  </a:cubicBezTo>
                  <a:cubicBezTo>
                    <a:pt x="158" y="1"/>
                    <a:pt x="201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0"/>
            <p:cNvSpPr/>
            <p:nvPr/>
          </p:nvSpPr>
          <p:spPr>
            <a:xfrm>
              <a:off x="3265200" y="2832350"/>
              <a:ext cx="12000" cy="14275"/>
            </a:xfrm>
            <a:custGeom>
              <a:rect b="b" l="l" r="r" t="t"/>
              <a:pathLst>
                <a:path extrusionOk="0" h="571" w="480">
                  <a:moveTo>
                    <a:pt x="354" y="148"/>
                  </a:moveTo>
                  <a:cubicBezTo>
                    <a:pt x="453" y="275"/>
                    <a:pt x="480" y="439"/>
                    <a:pt x="418" y="519"/>
                  </a:cubicBezTo>
                  <a:cubicBezTo>
                    <a:pt x="381" y="570"/>
                    <a:pt x="311" y="570"/>
                    <a:pt x="238" y="529"/>
                  </a:cubicBezTo>
                  <a:cubicBezTo>
                    <a:pt x="195" y="502"/>
                    <a:pt x="158" y="467"/>
                    <a:pt x="128" y="425"/>
                  </a:cubicBezTo>
                  <a:cubicBezTo>
                    <a:pt x="29" y="303"/>
                    <a:pt x="0" y="131"/>
                    <a:pt x="61" y="52"/>
                  </a:cubicBezTo>
                  <a:cubicBezTo>
                    <a:pt x="100" y="2"/>
                    <a:pt x="167" y="0"/>
                    <a:pt x="238" y="41"/>
                  </a:cubicBezTo>
                  <a:cubicBezTo>
                    <a:pt x="283" y="69"/>
                    <a:pt x="323" y="105"/>
                    <a:pt x="354" y="1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0"/>
            <p:cNvSpPr/>
            <p:nvPr/>
          </p:nvSpPr>
          <p:spPr>
            <a:xfrm>
              <a:off x="3118375" y="2560325"/>
              <a:ext cx="12125" cy="13675"/>
            </a:xfrm>
            <a:custGeom>
              <a:rect b="b" l="l" r="r" t="t"/>
              <a:pathLst>
                <a:path extrusionOk="0" h="547" w="485">
                  <a:moveTo>
                    <a:pt x="244" y="34"/>
                  </a:moveTo>
                  <a:cubicBezTo>
                    <a:pt x="322" y="78"/>
                    <a:pt x="398" y="170"/>
                    <a:pt x="435" y="273"/>
                  </a:cubicBezTo>
                  <a:cubicBezTo>
                    <a:pt x="484" y="424"/>
                    <a:pt x="442" y="545"/>
                    <a:pt x="339" y="547"/>
                  </a:cubicBezTo>
                  <a:lnTo>
                    <a:pt x="243" y="517"/>
                  </a:lnTo>
                  <a:cubicBezTo>
                    <a:pt x="168" y="474"/>
                    <a:pt x="91" y="378"/>
                    <a:pt x="58" y="273"/>
                  </a:cubicBezTo>
                  <a:cubicBezTo>
                    <a:pt x="0" y="123"/>
                    <a:pt x="46" y="0"/>
                    <a:pt x="150" y="3"/>
                  </a:cubicBezTo>
                  <a:cubicBezTo>
                    <a:pt x="183" y="4"/>
                    <a:pt x="215" y="15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0"/>
            <p:cNvSpPr/>
            <p:nvPr/>
          </p:nvSpPr>
          <p:spPr>
            <a:xfrm>
              <a:off x="3321425" y="289852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321" y="119"/>
                  </a:moveTo>
                  <a:cubicBezTo>
                    <a:pt x="429" y="233"/>
                    <a:pt x="478" y="402"/>
                    <a:pt x="432" y="498"/>
                  </a:cubicBezTo>
                  <a:cubicBezTo>
                    <a:pt x="397" y="570"/>
                    <a:pt x="320" y="584"/>
                    <a:pt x="236" y="536"/>
                  </a:cubicBezTo>
                  <a:lnTo>
                    <a:pt x="157" y="472"/>
                  </a:lnTo>
                  <a:cubicBezTo>
                    <a:pt x="47" y="350"/>
                    <a:pt x="1" y="184"/>
                    <a:pt x="43" y="81"/>
                  </a:cubicBezTo>
                  <a:cubicBezTo>
                    <a:pt x="78" y="13"/>
                    <a:pt x="154" y="0"/>
                    <a:pt x="235" y="48"/>
                  </a:cubicBezTo>
                  <a:cubicBezTo>
                    <a:pt x="268" y="67"/>
                    <a:pt x="296" y="91"/>
                    <a:pt x="321" y="11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0"/>
            <p:cNvSpPr/>
            <p:nvPr/>
          </p:nvSpPr>
          <p:spPr>
            <a:xfrm>
              <a:off x="3476575" y="3024150"/>
              <a:ext cx="10625" cy="15575"/>
            </a:xfrm>
            <a:custGeom>
              <a:rect b="b" l="l" r="r" t="t"/>
              <a:pathLst>
                <a:path extrusionOk="0" h="623" w="425">
                  <a:moveTo>
                    <a:pt x="215" y="69"/>
                  </a:moveTo>
                  <a:cubicBezTo>
                    <a:pt x="330" y="134"/>
                    <a:pt x="424" y="300"/>
                    <a:pt x="424" y="431"/>
                  </a:cubicBezTo>
                  <a:cubicBezTo>
                    <a:pt x="424" y="566"/>
                    <a:pt x="328" y="622"/>
                    <a:pt x="210" y="553"/>
                  </a:cubicBezTo>
                  <a:cubicBezTo>
                    <a:pt x="93" y="484"/>
                    <a:pt x="1" y="318"/>
                    <a:pt x="1" y="187"/>
                  </a:cubicBezTo>
                  <a:cubicBezTo>
                    <a:pt x="5" y="54"/>
                    <a:pt x="98" y="1"/>
                    <a:pt x="215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0"/>
            <p:cNvSpPr/>
            <p:nvPr/>
          </p:nvSpPr>
          <p:spPr>
            <a:xfrm>
              <a:off x="3324025" y="2670325"/>
              <a:ext cx="37625" cy="36250"/>
            </a:xfrm>
            <a:custGeom>
              <a:rect b="b" l="l" r="r" t="t"/>
              <a:pathLst>
                <a:path extrusionOk="0" h="1450" w="1505">
                  <a:moveTo>
                    <a:pt x="1294" y="40"/>
                  </a:moveTo>
                  <a:cubicBezTo>
                    <a:pt x="1348" y="73"/>
                    <a:pt x="1394" y="119"/>
                    <a:pt x="1429" y="172"/>
                  </a:cubicBezTo>
                  <a:cubicBezTo>
                    <a:pt x="1475" y="242"/>
                    <a:pt x="1501" y="323"/>
                    <a:pt x="1504" y="405"/>
                  </a:cubicBezTo>
                  <a:cubicBezTo>
                    <a:pt x="1504" y="462"/>
                    <a:pt x="1489" y="505"/>
                    <a:pt x="1458" y="536"/>
                  </a:cubicBezTo>
                  <a:lnTo>
                    <a:pt x="374" y="1417"/>
                  </a:lnTo>
                  <a:cubicBezTo>
                    <a:pt x="332" y="1449"/>
                    <a:pt x="275" y="1448"/>
                    <a:pt x="209" y="1410"/>
                  </a:cubicBezTo>
                  <a:cubicBezTo>
                    <a:pt x="155" y="1377"/>
                    <a:pt x="110" y="1331"/>
                    <a:pt x="77" y="1276"/>
                  </a:cubicBezTo>
                  <a:cubicBezTo>
                    <a:pt x="29" y="1207"/>
                    <a:pt x="3" y="1126"/>
                    <a:pt x="0" y="1044"/>
                  </a:cubicBezTo>
                  <a:cubicBezTo>
                    <a:pt x="0" y="991"/>
                    <a:pt x="17" y="947"/>
                    <a:pt x="50" y="918"/>
                  </a:cubicBezTo>
                  <a:lnTo>
                    <a:pt x="1130" y="36"/>
                  </a:lnTo>
                  <a:cubicBezTo>
                    <a:pt x="1172" y="1"/>
                    <a:pt x="1232" y="5"/>
                    <a:pt x="129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0"/>
            <p:cNvSpPr/>
            <p:nvPr/>
          </p:nvSpPr>
          <p:spPr>
            <a:xfrm>
              <a:off x="3291225" y="2623625"/>
              <a:ext cx="43325" cy="26550"/>
            </a:xfrm>
            <a:custGeom>
              <a:rect b="b" l="l" r="r" t="t"/>
              <a:pathLst>
                <a:path extrusionOk="0" h="1062" w="1733">
                  <a:moveTo>
                    <a:pt x="1520" y="39"/>
                  </a:moveTo>
                  <a:cubicBezTo>
                    <a:pt x="1589" y="82"/>
                    <a:pt x="1647" y="145"/>
                    <a:pt x="1683" y="218"/>
                  </a:cubicBezTo>
                  <a:cubicBezTo>
                    <a:pt x="1712" y="277"/>
                    <a:pt x="1729" y="340"/>
                    <a:pt x="1733" y="405"/>
                  </a:cubicBezTo>
                  <a:cubicBezTo>
                    <a:pt x="1733" y="475"/>
                    <a:pt x="1705" y="525"/>
                    <a:pt x="1655" y="545"/>
                  </a:cubicBezTo>
                  <a:lnTo>
                    <a:pt x="352" y="1046"/>
                  </a:lnTo>
                  <a:cubicBezTo>
                    <a:pt x="310" y="1062"/>
                    <a:pt x="264" y="1053"/>
                    <a:pt x="214" y="1024"/>
                  </a:cubicBezTo>
                  <a:cubicBezTo>
                    <a:pt x="144" y="979"/>
                    <a:pt x="87" y="917"/>
                    <a:pt x="50" y="843"/>
                  </a:cubicBezTo>
                  <a:cubicBezTo>
                    <a:pt x="20" y="786"/>
                    <a:pt x="3" y="724"/>
                    <a:pt x="0" y="660"/>
                  </a:cubicBezTo>
                  <a:cubicBezTo>
                    <a:pt x="0" y="591"/>
                    <a:pt x="28" y="535"/>
                    <a:pt x="77" y="515"/>
                  </a:cubicBezTo>
                  <a:lnTo>
                    <a:pt x="1382" y="13"/>
                  </a:lnTo>
                  <a:cubicBezTo>
                    <a:pt x="1422" y="1"/>
                    <a:pt x="1471" y="11"/>
                    <a:pt x="1520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3342425" y="2692450"/>
              <a:ext cx="34575" cy="40850"/>
            </a:xfrm>
            <a:custGeom>
              <a:rect b="b" l="l" r="r" t="t"/>
              <a:pathLst>
                <a:path extrusionOk="0" h="1634" w="1383">
                  <a:moveTo>
                    <a:pt x="1171" y="41"/>
                  </a:moveTo>
                  <a:cubicBezTo>
                    <a:pt x="1218" y="69"/>
                    <a:pt x="1257" y="107"/>
                    <a:pt x="1289" y="150"/>
                  </a:cubicBezTo>
                  <a:cubicBezTo>
                    <a:pt x="1345" y="224"/>
                    <a:pt x="1377" y="313"/>
                    <a:pt x="1380" y="405"/>
                  </a:cubicBezTo>
                  <a:cubicBezTo>
                    <a:pt x="1383" y="448"/>
                    <a:pt x="1370" y="490"/>
                    <a:pt x="1345" y="525"/>
                  </a:cubicBezTo>
                  <a:lnTo>
                    <a:pt x="392" y="1586"/>
                  </a:lnTo>
                  <a:cubicBezTo>
                    <a:pt x="348" y="1632"/>
                    <a:pt x="284" y="1633"/>
                    <a:pt x="215" y="1594"/>
                  </a:cubicBezTo>
                  <a:cubicBezTo>
                    <a:pt x="169" y="1566"/>
                    <a:pt x="128" y="1527"/>
                    <a:pt x="98" y="1483"/>
                  </a:cubicBezTo>
                  <a:cubicBezTo>
                    <a:pt x="36" y="1399"/>
                    <a:pt x="3" y="1304"/>
                    <a:pt x="3" y="1225"/>
                  </a:cubicBezTo>
                  <a:cubicBezTo>
                    <a:pt x="0" y="1184"/>
                    <a:pt x="14" y="1143"/>
                    <a:pt x="40" y="1112"/>
                  </a:cubicBezTo>
                  <a:lnTo>
                    <a:pt x="995" y="47"/>
                  </a:lnTo>
                  <a:cubicBezTo>
                    <a:pt x="1037" y="1"/>
                    <a:pt x="1103" y="2"/>
                    <a:pt x="117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3362275" y="2713300"/>
              <a:ext cx="31150" cy="45325"/>
            </a:xfrm>
            <a:custGeom>
              <a:rect b="b" l="l" r="r" t="t"/>
              <a:pathLst>
                <a:path extrusionOk="0" h="1813" w="1246">
                  <a:moveTo>
                    <a:pt x="1033" y="44"/>
                  </a:moveTo>
                  <a:cubicBezTo>
                    <a:pt x="1072" y="67"/>
                    <a:pt x="1107" y="98"/>
                    <a:pt x="1135" y="133"/>
                  </a:cubicBezTo>
                  <a:cubicBezTo>
                    <a:pt x="1204" y="217"/>
                    <a:pt x="1245" y="325"/>
                    <a:pt x="1245" y="412"/>
                  </a:cubicBezTo>
                  <a:lnTo>
                    <a:pt x="1219" y="511"/>
                  </a:lnTo>
                  <a:lnTo>
                    <a:pt x="396" y="1750"/>
                  </a:lnTo>
                  <a:cubicBezTo>
                    <a:pt x="359" y="1811"/>
                    <a:pt x="286" y="1813"/>
                    <a:pt x="214" y="1771"/>
                  </a:cubicBezTo>
                  <a:lnTo>
                    <a:pt x="111" y="1684"/>
                  </a:lnTo>
                  <a:cubicBezTo>
                    <a:pt x="42" y="1598"/>
                    <a:pt x="1" y="1489"/>
                    <a:pt x="1" y="1406"/>
                  </a:cubicBezTo>
                  <a:lnTo>
                    <a:pt x="27" y="1304"/>
                  </a:lnTo>
                  <a:lnTo>
                    <a:pt x="845" y="63"/>
                  </a:lnTo>
                  <a:cubicBezTo>
                    <a:pt x="884" y="5"/>
                    <a:pt x="958" y="1"/>
                    <a:pt x="1033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0"/>
            <p:cNvSpPr/>
            <p:nvPr/>
          </p:nvSpPr>
          <p:spPr>
            <a:xfrm>
              <a:off x="3265125" y="2575000"/>
              <a:ext cx="47800" cy="16000"/>
            </a:xfrm>
            <a:custGeom>
              <a:rect b="b" l="l" r="r" t="t"/>
              <a:pathLst>
                <a:path extrusionOk="0" h="640" w="1912">
                  <a:moveTo>
                    <a:pt x="1697" y="29"/>
                  </a:moveTo>
                  <a:cubicBezTo>
                    <a:pt x="1772" y="74"/>
                    <a:pt x="1846" y="160"/>
                    <a:pt x="1885" y="263"/>
                  </a:cubicBezTo>
                  <a:lnTo>
                    <a:pt x="1911" y="397"/>
                  </a:lnTo>
                  <a:cubicBezTo>
                    <a:pt x="1911" y="481"/>
                    <a:pt x="1872" y="542"/>
                    <a:pt x="1800" y="544"/>
                  </a:cubicBezTo>
                  <a:lnTo>
                    <a:pt x="317" y="640"/>
                  </a:lnTo>
                  <a:lnTo>
                    <a:pt x="214" y="612"/>
                  </a:lnTo>
                  <a:cubicBezTo>
                    <a:pt x="126" y="556"/>
                    <a:pt x="60" y="474"/>
                    <a:pt x="27" y="376"/>
                  </a:cubicBezTo>
                  <a:lnTo>
                    <a:pt x="0" y="243"/>
                  </a:lnTo>
                  <a:cubicBezTo>
                    <a:pt x="0" y="159"/>
                    <a:pt x="39" y="98"/>
                    <a:pt x="108" y="93"/>
                  </a:cubicBezTo>
                  <a:lnTo>
                    <a:pt x="1595" y="0"/>
                  </a:lnTo>
                  <a:cubicBezTo>
                    <a:pt x="1631" y="0"/>
                    <a:pt x="1666" y="11"/>
                    <a:pt x="1697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0"/>
            <p:cNvSpPr/>
            <p:nvPr/>
          </p:nvSpPr>
          <p:spPr>
            <a:xfrm>
              <a:off x="3383125" y="2732850"/>
              <a:ext cx="27550" cy="49650"/>
            </a:xfrm>
            <a:custGeom>
              <a:rect b="b" l="l" r="r" t="t"/>
              <a:pathLst>
                <a:path extrusionOk="0" h="1986" w="1102">
                  <a:moveTo>
                    <a:pt x="887" y="47"/>
                  </a:moveTo>
                  <a:cubicBezTo>
                    <a:pt x="919" y="65"/>
                    <a:pt x="947" y="88"/>
                    <a:pt x="972" y="116"/>
                  </a:cubicBezTo>
                  <a:cubicBezTo>
                    <a:pt x="1051" y="201"/>
                    <a:pt x="1101" y="318"/>
                    <a:pt x="1101" y="415"/>
                  </a:cubicBezTo>
                  <a:lnTo>
                    <a:pt x="1082" y="495"/>
                  </a:lnTo>
                  <a:lnTo>
                    <a:pt x="409" y="1903"/>
                  </a:lnTo>
                  <a:cubicBezTo>
                    <a:pt x="374" y="1976"/>
                    <a:pt x="294" y="1986"/>
                    <a:pt x="213" y="1940"/>
                  </a:cubicBezTo>
                  <a:lnTo>
                    <a:pt x="130" y="1874"/>
                  </a:lnTo>
                  <a:cubicBezTo>
                    <a:pt x="50" y="1783"/>
                    <a:pt x="0" y="1668"/>
                    <a:pt x="0" y="1570"/>
                  </a:cubicBezTo>
                  <a:lnTo>
                    <a:pt x="20" y="1489"/>
                  </a:lnTo>
                  <a:lnTo>
                    <a:pt x="693" y="83"/>
                  </a:lnTo>
                  <a:cubicBezTo>
                    <a:pt x="726" y="12"/>
                    <a:pt x="806" y="1"/>
                    <a:pt x="887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30"/>
            <p:cNvSpPr/>
            <p:nvPr/>
          </p:nvSpPr>
          <p:spPr>
            <a:xfrm>
              <a:off x="3254150" y="2547325"/>
              <a:ext cx="50675" cy="16875"/>
            </a:xfrm>
            <a:custGeom>
              <a:rect b="b" l="l" r="r" t="t"/>
              <a:pathLst>
                <a:path extrusionOk="0" h="675" w="2027">
                  <a:moveTo>
                    <a:pt x="1796" y="148"/>
                  </a:moveTo>
                  <a:cubicBezTo>
                    <a:pt x="1903" y="209"/>
                    <a:pt x="1987" y="342"/>
                    <a:pt x="2009" y="464"/>
                  </a:cubicBezTo>
                  <a:cubicBezTo>
                    <a:pt x="2027" y="590"/>
                    <a:pt x="1978" y="675"/>
                    <a:pt x="1886" y="669"/>
                  </a:cubicBezTo>
                  <a:lnTo>
                    <a:pt x="328" y="556"/>
                  </a:lnTo>
                  <a:lnTo>
                    <a:pt x="244" y="526"/>
                  </a:lnTo>
                  <a:cubicBezTo>
                    <a:pt x="160" y="477"/>
                    <a:pt x="84" y="379"/>
                    <a:pt x="50" y="268"/>
                  </a:cubicBezTo>
                  <a:cubicBezTo>
                    <a:pt x="0" y="117"/>
                    <a:pt x="50" y="0"/>
                    <a:pt x="158" y="10"/>
                  </a:cubicBezTo>
                  <a:lnTo>
                    <a:pt x="1712" y="121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0"/>
            <p:cNvSpPr/>
            <p:nvPr/>
          </p:nvSpPr>
          <p:spPr>
            <a:xfrm>
              <a:off x="3427125" y="2767075"/>
              <a:ext cx="19925" cy="57325"/>
            </a:xfrm>
            <a:custGeom>
              <a:rect b="b" l="l" r="r" t="t"/>
              <a:pathLst>
                <a:path extrusionOk="0" h="2293" w="797">
                  <a:moveTo>
                    <a:pt x="583" y="55"/>
                  </a:moveTo>
                  <a:cubicBezTo>
                    <a:pt x="599" y="65"/>
                    <a:pt x="614" y="76"/>
                    <a:pt x="629" y="88"/>
                  </a:cubicBezTo>
                  <a:cubicBezTo>
                    <a:pt x="728" y="168"/>
                    <a:pt x="797" y="308"/>
                    <a:pt x="797" y="421"/>
                  </a:cubicBezTo>
                  <a:lnTo>
                    <a:pt x="792" y="472"/>
                  </a:lnTo>
                  <a:lnTo>
                    <a:pt x="420" y="2162"/>
                  </a:lnTo>
                  <a:cubicBezTo>
                    <a:pt x="398" y="2263"/>
                    <a:pt x="310" y="2292"/>
                    <a:pt x="214" y="2236"/>
                  </a:cubicBezTo>
                  <a:lnTo>
                    <a:pt x="168" y="2206"/>
                  </a:lnTo>
                  <a:cubicBezTo>
                    <a:pt x="69" y="2122"/>
                    <a:pt x="1" y="1981"/>
                    <a:pt x="1" y="1867"/>
                  </a:cubicBezTo>
                  <a:lnTo>
                    <a:pt x="9" y="1820"/>
                  </a:lnTo>
                  <a:lnTo>
                    <a:pt x="377" y="126"/>
                  </a:lnTo>
                  <a:cubicBezTo>
                    <a:pt x="401" y="27"/>
                    <a:pt x="489" y="0"/>
                    <a:pt x="583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0"/>
            <p:cNvSpPr/>
            <p:nvPr/>
          </p:nvSpPr>
          <p:spPr>
            <a:xfrm>
              <a:off x="3450025" y="2781525"/>
              <a:ext cx="15925" cy="60700"/>
            </a:xfrm>
            <a:custGeom>
              <a:rect b="b" l="l" r="r" t="t"/>
              <a:pathLst>
                <a:path extrusionOk="0" h="2428" w="637">
                  <a:moveTo>
                    <a:pt x="421" y="62"/>
                  </a:moveTo>
                  <a:cubicBezTo>
                    <a:pt x="431" y="68"/>
                    <a:pt x="440" y="73"/>
                    <a:pt x="449" y="79"/>
                  </a:cubicBezTo>
                  <a:cubicBezTo>
                    <a:pt x="555" y="158"/>
                    <a:pt x="636" y="306"/>
                    <a:pt x="635" y="427"/>
                  </a:cubicBezTo>
                  <a:lnTo>
                    <a:pt x="632" y="457"/>
                  </a:lnTo>
                  <a:lnTo>
                    <a:pt x="424" y="2273"/>
                  </a:lnTo>
                  <a:cubicBezTo>
                    <a:pt x="412" y="2389"/>
                    <a:pt x="320" y="2428"/>
                    <a:pt x="214" y="2366"/>
                  </a:cubicBezTo>
                  <a:lnTo>
                    <a:pt x="186" y="2351"/>
                  </a:lnTo>
                  <a:cubicBezTo>
                    <a:pt x="80" y="2272"/>
                    <a:pt x="0" y="2120"/>
                    <a:pt x="0" y="1997"/>
                  </a:cubicBezTo>
                  <a:lnTo>
                    <a:pt x="5" y="1973"/>
                  </a:lnTo>
                  <a:lnTo>
                    <a:pt x="212" y="157"/>
                  </a:lnTo>
                  <a:cubicBezTo>
                    <a:pt x="226" y="41"/>
                    <a:pt x="316" y="1"/>
                    <a:pt x="421" y="6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0"/>
            <p:cNvSpPr/>
            <p:nvPr/>
          </p:nvSpPr>
          <p:spPr>
            <a:xfrm>
              <a:off x="3236600" y="2459350"/>
              <a:ext cx="52600" cy="33025"/>
            </a:xfrm>
            <a:custGeom>
              <a:rect b="b" l="l" r="r" t="t"/>
              <a:pathLst>
                <a:path extrusionOk="0" h="1321" w="2104">
                  <a:moveTo>
                    <a:pt x="1897" y="779"/>
                  </a:moveTo>
                  <a:cubicBezTo>
                    <a:pt x="1999" y="837"/>
                    <a:pt x="2086" y="979"/>
                    <a:pt x="2100" y="1110"/>
                  </a:cubicBezTo>
                  <a:lnTo>
                    <a:pt x="2103" y="1143"/>
                  </a:lnTo>
                  <a:cubicBezTo>
                    <a:pt x="2103" y="1261"/>
                    <a:pt x="2022" y="1321"/>
                    <a:pt x="1916" y="1276"/>
                  </a:cubicBezTo>
                  <a:lnTo>
                    <a:pt x="237" y="561"/>
                  </a:lnTo>
                  <a:lnTo>
                    <a:pt x="210" y="546"/>
                  </a:lnTo>
                  <a:cubicBezTo>
                    <a:pt x="107" y="487"/>
                    <a:pt x="16" y="347"/>
                    <a:pt x="1" y="216"/>
                  </a:cubicBezTo>
                  <a:lnTo>
                    <a:pt x="1" y="185"/>
                  </a:lnTo>
                  <a:cubicBezTo>
                    <a:pt x="1" y="61"/>
                    <a:pt x="78" y="1"/>
                    <a:pt x="185" y="48"/>
                  </a:cubicBezTo>
                  <a:lnTo>
                    <a:pt x="1865" y="763"/>
                  </a:lnTo>
                  <a:cubicBezTo>
                    <a:pt x="1876" y="768"/>
                    <a:pt x="1886" y="773"/>
                    <a:pt x="1897" y="77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0"/>
            <p:cNvSpPr/>
            <p:nvPr/>
          </p:nvSpPr>
          <p:spPr>
            <a:xfrm>
              <a:off x="3473125" y="2794525"/>
              <a:ext cx="11950" cy="63150"/>
            </a:xfrm>
            <a:custGeom>
              <a:rect b="b" l="l" r="r" t="t"/>
              <a:pathLst>
                <a:path extrusionOk="0" h="2526" w="478">
                  <a:moveTo>
                    <a:pt x="272" y="52"/>
                  </a:moveTo>
                  <a:cubicBezTo>
                    <a:pt x="387" y="122"/>
                    <a:pt x="477" y="287"/>
                    <a:pt x="477" y="418"/>
                  </a:cubicBezTo>
                  <a:lnTo>
                    <a:pt x="427" y="2345"/>
                  </a:lnTo>
                  <a:cubicBezTo>
                    <a:pt x="423" y="2475"/>
                    <a:pt x="327" y="2525"/>
                    <a:pt x="213" y="2460"/>
                  </a:cubicBezTo>
                  <a:cubicBezTo>
                    <a:pt x="91" y="2384"/>
                    <a:pt x="3" y="2224"/>
                    <a:pt x="1" y="2090"/>
                  </a:cubicBezTo>
                  <a:lnTo>
                    <a:pt x="55" y="164"/>
                  </a:lnTo>
                  <a:cubicBezTo>
                    <a:pt x="59" y="30"/>
                    <a:pt x="174" y="1"/>
                    <a:pt x="272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3234800" y="2431550"/>
              <a:ext cx="52850" cy="38075"/>
            </a:xfrm>
            <a:custGeom>
              <a:rect b="b" l="l" r="r" t="t"/>
              <a:pathLst>
                <a:path extrusionOk="0" h="1523" w="2114">
                  <a:moveTo>
                    <a:pt x="1910" y="972"/>
                  </a:moveTo>
                  <a:cubicBezTo>
                    <a:pt x="2019" y="1035"/>
                    <a:pt x="2111" y="1195"/>
                    <a:pt x="2114" y="1328"/>
                  </a:cubicBezTo>
                  <a:lnTo>
                    <a:pt x="2114" y="1337"/>
                  </a:lnTo>
                  <a:cubicBezTo>
                    <a:pt x="2114" y="1468"/>
                    <a:pt x="2026" y="1523"/>
                    <a:pt x="1912" y="1461"/>
                  </a:cubicBezTo>
                  <a:lnTo>
                    <a:pt x="217" y="558"/>
                  </a:lnTo>
                  <a:lnTo>
                    <a:pt x="210" y="554"/>
                  </a:lnTo>
                  <a:cubicBezTo>
                    <a:pt x="95" y="487"/>
                    <a:pt x="3" y="334"/>
                    <a:pt x="1" y="200"/>
                  </a:cubicBezTo>
                  <a:lnTo>
                    <a:pt x="1" y="187"/>
                  </a:lnTo>
                  <a:cubicBezTo>
                    <a:pt x="1" y="59"/>
                    <a:pt x="88" y="1"/>
                    <a:pt x="203" y="62"/>
                  </a:cubicBezTo>
                  <a:lnTo>
                    <a:pt x="1898" y="967"/>
                  </a:lnTo>
                  <a:cubicBezTo>
                    <a:pt x="1900" y="968"/>
                    <a:pt x="1905" y="971"/>
                    <a:pt x="1910" y="97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3493650" y="2804875"/>
              <a:ext cx="13200" cy="65525"/>
            </a:xfrm>
            <a:custGeom>
              <a:rect b="b" l="l" r="r" t="t"/>
              <a:pathLst>
                <a:path extrusionOk="0" h="2621" w="528">
                  <a:moveTo>
                    <a:pt x="207" y="62"/>
                  </a:moveTo>
                  <a:cubicBezTo>
                    <a:pt x="321" y="128"/>
                    <a:pt x="416" y="278"/>
                    <a:pt x="423" y="415"/>
                  </a:cubicBezTo>
                  <a:lnTo>
                    <a:pt x="528" y="2421"/>
                  </a:lnTo>
                  <a:lnTo>
                    <a:pt x="528" y="2439"/>
                  </a:lnTo>
                  <a:cubicBezTo>
                    <a:pt x="528" y="2566"/>
                    <a:pt x="440" y="2620"/>
                    <a:pt x="330" y="2566"/>
                  </a:cubicBezTo>
                  <a:lnTo>
                    <a:pt x="314" y="2556"/>
                  </a:lnTo>
                  <a:cubicBezTo>
                    <a:pt x="203" y="2492"/>
                    <a:pt x="112" y="2343"/>
                    <a:pt x="105" y="2207"/>
                  </a:cubicBezTo>
                  <a:lnTo>
                    <a:pt x="1" y="202"/>
                  </a:lnTo>
                  <a:lnTo>
                    <a:pt x="1" y="185"/>
                  </a:lnTo>
                  <a:cubicBezTo>
                    <a:pt x="1" y="58"/>
                    <a:pt x="86" y="1"/>
                    <a:pt x="200" y="5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0"/>
            <p:cNvSpPr/>
            <p:nvPr/>
          </p:nvSpPr>
          <p:spPr>
            <a:xfrm>
              <a:off x="3512725" y="2813625"/>
              <a:ext cx="17125" cy="67050"/>
            </a:xfrm>
            <a:custGeom>
              <a:rect b="b" l="l" r="r" t="t"/>
              <a:pathLst>
                <a:path extrusionOk="0" h="2682" w="685">
                  <a:moveTo>
                    <a:pt x="215" y="56"/>
                  </a:moveTo>
                  <a:cubicBezTo>
                    <a:pt x="315" y="115"/>
                    <a:pt x="403" y="253"/>
                    <a:pt x="420" y="381"/>
                  </a:cubicBezTo>
                  <a:lnTo>
                    <a:pt x="682" y="2460"/>
                  </a:lnTo>
                  <a:lnTo>
                    <a:pt x="685" y="2501"/>
                  </a:lnTo>
                  <a:cubicBezTo>
                    <a:pt x="685" y="2620"/>
                    <a:pt x="608" y="2681"/>
                    <a:pt x="505" y="2638"/>
                  </a:cubicBezTo>
                  <a:lnTo>
                    <a:pt x="470" y="2623"/>
                  </a:lnTo>
                  <a:cubicBezTo>
                    <a:pt x="367" y="2564"/>
                    <a:pt x="280" y="2426"/>
                    <a:pt x="265" y="2298"/>
                  </a:cubicBezTo>
                  <a:lnTo>
                    <a:pt x="3" y="220"/>
                  </a:lnTo>
                  <a:lnTo>
                    <a:pt x="0" y="178"/>
                  </a:lnTo>
                  <a:cubicBezTo>
                    <a:pt x="0" y="59"/>
                    <a:pt x="73" y="1"/>
                    <a:pt x="180" y="41"/>
                  </a:cubicBezTo>
                  <a:cubicBezTo>
                    <a:pt x="191" y="45"/>
                    <a:pt x="204" y="51"/>
                    <a:pt x="215" y="5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30"/>
            <p:cNvSpPr/>
            <p:nvPr/>
          </p:nvSpPr>
          <p:spPr>
            <a:xfrm>
              <a:off x="3531425" y="2820150"/>
              <a:ext cx="21150" cy="67825"/>
            </a:xfrm>
            <a:custGeom>
              <a:rect b="b" l="l" r="r" t="t"/>
              <a:pathLst>
                <a:path extrusionOk="0" h="2713" w="846">
                  <a:moveTo>
                    <a:pt x="217" y="48"/>
                  </a:moveTo>
                  <a:cubicBezTo>
                    <a:pt x="310" y="102"/>
                    <a:pt x="395" y="225"/>
                    <a:pt x="420" y="350"/>
                  </a:cubicBezTo>
                  <a:lnTo>
                    <a:pt x="838" y="2479"/>
                  </a:lnTo>
                  <a:lnTo>
                    <a:pt x="845" y="2546"/>
                  </a:lnTo>
                  <a:cubicBezTo>
                    <a:pt x="845" y="2654"/>
                    <a:pt x="780" y="2713"/>
                    <a:pt x="685" y="2689"/>
                  </a:cubicBezTo>
                  <a:lnTo>
                    <a:pt x="631" y="2667"/>
                  </a:lnTo>
                  <a:cubicBezTo>
                    <a:pt x="536" y="2613"/>
                    <a:pt x="452" y="2489"/>
                    <a:pt x="426" y="2365"/>
                  </a:cubicBezTo>
                  <a:lnTo>
                    <a:pt x="8" y="235"/>
                  </a:lnTo>
                  <a:lnTo>
                    <a:pt x="1" y="169"/>
                  </a:lnTo>
                  <a:cubicBezTo>
                    <a:pt x="1" y="59"/>
                    <a:pt x="66" y="0"/>
                    <a:pt x="161" y="25"/>
                  </a:cubicBezTo>
                  <a:cubicBezTo>
                    <a:pt x="181" y="30"/>
                    <a:pt x="199" y="38"/>
                    <a:pt x="21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30"/>
            <p:cNvSpPr/>
            <p:nvPr/>
          </p:nvSpPr>
          <p:spPr>
            <a:xfrm>
              <a:off x="3549875" y="2824375"/>
              <a:ext cx="24850" cy="68350"/>
            </a:xfrm>
            <a:custGeom>
              <a:rect b="b" l="l" r="r" t="t"/>
              <a:pathLst>
                <a:path extrusionOk="0" h="2734" w="994">
                  <a:moveTo>
                    <a:pt x="212" y="40"/>
                  </a:moveTo>
                  <a:cubicBezTo>
                    <a:pt x="300" y="91"/>
                    <a:pt x="379" y="199"/>
                    <a:pt x="411" y="316"/>
                  </a:cubicBezTo>
                  <a:lnTo>
                    <a:pt x="983" y="2481"/>
                  </a:lnTo>
                  <a:lnTo>
                    <a:pt x="994" y="2572"/>
                  </a:lnTo>
                  <a:cubicBezTo>
                    <a:pt x="994" y="2672"/>
                    <a:pt x="940" y="2734"/>
                    <a:pt x="852" y="2718"/>
                  </a:cubicBezTo>
                  <a:lnTo>
                    <a:pt x="779" y="2689"/>
                  </a:lnTo>
                  <a:cubicBezTo>
                    <a:pt x="696" y="2640"/>
                    <a:pt x="612" y="2531"/>
                    <a:pt x="581" y="2417"/>
                  </a:cubicBezTo>
                  <a:lnTo>
                    <a:pt x="11" y="252"/>
                  </a:lnTo>
                  <a:lnTo>
                    <a:pt x="0" y="162"/>
                  </a:lnTo>
                  <a:cubicBezTo>
                    <a:pt x="0" y="61"/>
                    <a:pt x="53" y="0"/>
                    <a:pt x="137" y="14"/>
                  </a:cubicBezTo>
                  <a:cubicBezTo>
                    <a:pt x="163" y="18"/>
                    <a:pt x="190" y="27"/>
                    <a:pt x="212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0"/>
            <p:cNvSpPr/>
            <p:nvPr/>
          </p:nvSpPr>
          <p:spPr>
            <a:xfrm>
              <a:off x="3567500" y="2826450"/>
              <a:ext cx="28600" cy="68150"/>
            </a:xfrm>
            <a:custGeom>
              <a:rect b="b" l="l" r="r" t="t"/>
              <a:pathLst>
                <a:path extrusionOk="0" h="2726" w="1144">
                  <a:moveTo>
                    <a:pt x="214" y="30"/>
                  </a:moveTo>
                  <a:cubicBezTo>
                    <a:pt x="293" y="76"/>
                    <a:pt x="371" y="172"/>
                    <a:pt x="406" y="282"/>
                  </a:cubicBezTo>
                  <a:lnTo>
                    <a:pt x="1125" y="2458"/>
                  </a:lnTo>
                  <a:lnTo>
                    <a:pt x="1143" y="2574"/>
                  </a:lnTo>
                  <a:cubicBezTo>
                    <a:pt x="1143" y="2662"/>
                    <a:pt x="1102" y="2726"/>
                    <a:pt x="1025" y="2724"/>
                  </a:cubicBezTo>
                  <a:lnTo>
                    <a:pt x="933" y="2694"/>
                  </a:lnTo>
                  <a:cubicBezTo>
                    <a:pt x="854" y="2648"/>
                    <a:pt x="777" y="2552"/>
                    <a:pt x="743" y="2444"/>
                  </a:cubicBezTo>
                  <a:lnTo>
                    <a:pt x="23" y="267"/>
                  </a:lnTo>
                  <a:lnTo>
                    <a:pt x="0" y="148"/>
                  </a:lnTo>
                  <a:cubicBezTo>
                    <a:pt x="0" y="62"/>
                    <a:pt x="46" y="1"/>
                    <a:pt x="123" y="1"/>
                  </a:cubicBezTo>
                  <a:cubicBezTo>
                    <a:pt x="155" y="2"/>
                    <a:pt x="186" y="12"/>
                    <a:pt x="214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0"/>
            <p:cNvSpPr/>
            <p:nvPr/>
          </p:nvSpPr>
          <p:spPr>
            <a:xfrm>
              <a:off x="3584550" y="2825825"/>
              <a:ext cx="32100" cy="67975"/>
            </a:xfrm>
            <a:custGeom>
              <a:rect b="b" l="l" r="r" t="t"/>
              <a:pathLst>
                <a:path extrusionOk="0" h="2719" w="1284">
                  <a:moveTo>
                    <a:pt x="212" y="31"/>
                  </a:moveTo>
                  <a:cubicBezTo>
                    <a:pt x="284" y="73"/>
                    <a:pt x="354" y="158"/>
                    <a:pt x="392" y="258"/>
                  </a:cubicBezTo>
                  <a:lnTo>
                    <a:pt x="1253" y="2427"/>
                  </a:lnTo>
                  <a:lnTo>
                    <a:pt x="1284" y="2568"/>
                  </a:lnTo>
                  <a:cubicBezTo>
                    <a:pt x="1284" y="2652"/>
                    <a:pt x="1245" y="2708"/>
                    <a:pt x="1181" y="2719"/>
                  </a:cubicBezTo>
                  <a:lnTo>
                    <a:pt x="1069" y="2691"/>
                  </a:lnTo>
                  <a:cubicBezTo>
                    <a:pt x="997" y="2649"/>
                    <a:pt x="928" y="2565"/>
                    <a:pt x="887" y="2462"/>
                  </a:cubicBezTo>
                  <a:lnTo>
                    <a:pt x="31" y="295"/>
                  </a:lnTo>
                  <a:lnTo>
                    <a:pt x="0" y="154"/>
                  </a:lnTo>
                  <a:cubicBezTo>
                    <a:pt x="0" y="70"/>
                    <a:pt x="39" y="15"/>
                    <a:pt x="105" y="3"/>
                  </a:cubicBezTo>
                  <a:cubicBezTo>
                    <a:pt x="142" y="1"/>
                    <a:pt x="180" y="12"/>
                    <a:pt x="212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0"/>
            <p:cNvSpPr/>
            <p:nvPr/>
          </p:nvSpPr>
          <p:spPr>
            <a:xfrm>
              <a:off x="3242050" y="2356600"/>
              <a:ext cx="51675" cy="50550"/>
            </a:xfrm>
            <a:custGeom>
              <a:rect b="b" l="l" r="r" t="t"/>
              <a:pathLst>
                <a:path extrusionOk="0" h="2022" w="2067">
                  <a:moveTo>
                    <a:pt x="212" y="55"/>
                  </a:moveTo>
                  <a:cubicBezTo>
                    <a:pt x="230" y="67"/>
                    <a:pt x="249" y="80"/>
                    <a:pt x="264" y="94"/>
                  </a:cubicBezTo>
                  <a:lnTo>
                    <a:pt x="1907" y="1517"/>
                  </a:lnTo>
                  <a:cubicBezTo>
                    <a:pt x="2002" y="1598"/>
                    <a:pt x="2066" y="1736"/>
                    <a:pt x="2066" y="1846"/>
                  </a:cubicBezTo>
                  <a:lnTo>
                    <a:pt x="2062" y="1900"/>
                  </a:lnTo>
                  <a:cubicBezTo>
                    <a:pt x="2036" y="1999"/>
                    <a:pt x="1952" y="2021"/>
                    <a:pt x="1856" y="1966"/>
                  </a:cubicBezTo>
                  <a:lnTo>
                    <a:pt x="1803" y="1931"/>
                  </a:lnTo>
                  <a:lnTo>
                    <a:pt x="159" y="508"/>
                  </a:lnTo>
                  <a:cubicBezTo>
                    <a:pt x="65" y="427"/>
                    <a:pt x="0" y="289"/>
                    <a:pt x="0" y="179"/>
                  </a:cubicBezTo>
                  <a:lnTo>
                    <a:pt x="9" y="127"/>
                  </a:lnTo>
                  <a:cubicBezTo>
                    <a:pt x="31" y="28"/>
                    <a:pt x="118" y="0"/>
                    <a:pt x="212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0"/>
            <p:cNvSpPr/>
            <p:nvPr/>
          </p:nvSpPr>
          <p:spPr>
            <a:xfrm>
              <a:off x="3268500" y="2298325"/>
              <a:ext cx="47075" cy="60025"/>
            </a:xfrm>
            <a:custGeom>
              <a:rect b="b" l="l" r="r" t="t"/>
              <a:pathLst>
                <a:path extrusionOk="0" h="2401" w="1883">
                  <a:moveTo>
                    <a:pt x="211" y="41"/>
                  </a:moveTo>
                  <a:cubicBezTo>
                    <a:pt x="253" y="66"/>
                    <a:pt x="289" y="99"/>
                    <a:pt x="318" y="137"/>
                  </a:cubicBezTo>
                  <a:lnTo>
                    <a:pt x="1779" y="1966"/>
                  </a:lnTo>
                  <a:cubicBezTo>
                    <a:pt x="1845" y="2051"/>
                    <a:pt x="1882" y="2151"/>
                    <a:pt x="1882" y="2235"/>
                  </a:cubicBezTo>
                  <a:lnTo>
                    <a:pt x="1852" y="2340"/>
                  </a:lnTo>
                  <a:cubicBezTo>
                    <a:pt x="1813" y="2397"/>
                    <a:pt x="1744" y="2401"/>
                    <a:pt x="1668" y="2358"/>
                  </a:cubicBezTo>
                  <a:lnTo>
                    <a:pt x="1562" y="2260"/>
                  </a:lnTo>
                  <a:lnTo>
                    <a:pt x="102" y="435"/>
                  </a:lnTo>
                  <a:cubicBezTo>
                    <a:pt x="34" y="348"/>
                    <a:pt x="0" y="249"/>
                    <a:pt x="0" y="165"/>
                  </a:cubicBezTo>
                  <a:lnTo>
                    <a:pt x="27" y="58"/>
                  </a:lnTo>
                  <a:cubicBezTo>
                    <a:pt x="69" y="3"/>
                    <a:pt x="140" y="0"/>
                    <a:pt x="21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0"/>
            <p:cNvSpPr/>
            <p:nvPr/>
          </p:nvSpPr>
          <p:spPr>
            <a:xfrm>
              <a:off x="3600575" y="2822825"/>
              <a:ext cx="35500" cy="67700"/>
            </a:xfrm>
            <a:custGeom>
              <a:rect b="b" l="l" r="r" t="t"/>
              <a:pathLst>
                <a:path extrusionOk="0" h="2708" w="1420">
                  <a:moveTo>
                    <a:pt x="212" y="36"/>
                  </a:moveTo>
                  <a:cubicBezTo>
                    <a:pt x="287" y="83"/>
                    <a:pt x="347" y="151"/>
                    <a:pt x="382" y="234"/>
                  </a:cubicBezTo>
                  <a:lnTo>
                    <a:pt x="1378" y="2384"/>
                  </a:lnTo>
                  <a:cubicBezTo>
                    <a:pt x="1404" y="2436"/>
                    <a:pt x="1418" y="2493"/>
                    <a:pt x="1419" y="2553"/>
                  </a:cubicBezTo>
                  <a:cubicBezTo>
                    <a:pt x="1419" y="2627"/>
                    <a:pt x="1387" y="2684"/>
                    <a:pt x="1330" y="2699"/>
                  </a:cubicBezTo>
                  <a:cubicBezTo>
                    <a:pt x="1293" y="2708"/>
                    <a:pt x="1251" y="2697"/>
                    <a:pt x="1209" y="2673"/>
                  </a:cubicBezTo>
                  <a:cubicBezTo>
                    <a:pt x="1132" y="2624"/>
                    <a:pt x="1072" y="2554"/>
                    <a:pt x="1037" y="2472"/>
                  </a:cubicBezTo>
                  <a:lnTo>
                    <a:pt x="42" y="327"/>
                  </a:lnTo>
                  <a:cubicBezTo>
                    <a:pt x="16" y="274"/>
                    <a:pt x="2" y="217"/>
                    <a:pt x="0" y="158"/>
                  </a:cubicBezTo>
                  <a:cubicBezTo>
                    <a:pt x="0" y="83"/>
                    <a:pt x="32" y="26"/>
                    <a:pt x="90" y="10"/>
                  </a:cubicBezTo>
                  <a:cubicBezTo>
                    <a:pt x="126" y="1"/>
                    <a:pt x="169" y="10"/>
                    <a:pt x="212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0"/>
            <p:cNvSpPr/>
            <p:nvPr/>
          </p:nvSpPr>
          <p:spPr>
            <a:xfrm>
              <a:off x="3281125" y="2283350"/>
              <a:ext cx="45050" cy="62500"/>
            </a:xfrm>
            <a:custGeom>
              <a:rect b="b" l="l" r="r" t="t"/>
              <a:pathLst>
                <a:path extrusionOk="0" h="2500" w="1802">
                  <a:moveTo>
                    <a:pt x="215" y="41"/>
                  </a:moveTo>
                  <a:cubicBezTo>
                    <a:pt x="264" y="70"/>
                    <a:pt x="305" y="110"/>
                    <a:pt x="337" y="158"/>
                  </a:cubicBezTo>
                  <a:lnTo>
                    <a:pt x="1710" y="2088"/>
                  </a:lnTo>
                  <a:cubicBezTo>
                    <a:pt x="1765" y="2161"/>
                    <a:pt x="1795" y="2249"/>
                    <a:pt x="1798" y="2341"/>
                  </a:cubicBezTo>
                  <a:cubicBezTo>
                    <a:pt x="1801" y="2382"/>
                    <a:pt x="1787" y="2426"/>
                    <a:pt x="1759" y="2458"/>
                  </a:cubicBezTo>
                  <a:cubicBezTo>
                    <a:pt x="1717" y="2499"/>
                    <a:pt x="1652" y="2497"/>
                    <a:pt x="1584" y="2458"/>
                  </a:cubicBezTo>
                  <a:cubicBezTo>
                    <a:pt x="1535" y="2430"/>
                    <a:pt x="1494" y="2391"/>
                    <a:pt x="1462" y="2343"/>
                  </a:cubicBezTo>
                  <a:lnTo>
                    <a:pt x="88" y="414"/>
                  </a:lnTo>
                  <a:cubicBezTo>
                    <a:pt x="34" y="340"/>
                    <a:pt x="4" y="252"/>
                    <a:pt x="0" y="162"/>
                  </a:cubicBezTo>
                  <a:cubicBezTo>
                    <a:pt x="0" y="113"/>
                    <a:pt x="13" y="71"/>
                    <a:pt x="39" y="43"/>
                  </a:cubicBezTo>
                  <a:cubicBezTo>
                    <a:pt x="82" y="0"/>
                    <a:pt x="148" y="3"/>
                    <a:pt x="215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0"/>
            <p:cNvSpPr/>
            <p:nvPr/>
          </p:nvSpPr>
          <p:spPr>
            <a:xfrm>
              <a:off x="3295600" y="2270800"/>
              <a:ext cx="42375" cy="64625"/>
            </a:xfrm>
            <a:custGeom>
              <a:rect b="b" l="l" r="r" t="t"/>
              <a:pathLst>
                <a:path extrusionOk="0" h="2585" w="1695">
                  <a:moveTo>
                    <a:pt x="214" y="39"/>
                  </a:moveTo>
                  <a:cubicBezTo>
                    <a:pt x="271" y="74"/>
                    <a:pt x="319" y="123"/>
                    <a:pt x="352" y="181"/>
                  </a:cubicBezTo>
                  <a:lnTo>
                    <a:pt x="1623" y="2197"/>
                  </a:lnTo>
                  <a:cubicBezTo>
                    <a:pt x="1668" y="2264"/>
                    <a:pt x="1693" y="2342"/>
                    <a:pt x="1695" y="2423"/>
                  </a:cubicBezTo>
                  <a:cubicBezTo>
                    <a:pt x="1695" y="2480"/>
                    <a:pt x="1679" y="2528"/>
                    <a:pt x="1644" y="2553"/>
                  </a:cubicBezTo>
                  <a:cubicBezTo>
                    <a:pt x="1603" y="2585"/>
                    <a:pt x="1541" y="2576"/>
                    <a:pt x="1484" y="2543"/>
                  </a:cubicBezTo>
                  <a:cubicBezTo>
                    <a:pt x="1426" y="2508"/>
                    <a:pt x="1378" y="2459"/>
                    <a:pt x="1343" y="2401"/>
                  </a:cubicBezTo>
                  <a:lnTo>
                    <a:pt x="73" y="385"/>
                  </a:lnTo>
                  <a:cubicBezTo>
                    <a:pt x="27" y="318"/>
                    <a:pt x="2" y="239"/>
                    <a:pt x="1" y="158"/>
                  </a:cubicBezTo>
                  <a:cubicBezTo>
                    <a:pt x="1" y="101"/>
                    <a:pt x="16" y="53"/>
                    <a:pt x="55" y="31"/>
                  </a:cubicBezTo>
                  <a:cubicBezTo>
                    <a:pt x="97" y="0"/>
                    <a:pt x="156" y="6"/>
                    <a:pt x="21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0"/>
            <p:cNvSpPr/>
            <p:nvPr/>
          </p:nvSpPr>
          <p:spPr>
            <a:xfrm>
              <a:off x="3311125" y="2260450"/>
              <a:ext cx="40825" cy="66750"/>
            </a:xfrm>
            <a:custGeom>
              <a:rect b="b" l="l" r="r" t="t"/>
              <a:pathLst>
                <a:path extrusionOk="0" h="2670" w="1633">
                  <a:moveTo>
                    <a:pt x="230" y="49"/>
                  </a:moveTo>
                  <a:cubicBezTo>
                    <a:pt x="296" y="89"/>
                    <a:pt x="352" y="147"/>
                    <a:pt x="389" y="216"/>
                  </a:cubicBezTo>
                  <a:lnTo>
                    <a:pt x="1553" y="2306"/>
                  </a:lnTo>
                  <a:cubicBezTo>
                    <a:pt x="1633" y="2448"/>
                    <a:pt x="1628" y="2599"/>
                    <a:pt x="1545" y="2643"/>
                  </a:cubicBezTo>
                  <a:cubicBezTo>
                    <a:pt x="1506" y="2670"/>
                    <a:pt x="1453" y="2660"/>
                    <a:pt x="1400" y="2629"/>
                  </a:cubicBezTo>
                  <a:cubicBezTo>
                    <a:pt x="1334" y="2589"/>
                    <a:pt x="1281" y="2530"/>
                    <a:pt x="1246" y="2462"/>
                  </a:cubicBezTo>
                  <a:lnTo>
                    <a:pt x="76" y="372"/>
                  </a:lnTo>
                  <a:cubicBezTo>
                    <a:pt x="18" y="269"/>
                    <a:pt x="0" y="154"/>
                    <a:pt x="35" y="85"/>
                  </a:cubicBezTo>
                  <a:cubicBezTo>
                    <a:pt x="70" y="13"/>
                    <a:pt x="145" y="0"/>
                    <a:pt x="23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30"/>
            <p:cNvSpPr/>
            <p:nvPr/>
          </p:nvSpPr>
          <p:spPr>
            <a:xfrm>
              <a:off x="3628800" y="2810075"/>
              <a:ext cx="41975" cy="65150"/>
            </a:xfrm>
            <a:custGeom>
              <a:rect b="b" l="l" r="r" t="t"/>
              <a:pathLst>
                <a:path extrusionOk="0" h="2606" w="1679">
                  <a:moveTo>
                    <a:pt x="235" y="40"/>
                  </a:moveTo>
                  <a:cubicBezTo>
                    <a:pt x="293" y="77"/>
                    <a:pt x="343" y="129"/>
                    <a:pt x="378" y="190"/>
                  </a:cubicBezTo>
                  <a:lnTo>
                    <a:pt x="1615" y="2234"/>
                  </a:lnTo>
                  <a:cubicBezTo>
                    <a:pt x="1654" y="2298"/>
                    <a:pt x="1676" y="2370"/>
                    <a:pt x="1679" y="2447"/>
                  </a:cubicBezTo>
                  <a:cubicBezTo>
                    <a:pt x="1679" y="2547"/>
                    <a:pt x="1629" y="2606"/>
                    <a:pt x="1552" y="2602"/>
                  </a:cubicBezTo>
                  <a:lnTo>
                    <a:pt x="1465" y="2572"/>
                  </a:lnTo>
                  <a:cubicBezTo>
                    <a:pt x="1407" y="2536"/>
                    <a:pt x="1358" y="2486"/>
                    <a:pt x="1323" y="2426"/>
                  </a:cubicBezTo>
                  <a:lnTo>
                    <a:pt x="88" y="377"/>
                  </a:lnTo>
                  <a:cubicBezTo>
                    <a:pt x="5" y="238"/>
                    <a:pt x="0" y="81"/>
                    <a:pt x="81" y="27"/>
                  </a:cubicBezTo>
                  <a:cubicBezTo>
                    <a:pt x="123" y="1"/>
                    <a:pt x="179" y="8"/>
                    <a:pt x="23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30"/>
            <p:cNvSpPr/>
            <p:nvPr/>
          </p:nvSpPr>
          <p:spPr>
            <a:xfrm>
              <a:off x="3641900" y="2800525"/>
              <a:ext cx="44050" cy="63300"/>
            </a:xfrm>
            <a:custGeom>
              <a:rect b="b" l="l" r="r" t="t"/>
              <a:pathLst>
                <a:path extrusionOk="0" h="2532" w="1762">
                  <a:moveTo>
                    <a:pt x="215" y="40"/>
                  </a:moveTo>
                  <a:cubicBezTo>
                    <a:pt x="267" y="72"/>
                    <a:pt x="311" y="115"/>
                    <a:pt x="345" y="165"/>
                  </a:cubicBezTo>
                  <a:lnTo>
                    <a:pt x="1680" y="2131"/>
                  </a:lnTo>
                  <a:cubicBezTo>
                    <a:pt x="1729" y="2202"/>
                    <a:pt x="1757" y="2284"/>
                    <a:pt x="1760" y="2370"/>
                  </a:cubicBezTo>
                  <a:cubicBezTo>
                    <a:pt x="1761" y="2415"/>
                    <a:pt x="1747" y="2460"/>
                    <a:pt x="1718" y="2494"/>
                  </a:cubicBezTo>
                  <a:cubicBezTo>
                    <a:pt x="1675" y="2532"/>
                    <a:pt x="1611" y="2529"/>
                    <a:pt x="1549" y="2494"/>
                  </a:cubicBezTo>
                  <a:cubicBezTo>
                    <a:pt x="1496" y="2462"/>
                    <a:pt x="1453" y="2419"/>
                    <a:pt x="1420" y="2368"/>
                  </a:cubicBezTo>
                  <a:lnTo>
                    <a:pt x="84" y="402"/>
                  </a:lnTo>
                  <a:cubicBezTo>
                    <a:pt x="33" y="331"/>
                    <a:pt x="3" y="247"/>
                    <a:pt x="1" y="161"/>
                  </a:cubicBezTo>
                  <a:cubicBezTo>
                    <a:pt x="1" y="108"/>
                    <a:pt x="16" y="65"/>
                    <a:pt x="47" y="38"/>
                  </a:cubicBezTo>
                  <a:cubicBezTo>
                    <a:pt x="90" y="1"/>
                    <a:pt x="152" y="3"/>
                    <a:pt x="21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0"/>
            <p:cNvSpPr/>
            <p:nvPr/>
          </p:nvSpPr>
          <p:spPr>
            <a:xfrm>
              <a:off x="3329200" y="2253475"/>
              <a:ext cx="36725" cy="67325"/>
            </a:xfrm>
            <a:custGeom>
              <a:rect b="b" l="l" r="r" t="t"/>
              <a:pathLst>
                <a:path extrusionOk="0" h="2693" w="1469">
                  <a:moveTo>
                    <a:pt x="208" y="37"/>
                  </a:moveTo>
                  <a:cubicBezTo>
                    <a:pt x="282" y="83"/>
                    <a:pt x="341" y="150"/>
                    <a:pt x="378" y="229"/>
                  </a:cubicBezTo>
                  <a:lnTo>
                    <a:pt x="1424" y="2360"/>
                  </a:lnTo>
                  <a:cubicBezTo>
                    <a:pt x="1452" y="2416"/>
                    <a:pt x="1467" y="2478"/>
                    <a:pt x="1469" y="2540"/>
                  </a:cubicBezTo>
                  <a:cubicBezTo>
                    <a:pt x="1469" y="2610"/>
                    <a:pt x="1438" y="2667"/>
                    <a:pt x="1385" y="2680"/>
                  </a:cubicBezTo>
                  <a:cubicBezTo>
                    <a:pt x="1346" y="2692"/>
                    <a:pt x="1300" y="2684"/>
                    <a:pt x="1254" y="2657"/>
                  </a:cubicBezTo>
                  <a:cubicBezTo>
                    <a:pt x="1181" y="2611"/>
                    <a:pt x="1124" y="2546"/>
                    <a:pt x="1087" y="2468"/>
                  </a:cubicBezTo>
                  <a:lnTo>
                    <a:pt x="47" y="335"/>
                  </a:lnTo>
                  <a:cubicBezTo>
                    <a:pt x="17" y="281"/>
                    <a:pt x="2" y="221"/>
                    <a:pt x="1" y="159"/>
                  </a:cubicBezTo>
                  <a:cubicBezTo>
                    <a:pt x="1" y="90"/>
                    <a:pt x="27" y="30"/>
                    <a:pt x="82" y="13"/>
                  </a:cubicBezTo>
                  <a:cubicBezTo>
                    <a:pt x="119" y="0"/>
                    <a:pt x="164" y="10"/>
                    <a:pt x="208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0"/>
            <p:cNvSpPr/>
            <p:nvPr/>
          </p:nvSpPr>
          <p:spPr>
            <a:xfrm>
              <a:off x="3653025" y="2788825"/>
              <a:ext cx="46225" cy="60900"/>
            </a:xfrm>
            <a:custGeom>
              <a:rect b="b" l="l" r="r" t="t"/>
              <a:pathLst>
                <a:path extrusionOk="0" h="2436" w="1849">
                  <a:moveTo>
                    <a:pt x="215" y="42"/>
                  </a:moveTo>
                  <a:cubicBezTo>
                    <a:pt x="257" y="67"/>
                    <a:pt x="294" y="101"/>
                    <a:pt x="325" y="141"/>
                  </a:cubicBezTo>
                  <a:lnTo>
                    <a:pt x="1748" y="2009"/>
                  </a:lnTo>
                  <a:cubicBezTo>
                    <a:pt x="1814" y="2094"/>
                    <a:pt x="1847" y="2193"/>
                    <a:pt x="1847" y="2271"/>
                  </a:cubicBezTo>
                  <a:cubicBezTo>
                    <a:pt x="1849" y="2311"/>
                    <a:pt x="1837" y="2352"/>
                    <a:pt x="1812" y="2384"/>
                  </a:cubicBezTo>
                  <a:cubicBezTo>
                    <a:pt x="1775" y="2435"/>
                    <a:pt x="1705" y="2435"/>
                    <a:pt x="1637" y="2396"/>
                  </a:cubicBezTo>
                  <a:cubicBezTo>
                    <a:pt x="1592" y="2369"/>
                    <a:pt x="1553" y="2332"/>
                    <a:pt x="1522" y="2290"/>
                  </a:cubicBezTo>
                  <a:lnTo>
                    <a:pt x="95" y="421"/>
                  </a:lnTo>
                  <a:cubicBezTo>
                    <a:pt x="36" y="346"/>
                    <a:pt x="3" y="255"/>
                    <a:pt x="0" y="159"/>
                  </a:cubicBezTo>
                  <a:cubicBezTo>
                    <a:pt x="0" y="116"/>
                    <a:pt x="9" y="77"/>
                    <a:pt x="31" y="50"/>
                  </a:cubicBezTo>
                  <a:cubicBezTo>
                    <a:pt x="74" y="0"/>
                    <a:pt x="144" y="0"/>
                    <a:pt x="215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0"/>
            <p:cNvSpPr/>
            <p:nvPr/>
          </p:nvSpPr>
          <p:spPr>
            <a:xfrm>
              <a:off x="3348125" y="2249075"/>
              <a:ext cx="33475" cy="68000"/>
            </a:xfrm>
            <a:custGeom>
              <a:rect b="b" l="l" r="r" t="t"/>
              <a:pathLst>
                <a:path extrusionOk="0" h="2720" w="1339">
                  <a:moveTo>
                    <a:pt x="211" y="33"/>
                  </a:moveTo>
                  <a:cubicBezTo>
                    <a:pt x="292" y="83"/>
                    <a:pt x="355" y="158"/>
                    <a:pt x="390" y="248"/>
                  </a:cubicBezTo>
                  <a:lnTo>
                    <a:pt x="1304" y="2414"/>
                  </a:lnTo>
                  <a:cubicBezTo>
                    <a:pt x="1325" y="2461"/>
                    <a:pt x="1337" y="2513"/>
                    <a:pt x="1339" y="2564"/>
                  </a:cubicBezTo>
                  <a:cubicBezTo>
                    <a:pt x="1339" y="2644"/>
                    <a:pt x="1304" y="2702"/>
                    <a:pt x="1243" y="2715"/>
                  </a:cubicBezTo>
                  <a:cubicBezTo>
                    <a:pt x="1202" y="2719"/>
                    <a:pt x="1162" y="2709"/>
                    <a:pt x="1128" y="2688"/>
                  </a:cubicBezTo>
                  <a:cubicBezTo>
                    <a:pt x="1056" y="2647"/>
                    <a:pt x="990" y="2570"/>
                    <a:pt x="948" y="2471"/>
                  </a:cubicBezTo>
                  <a:lnTo>
                    <a:pt x="490" y="1389"/>
                  </a:lnTo>
                  <a:lnTo>
                    <a:pt x="34" y="306"/>
                  </a:lnTo>
                  <a:cubicBezTo>
                    <a:pt x="13" y="257"/>
                    <a:pt x="1" y="206"/>
                    <a:pt x="1" y="154"/>
                  </a:cubicBezTo>
                  <a:cubicBezTo>
                    <a:pt x="1" y="75"/>
                    <a:pt x="35" y="16"/>
                    <a:pt x="95" y="4"/>
                  </a:cubicBezTo>
                  <a:cubicBezTo>
                    <a:pt x="136" y="1"/>
                    <a:pt x="178" y="11"/>
                    <a:pt x="211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30"/>
            <p:cNvSpPr/>
            <p:nvPr/>
          </p:nvSpPr>
          <p:spPr>
            <a:xfrm>
              <a:off x="3368200" y="2247275"/>
              <a:ext cx="29925" cy="68125"/>
            </a:xfrm>
            <a:custGeom>
              <a:rect b="b" l="l" r="r" t="t"/>
              <a:pathLst>
                <a:path extrusionOk="0" h="2725" w="1197">
                  <a:moveTo>
                    <a:pt x="211" y="30"/>
                  </a:moveTo>
                  <a:cubicBezTo>
                    <a:pt x="288" y="74"/>
                    <a:pt x="363" y="166"/>
                    <a:pt x="401" y="272"/>
                  </a:cubicBezTo>
                  <a:lnTo>
                    <a:pt x="1174" y="2448"/>
                  </a:lnTo>
                  <a:lnTo>
                    <a:pt x="1197" y="2575"/>
                  </a:lnTo>
                  <a:cubicBezTo>
                    <a:pt x="1197" y="2661"/>
                    <a:pt x="1155" y="2721"/>
                    <a:pt x="1082" y="2724"/>
                  </a:cubicBezTo>
                  <a:lnTo>
                    <a:pt x="986" y="2699"/>
                  </a:lnTo>
                  <a:cubicBezTo>
                    <a:pt x="911" y="2654"/>
                    <a:pt x="834" y="2562"/>
                    <a:pt x="799" y="2459"/>
                  </a:cubicBezTo>
                  <a:lnTo>
                    <a:pt x="23" y="276"/>
                  </a:lnTo>
                  <a:lnTo>
                    <a:pt x="1" y="154"/>
                  </a:lnTo>
                  <a:cubicBezTo>
                    <a:pt x="1" y="67"/>
                    <a:pt x="42" y="3"/>
                    <a:pt x="115" y="0"/>
                  </a:cubicBezTo>
                  <a:cubicBezTo>
                    <a:pt x="148" y="2"/>
                    <a:pt x="182" y="12"/>
                    <a:pt x="21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30"/>
            <p:cNvSpPr/>
            <p:nvPr/>
          </p:nvSpPr>
          <p:spPr>
            <a:xfrm>
              <a:off x="3389175" y="2248050"/>
              <a:ext cx="26525" cy="68425"/>
            </a:xfrm>
            <a:custGeom>
              <a:rect b="b" l="l" r="r" t="t"/>
              <a:pathLst>
                <a:path extrusionOk="0" h="2737" w="1061">
                  <a:moveTo>
                    <a:pt x="214" y="36"/>
                  </a:moveTo>
                  <a:cubicBezTo>
                    <a:pt x="298" y="84"/>
                    <a:pt x="376" y="187"/>
                    <a:pt x="409" y="300"/>
                  </a:cubicBezTo>
                  <a:lnTo>
                    <a:pt x="1045" y="2480"/>
                  </a:lnTo>
                  <a:lnTo>
                    <a:pt x="1060" y="2580"/>
                  </a:lnTo>
                  <a:cubicBezTo>
                    <a:pt x="1060" y="2678"/>
                    <a:pt x="1010" y="2736"/>
                    <a:pt x="926" y="2728"/>
                  </a:cubicBezTo>
                  <a:lnTo>
                    <a:pt x="845" y="2699"/>
                  </a:lnTo>
                  <a:cubicBezTo>
                    <a:pt x="762" y="2650"/>
                    <a:pt x="682" y="2547"/>
                    <a:pt x="652" y="2437"/>
                  </a:cubicBezTo>
                  <a:lnTo>
                    <a:pt x="16" y="257"/>
                  </a:lnTo>
                  <a:lnTo>
                    <a:pt x="1" y="156"/>
                  </a:lnTo>
                  <a:cubicBezTo>
                    <a:pt x="1" y="60"/>
                    <a:pt x="51" y="0"/>
                    <a:pt x="132" y="7"/>
                  </a:cubicBezTo>
                  <a:cubicBezTo>
                    <a:pt x="160" y="11"/>
                    <a:pt x="189" y="21"/>
                    <a:pt x="214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30"/>
            <p:cNvSpPr/>
            <p:nvPr/>
          </p:nvSpPr>
          <p:spPr>
            <a:xfrm>
              <a:off x="3662600" y="2774950"/>
              <a:ext cx="48225" cy="58425"/>
            </a:xfrm>
            <a:custGeom>
              <a:rect b="b" l="l" r="r" t="t"/>
              <a:pathLst>
                <a:path extrusionOk="0" h="2337" w="1929">
                  <a:moveTo>
                    <a:pt x="212" y="45"/>
                  </a:moveTo>
                  <a:cubicBezTo>
                    <a:pt x="249" y="66"/>
                    <a:pt x="281" y="94"/>
                    <a:pt x="307" y="126"/>
                  </a:cubicBezTo>
                  <a:lnTo>
                    <a:pt x="1815" y="1888"/>
                  </a:lnTo>
                  <a:cubicBezTo>
                    <a:pt x="1887" y="1969"/>
                    <a:pt x="1928" y="2082"/>
                    <a:pt x="1928" y="2169"/>
                  </a:cubicBezTo>
                  <a:lnTo>
                    <a:pt x="1906" y="2266"/>
                  </a:lnTo>
                  <a:cubicBezTo>
                    <a:pt x="1867" y="2331"/>
                    <a:pt x="1795" y="2337"/>
                    <a:pt x="1718" y="2293"/>
                  </a:cubicBezTo>
                  <a:lnTo>
                    <a:pt x="1619" y="2210"/>
                  </a:lnTo>
                  <a:lnTo>
                    <a:pt x="115" y="449"/>
                  </a:lnTo>
                  <a:cubicBezTo>
                    <a:pt x="42" y="364"/>
                    <a:pt x="1" y="257"/>
                    <a:pt x="1" y="169"/>
                  </a:cubicBezTo>
                  <a:lnTo>
                    <a:pt x="24" y="73"/>
                  </a:lnTo>
                  <a:cubicBezTo>
                    <a:pt x="62" y="7"/>
                    <a:pt x="136" y="0"/>
                    <a:pt x="212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0"/>
            <p:cNvSpPr/>
            <p:nvPr/>
          </p:nvSpPr>
          <p:spPr>
            <a:xfrm>
              <a:off x="3676675" y="2741875"/>
              <a:ext cx="51400" cy="52050"/>
            </a:xfrm>
            <a:custGeom>
              <a:rect b="b" l="l" r="r" t="t"/>
              <a:pathLst>
                <a:path extrusionOk="0" h="2082" w="2056">
                  <a:moveTo>
                    <a:pt x="214" y="54"/>
                  </a:moveTo>
                  <a:cubicBezTo>
                    <a:pt x="235" y="66"/>
                    <a:pt x="254" y="80"/>
                    <a:pt x="271" y="98"/>
                  </a:cubicBezTo>
                  <a:lnTo>
                    <a:pt x="1903" y="1588"/>
                  </a:lnTo>
                  <a:cubicBezTo>
                    <a:pt x="1994" y="1672"/>
                    <a:pt x="2055" y="1803"/>
                    <a:pt x="2055" y="1909"/>
                  </a:cubicBezTo>
                  <a:lnTo>
                    <a:pt x="2047" y="1970"/>
                  </a:lnTo>
                  <a:cubicBezTo>
                    <a:pt x="2021" y="2064"/>
                    <a:pt x="1935" y="2082"/>
                    <a:pt x="1845" y="2029"/>
                  </a:cubicBezTo>
                  <a:lnTo>
                    <a:pt x="1784" y="1984"/>
                  </a:lnTo>
                  <a:lnTo>
                    <a:pt x="153" y="498"/>
                  </a:lnTo>
                  <a:cubicBezTo>
                    <a:pt x="61" y="415"/>
                    <a:pt x="1" y="284"/>
                    <a:pt x="1" y="173"/>
                  </a:cubicBezTo>
                  <a:lnTo>
                    <a:pt x="8" y="112"/>
                  </a:lnTo>
                  <a:cubicBezTo>
                    <a:pt x="36" y="24"/>
                    <a:pt x="122" y="1"/>
                    <a:pt x="214" y="5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0"/>
            <p:cNvSpPr/>
            <p:nvPr/>
          </p:nvSpPr>
          <p:spPr>
            <a:xfrm>
              <a:off x="3411125" y="2251625"/>
              <a:ext cx="22625" cy="68200"/>
            </a:xfrm>
            <a:custGeom>
              <a:rect b="b" l="l" r="r" t="t"/>
              <a:pathLst>
                <a:path extrusionOk="0" h="2728" w="905">
                  <a:moveTo>
                    <a:pt x="216" y="49"/>
                  </a:moveTo>
                  <a:cubicBezTo>
                    <a:pt x="306" y="101"/>
                    <a:pt x="390" y="219"/>
                    <a:pt x="418" y="344"/>
                  </a:cubicBezTo>
                  <a:lnTo>
                    <a:pt x="893" y="2483"/>
                  </a:lnTo>
                  <a:lnTo>
                    <a:pt x="904" y="2560"/>
                  </a:lnTo>
                  <a:cubicBezTo>
                    <a:pt x="904" y="2664"/>
                    <a:pt x="843" y="2727"/>
                    <a:pt x="751" y="2705"/>
                  </a:cubicBezTo>
                  <a:lnTo>
                    <a:pt x="689" y="2678"/>
                  </a:lnTo>
                  <a:cubicBezTo>
                    <a:pt x="599" y="2625"/>
                    <a:pt x="514" y="2511"/>
                    <a:pt x="489" y="2390"/>
                  </a:cubicBezTo>
                  <a:lnTo>
                    <a:pt x="9" y="243"/>
                  </a:lnTo>
                  <a:lnTo>
                    <a:pt x="1" y="169"/>
                  </a:lnTo>
                  <a:cubicBezTo>
                    <a:pt x="1" y="65"/>
                    <a:pt x="59" y="1"/>
                    <a:pt x="154" y="24"/>
                  </a:cubicBezTo>
                  <a:cubicBezTo>
                    <a:pt x="176" y="30"/>
                    <a:pt x="196" y="38"/>
                    <a:pt x="216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30"/>
            <p:cNvSpPr/>
            <p:nvPr/>
          </p:nvSpPr>
          <p:spPr>
            <a:xfrm>
              <a:off x="3670475" y="2759450"/>
              <a:ext cx="49975" cy="55225"/>
            </a:xfrm>
            <a:custGeom>
              <a:rect b="b" l="l" r="r" t="t"/>
              <a:pathLst>
                <a:path extrusionOk="0" h="2209" w="1999">
                  <a:moveTo>
                    <a:pt x="214" y="49"/>
                  </a:moveTo>
                  <a:cubicBezTo>
                    <a:pt x="242" y="66"/>
                    <a:pt x="268" y="87"/>
                    <a:pt x="292" y="110"/>
                  </a:cubicBezTo>
                  <a:lnTo>
                    <a:pt x="1864" y="1734"/>
                  </a:lnTo>
                  <a:cubicBezTo>
                    <a:pt x="1949" y="1822"/>
                    <a:pt x="1998" y="1943"/>
                    <a:pt x="1998" y="2039"/>
                  </a:cubicBezTo>
                  <a:lnTo>
                    <a:pt x="1983" y="2119"/>
                  </a:lnTo>
                  <a:cubicBezTo>
                    <a:pt x="1952" y="2197"/>
                    <a:pt x="1871" y="2208"/>
                    <a:pt x="1788" y="2159"/>
                  </a:cubicBezTo>
                  <a:lnTo>
                    <a:pt x="1707" y="2101"/>
                  </a:lnTo>
                  <a:lnTo>
                    <a:pt x="134" y="471"/>
                  </a:lnTo>
                  <a:cubicBezTo>
                    <a:pt x="49" y="389"/>
                    <a:pt x="1" y="268"/>
                    <a:pt x="1" y="172"/>
                  </a:cubicBezTo>
                  <a:lnTo>
                    <a:pt x="16" y="88"/>
                  </a:lnTo>
                  <a:cubicBezTo>
                    <a:pt x="49" y="13"/>
                    <a:pt x="129" y="0"/>
                    <a:pt x="21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30"/>
            <p:cNvSpPr/>
            <p:nvPr/>
          </p:nvSpPr>
          <p:spPr>
            <a:xfrm>
              <a:off x="3681200" y="2722925"/>
              <a:ext cx="52250" cy="48275"/>
            </a:xfrm>
            <a:custGeom>
              <a:rect b="b" l="l" r="r" t="t"/>
              <a:pathLst>
                <a:path extrusionOk="0" h="1931" w="2090">
                  <a:moveTo>
                    <a:pt x="216" y="59"/>
                  </a:moveTo>
                  <a:cubicBezTo>
                    <a:pt x="228" y="67"/>
                    <a:pt x="241" y="76"/>
                    <a:pt x="253" y="84"/>
                  </a:cubicBezTo>
                  <a:lnTo>
                    <a:pt x="1919" y="1415"/>
                  </a:lnTo>
                  <a:cubicBezTo>
                    <a:pt x="2018" y="1495"/>
                    <a:pt x="2089" y="1637"/>
                    <a:pt x="2089" y="1751"/>
                  </a:cubicBezTo>
                  <a:lnTo>
                    <a:pt x="2085" y="1797"/>
                  </a:lnTo>
                  <a:cubicBezTo>
                    <a:pt x="2067" y="1900"/>
                    <a:pt x="1975" y="1931"/>
                    <a:pt x="1876" y="1872"/>
                  </a:cubicBezTo>
                  <a:lnTo>
                    <a:pt x="1837" y="1847"/>
                  </a:lnTo>
                  <a:lnTo>
                    <a:pt x="172" y="516"/>
                  </a:lnTo>
                  <a:cubicBezTo>
                    <a:pt x="69" y="435"/>
                    <a:pt x="1" y="294"/>
                    <a:pt x="1" y="180"/>
                  </a:cubicBezTo>
                  <a:lnTo>
                    <a:pt x="5" y="134"/>
                  </a:lnTo>
                  <a:cubicBezTo>
                    <a:pt x="25" y="28"/>
                    <a:pt x="112" y="0"/>
                    <a:pt x="216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0"/>
            <p:cNvSpPr/>
            <p:nvPr/>
          </p:nvSpPr>
          <p:spPr>
            <a:xfrm>
              <a:off x="3433600" y="2257975"/>
              <a:ext cx="18775" cy="67525"/>
            </a:xfrm>
            <a:custGeom>
              <a:rect b="b" l="l" r="r" t="t"/>
              <a:pathLst>
                <a:path extrusionOk="0" h="2701" w="751">
                  <a:moveTo>
                    <a:pt x="214" y="55"/>
                  </a:moveTo>
                  <a:cubicBezTo>
                    <a:pt x="312" y="112"/>
                    <a:pt x="401" y="244"/>
                    <a:pt x="421" y="372"/>
                  </a:cubicBezTo>
                  <a:lnTo>
                    <a:pt x="747" y="2475"/>
                  </a:lnTo>
                  <a:lnTo>
                    <a:pt x="751" y="2525"/>
                  </a:lnTo>
                  <a:cubicBezTo>
                    <a:pt x="751" y="2639"/>
                    <a:pt x="681" y="2700"/>
                    <a:pt x="578" y="2667"/>
                  </a:cubicBezTo>
                  <a:lnTo>
                    <a:pt x="540" y="2650"/>
                  </a:lnTo>
                  <a:cubicBezTo>
                    <a:pt x="440" y="2593"/>
                    <a:pt x="349" y="2456"/>
                    <a:pt x="331" y="2331"/>
                  </a:cubicBezTo>
                  <a:lnTo>
                    <a:pt x="4" y="225"/>
                  </a:lnTo>
                  <a:lnTo>
                    <a:pt x="1" y="173"/>
                  </a:lnTo>
                  <a:cubicBezTo>
                    <a:pt x="1" y="60"/>
                    <a:pt x="73" y="0"/>
                    <a:pt x="172" y="37"/>
                  </a:cubicBezTo>
                  <a:cubicBezTo>
                    <a:pt x="186" y="41"/>
                    <a:pt x="200" y="48"/>
                    <a:pt x="21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0"/>
            <p:cNvSpPr/>
            <p:nvPr/>
          </p:nvSpPr>
          <p:spPr>
            <a:xfrm>
              <a:off x="3684000" y="2702525"/>
              <a:ext cx="52775" cy="44300"/>
            </a:xfrm>
            <a:custGeom>
              <a:rect b="b" l="l" r="r" t="t"/>
              <a:pathLst>
                <a:path extrusionOk="0" h="1772" w="2111">
                  <a:moveTo>
                    <a:pt x="207" y="64"/>
                  </a:moveTo>
                  <a:cubicBezTo>
                    <a:pt x="216" y="68"/>
                    <a:pt x="226" y="73"/>
                    <a:pt x="235" y="80"/>
                  </a:cubicBezTo>
                  <a:lnTo>
                    <a:pt x="1920" y="1233"/>
                  </a:lnTo>
                  <a:cubicBezTo>
                    <a:pt x="2031" y="1311"/>
                    <a:pt x="2111" y="1462"/>
                    <a:pt x="2109" y="1584"/>
                  </a:cubicBezTo>
                  <a:lnTo>
                    <a:pt x="2109" y="1607"/>
                  </a:lnTo>
                  <a:cubicBezTo>
                    <a:pt x="2098" y="1728"/>
                    <a:pt x="2005" y="1771"/>
                    <a:pt x="1900" y="1710"/>
                  </a:cubicBezTo>
                  <a:lnTo>
                    <a:pt x="1877" y="1692"/>
                  </a:lnTo>
                  <a:lnTo>
                    <a:pt x="191" y="539"/>
                  </a:lnTo>
                  <a:cubicBezTo>
                    <a:pt x="81" y="466"/>
                    <a:pt x="0" y="310"/>
                    <a:pt x="2" y="188"/>
                  </a:cubicBezTo>
                  <a:lnTo>
                    <a:pt x="2" y="165"/>
                  </a:lnTo>
                  <a:cubicBezTo>
                    <a:pt x="12" y="47"/>
                    <a:pt x="98" y="1"/>
                    <a:pt x="207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0"/>
            <p:cNvSpPr/>
            <p:nvPr/>
          </p:nvSpPr>
          <p:spPr>
            <a:xfrm>
              <a:off x="3456475" y="2267200"/>
              <a:ext cx="14875" cy="66150"/>
            </a:xfrm>
            <a:custGeom>
              <a:rect b="b" l="l" r="r" t="t"/>
              <a:pathLst>
                <a:path extrusionOk="0" h="2646" w="595">
                  <a:moveTo>
                    <a:pt x="214" y="61"/>
                  </a:moveTo>
                  <a:cubicBezTo>
                    <a:pt x="322" y="123"/>
                    <a:pt x="414" y="268"/>
                    <a:pt x="424" y="398"/>
                  </a:cubicBezTo>
                  <a:lnTo>
                    <a:pt x="594" y="2437"/>
                  </a:lnTo>
                  <a:lnTo>
                    <a:pt x="594" y="2464"/>
                  </a:lnTo>
                  <a:cubicBezTo>
                    <a:pt x="594" y="2586"/>
                    <a:pt x="513" y="2645"/>
                    <a:pt x="402" y="2595"/>
                  </a:cubicBezTo>
                  <a:lnTo>
                    <a:pt x="380" y="2585"/>
                  </a:lnTo>
                  <a:cubicBezTo>
                    <a:pt x="272" y="2524"/>
                    <a:pt x="182" y="2375"/>
                    <a:pt x="170" y="2245"/>
                  </a:cubicBezTo>
                  <a:lnTo>
                    <a:pt x="5" y="208"/>
                  </a:lnTo>
                  <a:lnTo>
                    <a:pt x="0" y="181"/>
                  </a:lnTo>
                  <a:cubicBezTo>
                    <a:pt x="0" y="58"/>
                    <a:pt x="85" y="1"/>
                    <a:pt x="193" y="49"/>
                  </a:cubicBezTo>
                  <a:cubicBezTo>
                    <a:pt x="200" y="52"/>
                    <a:pt x="207" y="56"/>
                    <a:pt x="214" y="6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0"/>
            <p:cNvSpPr/>
            <p:nvPr/>
          </p:nvSpPr>
          <p:spPr>
            <a:xfrm>
              <a:off x="3324050" y="2337450"/>
              <a:ext cx="324400" cy="470800"/>
            </a:xfrm>
            <a:custGeom>
              <a:rect b="b" l="l" r="r" t="t"/>
              <a:pathLst>
                <a:path extrusionOk="0" h="18832" w="12976">
                  <a:moveTo>
                    <a:pt x="5947" y="1591"/>
                  </a:moveTo>
                  <a:lnTo>
                    <a:pt x="5943" y="2840"/>
                  </a:lnTo>
                  <a:cubicBezTo>
                    <a:pt x="3230" y="1598"/>
                    <a:pt x="1106" y="3010"/>
                    <a:pt x="1096" y="6215"/>
                  </a:cubicBezTo>
                  <a:cubicBezTo>
                    <a:pt x="1086" y="9634"/>
                    <a:pt x="3494" y="13802"/>
                    <a:pt x="6468" y="15520"/>
                  </a:cubicBezTo>
                  <a:cubicBezTo>
                    <a:pt x="9449" y="17240"/>
                    <a:pt x="11867" y="15857"/>
                    <a:pt x="11877" y="12439"/>
                  </a:cubicBezTo>
                  <a:cubicBezTo>
                    <a:pt x="11885" y="9283"/>
                    <a:pt x="9844" y="5500"/>
                    <a:pt x="7195" y="3581"/>
                  </a:cubicBezTo>
                  <a:lnTo>
                    <a:pt x="7197" y="2322"/>
                  </a:lnTo>
                  <a:cubicBezTo>
                    <a:pt x="10451" y="4600"/>
                    <a:pt x="12975" y="9222"/>
                    <a:pt x="12964" y="13066"/>
                  </a:cubicBezTo>
                  <a:cubicBezTo>
                    <a:pt x="12952" y="17174"/>
                    <a:pt x="10044" y="18832"/>
                    <a:pt x="6465" y="16766"/>
                  </a:cubicBezTo>
                  <a:cubicBezTo>
                    <a:pt x="2891" y="14701"/>
                    <a:pt x="0" y="9696"/>
                    <a:pt x="13" y="5589"/>
                  </a:cubicBezTo>
                  <a:cubicBezTo>
                    <a:pt x="24" y="1697"/>
                    <a:pt x="2631" y="1"/>
                    <a:pt x="5947" y="159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30"/>
            <p:cNvSpPr/>
            <p:nvPr/>
          </p:nvSpPr>
          <p:spPr>
            <a:xfrm>
              <a:off x="3684950" y="2680925"/>
              <a:ext cx="52950" cy="40075"/>
            </a:xfrm>
            <a:custGeom>
              <a:rect b="b" l="l" r="r" t="t"/>
              <a:pathLst>
                <a:path extrusionOk="0" h="1603" w="2118">
                  <a:moveTo>
                    <a:pt x="1908" y="1046"/>
                  </a:moveTo>
                  <a:cubicBezTo>
                    <a:pt x="2023" y="1113"/>
                    <a:pt x="2117" y="1277"/>
                    <a:pt x="2117" y="1413"/>
                  </a:cubicBezTo>
                  <a:cubicBezTo>
                    <a:pt x="2117" y="1548"/>
                    <a:pt x="2021" y="1602"/>
                    <a:pt x="1907" y="1537"/>
                  </a:cubicBezTo>
                  <a:lnTo>
                    <a:pt x="209" y="557"/>
                  </a:lnTo>
                  <a:cubicBezTo>
                    <a:pt x="95" y="491"/>
                    <a:pt x="0" y="325"/>
                    <a:pt x="0" y="190"/>
                  </a:cubicBezTo>
                  <a:cubicBezTo>
                    <a:pt x="0" y="55"/>
                    <a:pt x="96" y="1"/>
                    <a:pt x="211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0"/>
            <p:cNvSpPr/>
            <p:nvPr/>
          </p:nvSpPr>
          <p:spPr>
            <a:xfrm>
              <a:off x="3479750" y="2278875"/>
              <a:ext cx="10750" cy="64500"/>
            </a:xfrm>
            <a:custGeom>
              <a:rect b="b" l="l" r="r" t="t"/>
              <a:pathLst>
                <a:path extrusionOk="0" h="2580" w="430">
                  <a:moveTo>
                    <a:pt x="211" y="69"/>
                  </a:moveTo>
                  <a:cubicBezTo>
                    <a:pt x="329" y="137"/>
                    <a:pt x="424" y="302"/>
                    <a:pt x="424" y="434"/>
                  </a:cubicBezTo>
                  <a:lnTo>
                    <a:pt x="430" y="2391"/>
                  </a:lnTo>
                  <a:cubicBezTo>
                    <a:pt x="430" y="2522"/>
                    <a:pt x="338" y="2579"/>
                    <a:pt x="219" y="2515"/>
                  </a:cubicBezTo>
                  <a:cubicBezTo>
                    <a:pt x="101" y="2447"/>
                    <a:pt x="6" y="2283"/>
                    <a:pt x="6" y="2146"/>
                  </a:cubicBezTo>
                  <a:lnTo>
                    <a:pt x="1" y="193"/>
                  </a:lnTo>
                  <a:cubicBezTo>
                    <a:pt x="1" y="58"/>
                    <a:pt x="93" y="1"/>
                    <a:pt x="211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30"/>
            <p:cNvSpPr/>
            <p:nvPr/>
          </p:nvSpPr>
          <p:spPr>
            <a:xfrm>
              <a:off x="3499050" y="2293225"/>
              <a:ext cx="14400" cy="61925"/>
            </a:xfrm>
            <a:custGeom>
              <a:rect b="b" l="l" r="r" t="t"/>
              <a:pathLst>
                <a:path extrusionOk="0" h="2477" w="576">
                  <a:moveTo>
                    <a:pt x="360" y="65"/>
                  </a:moveTo>
                  <a:cubicBezTo>
                    <a:pt x="367" y="69"/>
                    <a:pt x="374" y="73"/>
                    <a:pt x="381" y="79"/>
                  </a:cubicBezTo>
                  <a:cubicBezTo>
                    <a:pt x="491" y="156"/>
                    <a:pt x="575" y="309"/>
                    <a:pt x="575" y="432"/>
                  </a:cubicBezTo>
                  <a:lnTo>
                    <a:pt x="575" y="454"/>
                  </a:lnTo>
                  <a:lnTo>
                    <a:pt x="425" y="2316"/>
                  </a:lnTo>
                  <a:cubicBezTo>
                    <a:pt x="416" y="2439"/>
                    <a:pt x="321" y="2477"/>
                    <a:pt x="214" y="2414"/>
                  </a:cubicBezTo>
                  <a:lnTo>
                    <a:pt x="195" y="2403"/>
                  </a:lnTo>
                  <a:cubicBezTo>
                    <a:pt x="84" y="2330"/>
                    <a:pt x="1" y="2173"/>
                    <a:pt x="1" y="2050"/>
                  </a:cubicBezTo>
                  <a:lnTo>
                    <a:pt x="1" y="2028"/>
                  </a:lnTo>
                  <a:lnTo>
                    <a:pt x="151" y="170"/>
                  </a:lnTo>
                  <a:cubicBezTo>
                    <a:pt x="162" y="48"/>
                    <a:pt x="249" y="1"/>
                    <a:pt x="360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0"/>
            <p:cNvSpPr/>
            <p:nvPr/>
          </p:nvSpPr>
          <p:spPr>
            <a:xfrm>
              <a:off x="3682175" y="2640400"/>
              <a:ext cx="52525" cy="31050"/>
            </a:xfrm>
            <a:custGeom>
              <a:rect b="b" l="l" r="r" t="t"/>
              <a:pathLst>
                <a:path extrusionOk="0" h="1242" w="2101">
                  <a:moveTo>
                    <a:pt x="1888" y="696"/>
                  </a:moveTo>
                  <a:cubicBezTo>
                    <a:pt x="1989" y="755"/>
                    <a:pt x="2079" y="890"/>
                    <a:pt x="2096" y="1017"/>
                  </a:cubicBezTo>
                  <a:lnTo>
                    <a:pt x="2100" y="1064"/>
                  </a:lnTo>
                  <a:cubicBezTo>
                    <a:pt x="2100" y="1177"/>
                    <a:pt x="2026" y="1241"/>
                    <a:pt x="1920" y="1201"/>
                  </a:cubicBezTo>
                  <a:lnTo>
                    <a:pt x="249" y="562"/>
                  </a:lnTo>
                  <a:lnTo>
                    <a:pt x="210" y="544"/>
                  </a:lnTo>
                  <a:cubicBezTo>
                    <a:pt x="111" y="487"/>
                    <a:pt x="20" y="350"/>
                    <a:pt x="1" y="216"/>
                  </a:cubicBezTo>
                  <a:lnTo>
                    <a:pt x="1" y="177"/>
                  </a:lnTo>
                  <a:cubicBezTo>
                    <a:pt x="1" y="63"/>
                    <a:pt x="75" y="0"/>
                    <a:pt x="178" y="38"/>
                  </a:cubicBezTo>
                  <a:lnTo>
                    <a:pt x="1853" y="681"/>
                  </a:lnTo>
                  <a:cubicBezTo>
                    <a:pt x="1865" y="685"/>
                    <a:pt x="1877" y="690"/>
                    <a:pt x="1888" y="69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0"/>
            <p:cNvSpPr/>
            <p:nvPr/>
          </p:nvSpPr>
          <p:spPr>
            <a:xfrm>
              <a:off x="3678150" y="2616625"/>
              <a:ext cx="51550" cy="25750"/>
            </a:xfrm>
            <a:custGeom>
              <a:rect b="b" l="l" r="r" t="t"/>
              <a:pathLst>
                <a:path extrusionOk="0" h="1030" w="2062">
                  <a:moveTo>
                    <a:pt x="1853" y="493"/>
                  </a:moveTo>
                  <a:cubicBezTo>
                    <a:pt x="1946" y="546"/>
                    <a:pt x="2033" y="670"/>
                    <a:pt x="2058" y="795"/>
                  </a:cubicBezTo>
                  <a:lnTo>
                    <a:pt x="2062" y="859"/>
                  </a:lnTo>
                  <a:cubicBezTo>
                    <a:pt x="2062" y="968"/>
                    <a:pt x="2001" y="1029"/>
                    <a:pt x="1904" y="1004"/>
                  </a:cubicBezTo>
                  <a:lnTo>
                    <a:pt x="266" y="560"/>
                  </a:lnTo>
                  <a:lnTo>
                    <a:pt x="214" y="537"/>
                  </a:lnTo>
                  <a:cubicBezTo>
                    <a:pt x="119" y="483"/>
                    <a:pt x="35" y="363"/>
                    <a:pt x="9" y="239"/>
                  </a:cubicBezTo>
                  <a:lnTo>
                    <a:pt x="0" y="169"/>
                  </a:lnTo>
                  <a:cubicBezTo>
                    <a:pt x="0" y="65"/>
                    <a:pt x="66" y="1"/>
                    <a:pt x="162" y="30"/>
                  </a:cubicBezTo>
                  <a:lnTo>
                    <a:pt x="1800" y="471"/>
                  </a:lnTo>
                  <a:cubicBezTo>
                    <a:pt x="1818" y="476"/>
                    <a:pt x="1836" y="483"/>
                    <a:pt x="1853" y="4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30"/>
            <p:cNvSpPr/>
            <p:nvPr/>
          </p:nvSpPr>
          <p:spPr>
            <a:xfrm>
              <a:off x="3536800" y="2329475"/>
              <a:ext cx="22225" cy="55025"/>
            </a:xfrm>
            <a:custGeom>
              <a:rect b="b" l="l" r="r" t="t"/>
              <a:pathLst>
                <a:path extrusionOk="0" h="2201" w="889">
                  <a:moveTo>
                    <a:pt x="676" y="52"/>
                  </a:moveTo>
                  <a:cubicBezTo>
                    <a:pt x="696" y="63"/>
                    <a:pt x="714" y="77"/>
                    <a:pt x="732" y="93"/>
                  </a:cubicBezTo>
                  <a:cubicBezTo>
                    <a:pt x="827" y="179"/>
                    <a:pt x="888" y="310"/>
                    <a:pt x="887" y="416"/>
                  </a:cubicBezTo>
                  <a:lnTo>
                    <a:pt x="880" y="477"/>
                  </a:lnTo>
                  <a:lnTo>
                    <a:pt x="416" y="2089"/>
                  </a:lnTo>
                  <a:cubicBezTo>
                    <a:pt x="389" y="2178"/>
                    <a:pt x="306" y="2200"/>
                    <a:pt x="209" y="2145"/>
                  </a:cubicBezTo>
                  <a:lnTo>
                    <a:pt x="152" y="2103"/>
                  </a:lnTo>
                  <a:cubicBezTo>
                    <a:pt x="62" y="2025"/>
                    <a:pt x="0" y="1888"/>
                    <a:pt x="0" y="1784"/>
                  </a:cubicBezTo>
                  <a:lnTo>
                    <a:pt x="9" y="1722"/>
                  </a:lnTo>
                  <a:lnTo>
                    <a:pt x="472" y="109"/>
                  </a:lnTo>
                  <a:cubicBezTo>
                    <a:pt x="498" y="19"/>
                    <a:pt x="584" y="1"/>
                    <a:pt x="676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30"/>
            <p:cNvSpPr/>
            <p:nvPr/>
          </p:nvSpPr>
          <p:spPr>
            <a:xfrm>
              <a:off x="3125350" y="2083000"/>
              <a:ext cx="720475" cy="1010775"/>
            </a:xfrm>
            <a:custGeom>
              <a:rect b="b" l="l" r="r" t="t"/>
              <a:pathLst>
                <a:path extrusionOk="0" h="40431" w="28819">
                  <a:moveTo>
                    <a:pt x="27800" y="29004"/>
                  </a:moveTo>
                  <a:lnTo>
                    <a:pt x="28818" y="29592"/>
                  </a:lnTo>
                  <a:cubicBezTo>
                    <a:pt x="28028" y="37482"/>
                    <a:pt x="21871" y="40430"/>
                    <a:pt x="14418" y="36126"/>
                  </a:cubicBezTo>
                  <a:cubicBezTo>
                    <a:pt x="6442" y="31520"/>
                    <a:pt x="0" y="20364"/>
                    <a:pt x="27" y="11199"/>
                  </a:cubicBezTo>
                  <a:cubicBezTo>
                    <a:pt x="48" y="3831"/>
                    <a:pt x="4242" y="0"/>
                    <a:pt x="10031" y="1174"/>
                  </a:cubicBezTo>
                  <a:lnTo>
                    <a:pt x="10028" y="2353"/>
                  </a:lnTo>
                  <a:cubicBezTo>
                    <a:pt x="4783" y="1444"/>
                    <a:pt x="1000" y="5014"/>
                    <a:pt x="980" y="11750"/>
                  </a:cubicBezTo>
                  <a:cubicBezTo>
                    <a:pt x="956" y="20275"/>
                    <a:pt x="6971" y="30699"/>
                    <a:pt x="14391" y="34983"/>
                  </a:cubicBezTo>
                  <a:cubicBezTo>
                    <a:pt x="21294" y="38968"/>
                    <a:pt x="27013" y="36260"/>
                    <a:pt x="27800" y="2900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30"/>
            <p:cNvSpPr/>
            <p:nvPr/>
          </p:nvSpPr>
          <p:spPr>
            <a:xfrm>
              <a:off x="3672400" y="2592625"/>
              <a:ext cx="50400" cy="19950"/>
            </a:xfrm>
            <a:custGeom>
              <a:rect b="b" l="l" r="r" t="t"/>
              <a:pathLst>
                <a:path extrusionOk="0" h="798" w="2016">
                  <a:moveTo>
                    <a:pt x="1805" y="275"/>
                  </a:moveTo>
                  <a:cubicBezTo>
                    <a:pt x="1892" y="325"/>
                    <a:pt x="1973" y="432"/>
                    <a:pt x="2005" y="547"/>
                  </a:cubicBezTo>
                  <a:lnTo>
                    <a:pt x="2016" y="642"/>
                  </a:lnTo>
                  <a:cubicBezTo>
                    <a:pt x="2016" y="738"/>
                    <a:pt x="1963" y="798"/>
                    <a:pt x="1878" y="789"/>
                  </a:cubicBezTo>
                  <a:lnTo>
                    <a:pt x="286" y="551"/>
                  </a:lnTo>
                  <a:lnTo>
                    <a:pt x="214" y="526"/>
                  </a:lnTo>
                  <a:cubicBezTo>
                    <a:pt x="126" y="476"/>
                    <a:pt x="45" y="368"/>
                    <a:pt x="16" y="254"/>
                  </a:cubicBezTo>
                  <a:lnTo>
                    <a:pt x="0" y="158"/>
                  </a:lnTo>
                  <a:cubicBezTo>
                    <a:pt x="0" y="62"/>
                    <a:pt x="55" y="0"/>
                    <a:pt x="142" y="11"/>
                  </a:cubicBezTo>
                  <a:lnTo>
                    <a:pt x="1732" y="247"/>
                  </a:lnTo>
                  <a:cubicBezTo>
                    <a:pt x="1758" y="253"/>
                    <a:pt x="1783" y="261"/>
                    <a:pt x="1805" y="2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0"/>
            <p:cNvSpPr/>
            <p:nvPr/>
          </p:nvSpPr>
          <p:spPr>
            <a:xfrm>
              <a:off x="3555000" y="2350575"/>
              <a:ext cx="25900" cy="51350"/>
            </a:xfrm>
            <a:custGeom>
              <a:rect b="b" l="l" r="r" t="t"/>
              <a:pathLst>
                <a:path extrusionOk="0" h="2054" w="1036">
                  <a:moveTo>
                    <a:pt x="824" y="49"/>
                  </a:moveTo>
                  <a:cubicBezTo>
                    <a:pt x="852" y="66"/>
                    <a:pt x="877" y="85"/>
                    <a:pt x="899" y="109"/>
                  </a:cubicBezTo>
                  <a:cubicBezTo>
                    <a:pt x="983" y="192"/>
                    <a:pt x="1036" y="319"/>
                    <a:pt x="1036" y="417"/>
                  </a:cubicBezTo>
                  <a:lnTo>
                    <a:pt x="1020" y="495"/>
                  </a:lnTo>
                  <a:lnTo>
                    <a:pt x="408" y="1960"/>
                  </a:lnTo>
                  <a:cubicBezTo>
                    <a:pt x="378" y="2038"/>
                    <a:pt x="297" y="2053"/>
                    <a:pt x="209" y="2003"/>
                  </a:cubicBezTo>
                  <a:lnTo>
                    <a:pt x="138" y="1943"/>
                  </a:lnTo>
                  <a:cubicBezTo>
                    <a:pt x="50" y="1858"/>
                    <a:pt x="0" y="1737"/>
                    <a:pt x="0" y="1637"/>
                  </a:cubicBezTo>
                  <a:lnTo>
                    <a:pt x="13" y="1556"/>
                  </a:lnTo>
                  <a:lnTo>
                    <a:pt x="316" y="827"/>
                  </a:lnTo>
                  <a:lnTo>
                    <a:pt x="625" y="91"/>
                  </a:lnTo>
                  <a:cubicBezTo>
                    <a:pt x="657" y="11"/>
                    <a:pt x="739" y="0"/>
                    <a:pt x="82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0"/>
            <p:cNvSpPr/>
            <p:nvPr/>
          </p:nvSpPr>
          <p:spPr>
            <a:xfrm>
              <a:off x="3664925" y="2568100"/>
              <a:ext cx="48925" cy="14625"/>
            </a:xfrm>
            <a:custGeom>
              <a:rect b="b" l="l" r="r" t="t"/>
              <a:pathLst>
                <a:path extrusionOk="0" h="585" w="1957">
                  <a:moveTo>
                    <a:pt x="1742" y="64"/>
                  </a:moveTo>
                  <a:cubicBezTo>
                    <a:pt x="1821" y="112"/>
                    <a:pt x="1897" y="206"/>
                    <a:pt x="1933" y="312"/>
                  </a:cubicBezTo>
                  <a:lnTo>
                    <a:pt x="1957" y="431"/>
                  </a:lnTo>
                  <a:cubicBezTo>
                    <a:pt x="1957" y="523"/>
                    <a:pt x="1909" y="584"/>
                    <a:pt x="1834" y="584"/>
                  </a:cubicBezTo>
                  <a:lnTo>
                    <a:pt x="306" y="549"/>
                  </a:lnTo>
                  <a:lnTo>
                    <a:pt x="214" y="519"/>
                  </a:lnTo>
                  <a:cubicBezTo>
                    <a:pt x="135" y="473"/>
                    <a:pt x="62" y="382"/>
                    <a:pt x="23" y="272"/>
                  </a:cubicBezTo>
                  <a:lnTo>
                    <a:pt x="1" y="153"/>
                  </a:lnTo>
                  <a:cubicBezTo>
                    <a:pt x="1" y="61"/>
                    <a:pt x="47" y="0"/>
                    <a:pt x="124" y="6"/>
                  </a:cubicBezTo>
                  <a:lnTo>
                    <a:pt x="1651" y="36"/>
                  </a:lnTo>
                  <a:cubicBezTo>
                    <a:pt x="1683" y="38"/>
                    <a:pt x="1714" y="47"/>
                    <a:pt x="1742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30"/>
            <p:cNvSpPr/>
            <p:nvPr/>
          </p:nvSpPr>
          <p:spPr>
            <a:xfrm>
              <a:off x="3655800" y="2539225"/>
              <a:ext cx="46925" cy="17950"/>
            </a:xfrm>
            <a:custGeom>
              <a:rect b="b" l="l" r="r" t="t"/>
              <a:pathLst>
                <a:path extrusionOk="0" h="718" w="1877">
                  <a:moveTo>
                    <a:pt x="1668" y="31"/>
                  </a:moveTo>
                  <a:cubicBezTo>
                    <a:pt x="1738" y="72"/>
                    <a:pt x="1807" y="153"/>
                    <a:pt x="1846" y="250"/>
                  </a:cubicBezTo>
                  <a:lnTo>
                    <a:pt x="1877" y="395"/>
                  </a:lnTo>
                  <a:cubicBezTo>
                    <a:pt x="1877" y="478"/>
                    <a:pt x="1838" y="535"/>
                    <a:pt x="1772" y="546"/>
                  </a:cubicBezTo>
                  <a:lnTo>
                    <a:pt x="320" y="717"/>
                  </a:lnTo>
                  <a:lnTo>
                    <a:pt x="210" y="688"/>
                  </a:lnTo>
                  <a:cubicBezTo>
                    <a:pt x="140" y="649"/>
                    <a:pt x="69" y="563"/>
                    <a:pt x="30" y="466"/>
                  </a:cubicBezTo>
                  <a:lnTo>
                    <a:pt x="1" y="321"/>
                  </a:lnTo>
                  <a:cubicBezTo>
                    <a:pt x="1" y="238"/>
                    <a:pt x="36" y="179"/>
                    <a:pt x="104" y="175"/>
                  </a:cubicBezTo>
                  <a:lnTo>
                    <a:pt x="1556" y="4"/>
                  </a:lnTo>
                  <a:cubicBezTo>
                    <a:pt x="1595" y="1"/>
                    <a:pt x="1634" y="11"/>
                    <a:pt x="1668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30"/>
            <p:cNvSpPr/>
            <p:nvPr/>
          </p:nvSpPr>
          <p:spPr>
            <a:xfrm>
              <a:off x="3589200" y="2398475"/>
              <a:ext cx="33150" cy="42725"/>
            </a:xfrm>
            <a:custGeom>
              <a:rect b="b" l="l" r="r" t="t"/>
              <a:pathLst>
                <a:path extrusionOk="0" h="1709" w="1326">
                  <a:moveTo>
                    <a:pt x="1116" y="41"/>
                  </a:moveTo>
                  <a:cubicBezTo>
                    <a:pt x="1159" y="68"/>
                    <a:pt x="1197" y="101"/>
                    <a:pt x="1226" y="141"/>
                  </a:cubicBezTo>
                  <a:cubicBezTo>
                    <a:pt x="1292" y="227"/>
                    <a:pt x="1325" y="325"/>
                    <a:pt x="1325" y="409"/>
                  </a:cubicBezTo>
                  <a:cubicBezTo>
                    <a:pt x="1325" y="452"/>
                    <a:pt x="1317" y="493"/>
                    <a:pt x="1294" y="519"/>
                  </a:cubicBezTo>
                  <a:lnTo>
                    <a:pt x="390" y="1655"/>
                  </a:lnTo>
                  <a:cubicBezTo>
                    <a:pt x="351" y="1708"/>
                    <a:pt x="282" y="1708"/>
                    <a:pt x="210" y="1666"/>
                  </a:cubicBezTo>
                  <a:cubicBezTo>
                    <a:pt x="167" y="1640"/>
                    <a:pt x="129" y="1605"/>
                    <a:pt x="98" y="1563"/>
                  </a:cubicBezTo>
                  <a:cubicBezTo>
                    <a:pt x="39" y="1488"/>
                    <a:pt x="4" y="1396"/>
                    <a:pt x="1" y="1300"/>
                  </a:cubicBezTo>
                  <a:cubicBezTo>
                    <a:pt x="1" y="1255"/>
                    <a:pt x="8" y="1216"/>
                    <a:pt x="32" y="1190"/>
                  </a:cubicBezTo>
                  <a:lnTo>
                    <a:pt x="936" y="54"/>
                  </a:lnTo>
                  <a:cubicBezTo>
                    <a:pt x="975" y="2"/>
                    <a:pt x="1045" y="1"/>
                    <a:pt x="111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30"/>
            <p:cNvSpPr/>
            <p:nvPr/>
          </p:nvSpPr>
          <p:spPr>
            <a:xfrm>
              <a:off x="3645200" y="2509500"/>
              <a:ext cx="44650" cy="23300"/>
            </a:xfrm>
            <a:custGeom>
              <a:rect b="b" l="l" r="r" t="t"/>
              <a:pathLst>
                <a:path extrusionOk="0" h="932" w="1786">
                  <a:moveTo>
                    <a:pt x="1578" y="34"/>
                  </a:moveTo>
                  <a:cubicBezTo>
                    <a:pt x="1612" y="55"/>
                    <a:pt x="1644" y="82"/>
                    <a:pt x="1671" y="114"/>
                  </a:cubicBezTo>
                  <a:cubicBezTo>
                    <a:pt x="1743" y="199"/>
                    <a:pt x="1785" y="306"/>
                    <a:pt x="1785" y="398"/>
                  </a:cubicBezTo>
                  <a:cubicBezTo>
                    <a:pt x="1785" y="482"/>
                    <a:pt x="1755" y="535"/>
                    <a:pt x="1700" y="551"/>
                  </a:cubicBezTo>
                  <a:lnTo>
                    <a:pt x="347" y="921"/>
                  </a:lnTo>
                  <a:lnTo>
                    <a:pt x="342" y="922"/>
                  </a:lnTo>
                  <a:lnTo>
                    <a:pt x="340" y="925"/>
                  </a:lnTo>
                  <a:cubicBezTo>
                    <a:pt x="294" y="932"/>
                    <a:pt x="248" y="922"/>
                    <a:pt x="210" y="898"/>
                  </a:cubicBezTo>
                  <a:cubicBezTo>
                    <a:pt x="136" y="852"/>
                    <a:pt x="78" y="784"/>
                    <a:pt x="41" y="705"/>
                  </a:cubicBezTo>
                  <a:cubicBezTo>
                    <a:pt x="15" y="652"/>
                    <a:pt x="1" y="592"/>
                    <a:pt x="1" y="532"/>
                  </a:cubicBezTo>
                  <a:cubicBezTo>
                    <a:pt x="1" y="457"/>
                    <a:pt x="27" y="402"/>
                    <a:pt x="85" y="387"/>
                  </a:cubicBezTo>
                  <a:lnTo>
                    <a:pt x="89" y="386"/>
                  </a:lnTo>
                  <a:lnTo>
                    <a:pt x="96" y="386"/>
                  </a:lnTo>
                  <a:lnTo>
                    <a:pt x="119" y="377"/>
                  </a:lnTo>
                  <a:lnTo>
                    <a:pt x="124" y="374"/>
                  </a:lnTo>
                  <a:lnTo>
                    <a:pt x="135" y="372"/>
                  </a:lnTo>
                  <a:lnTo>
                    <a:pt x="460" y="284"/>
                  </a:lnTo>
                  <a:cubicBezTo>
                    <a:pt x="704" y="218"/>
                    <a:pt x="754" y="203"/>
                    <a:pt x="762" y="203"/>
                  </a:cubicBezTo>
                  <a:lnTo>
                    <a:pt x="949" y="149"/>
                  </a:lnTo>
                  <a:cubicBezTo>
                    <a:pt x="1063" y="114"/>
                    <a:pt x="1225" y="70"/>
                    <a:pt x="1449" y="8"/>
                  </a:cubicBezTo>
                  <a:cubicBezTo>
                    <a:pt x="1494" y="1"/>
                    <a:pt x="1540" y="9"/>
                    <a:pt x="1578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0"/>
            <p:cNvSpPr/>
            <p:nvPr/>
          </p:nvSpPr>
          <p:spPr>
            <a:xfrm>
              <a:off x="3604900" y="2424625"/>
              <a:ext cx="36475" cy="38200"/>
            </a:xfrm>
            <a:custGeom>
              <a:rect b="b" l="l" r="r" t="t"/>
              <a:pathLst>
                <a:path extrusionOk="0" h="1528" w="1459">
                  <a:moveTo>
                    <a:pt x="1248" y="39"/>
                  </a:moveTo>
                  <a:cubicBezTo>
                    <a:pt x="1299" y="70"/>
                    <a:pt x="1343" y="113"/>
                    <a:pt x="1375" y="163"/>
                  </a:cubicBezTo>
                  <a:cubicBezTo>
                    <a:pt x="1425" y="233"/>
                    <a:pt x="1454" y="318"/>
                    <a:pt x="1458" y="404"/>
                  </a:cubicBezTo>
                  <a:cubicBezTo>
                    <a:pt x="1458" y="456"/>
                    <a:pt x="1446" y="503"/>
                    <a:pt x="1415" y="530"/>
                  </a:cubicBezTo>
                  <a:lnTo>
                    <a:pt x="381" y="1486"/>
                  </a:lnTo>
                  <a:cubicBezTo>
                    <a:pt x="339" y="1528"/>
                    <a:pt x="278" y="1524"/>
                    <a:pt x="213" y="1486"/>
                  </a:cubicBezTo>
                  <a:cubicBezTo>
                    <a:pt x="160" y="1455"/>
                    <a:pt x="116" y="1414"/>
                    <a:pt x="84" y="1363"/>
                  </a:cubicBezTo>
                  <a:cubicBezTo>
                    <a:pt x="29" y="1284"/>
                    <a:pt x="0" y="1192"/>
                    <a:pt x="0" y="1122"/>
                  </a:cubicBezTo>
                  <a:cubicBezTo>
                    <a:pt x="0" y="1069"/>
                    <a:pt x="15" y="1025"/>
                    <a:pt x="46" y="1000"/>
                  </a:cubicBezTo>
                  <a:lnTo>
                    <a:pt x="1080" y="43"/>
                  </a:lnTo>
                  <a:cubicBezTo>
                    <a:pt x="1121" y="0"/>
                    <a:pt x="1185" y="3"/>
                    <a:pt x="1248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0"/>
            <p:cNvSpPr/>
            <p:nvPr/>
          </p:nvSpPr>
          <p:spPr>
            <a:xfrm>
              <a:off x="3633025" y="2480350"/>
              <a:ext cx="42275" cy="28475"/>
            </a:xfrm>
            <a:custGeom>
              <a:rect b="b" l="l" r="r" t="t"/>
              <a:pathLst>
                <a:path extrusionOk="0" h="1139" w="1691">
                  <a:moveTo>
                    <a:pt x="1479" y="38"/>
                  </a:moveTo>
                  <a:cubicBezTo>
                    <a:pt x="1605" y="119"/>
                    <a:pt x="1683" y="254"/>
                    <a:pt x="1691" y="403"/>
                  </a:cubicBezTo>
                  <a:cubicBezTo>
                    <a:pt x="1691" y="468"/>
                    <a:pt x="1667" y="521"/>
                    <a:pt x="1621" y="542"/>
                  </a:cubicBezTo>
                  <a:lnTo>
                    <a:pt x="354" y="1119"/>
                  </a:lnTo>
                  <a:cubicBezTo>
                    <a:pt x="312" y="1139"/>
                    <a:pt x="262" y="1129"/>
                    <a:pt x="209" y="1097"/>
                  </a:cubicBezTo>
                  <a:cubicBezTo>
                    <a:pt x="142" y="1057"/>
                    <a:pt x="88" y="998"/>
                    <a:pt x="52" y="928"/>
                  </a:cubicBezTo>
                  <a:cubicBezTo>
                    <a:pt x="20" y="868"/>
                    <a:pt x="3" y="803"/>
                    <a:pt x="0" y="736"/>
                  </a:cubicBezTo>
                  <a:cubicBezTo>
                    <a:pt x="0" y="669"/>
                    <a:pt x="24" y="618"/>
                    <a:pt x="70" y="597"/>
                  </a:cubicBezTo>
                  <a:lnTo>
                    <a:pt x="1335" y="18"/>
                  </a:lnTo>
                  <a:cubicBezTo>
                    <a:pt x="1377" y="0"/>
                    <a:pt x="1427" y="8"/>
                    <a:pt x="147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0"/>
            <p:cNvSpPr/>
            <p:nvPr/>
          </p:nvSpPr>
          <p:spPr>
            <a:xfrm>
              <a:off x="3684425" y="2663425"/>
              <a:ext cx="52950" cy="36125"/>
            </a:xfrm>
            <a:custGeom>
              <a:rect b="b" l="l" r="r" t="t"/>
              <a:pathLst>
                <a:path extrusionOk="0" h="1445" w="2118">
                  <a:moveTo>
                    <a:pt x="1897" y="889"/>
                  </a:moveTo>
                  <a:cubicBezTo>
                    <a:pt x="2012" y="956"/>
                    <a:pt x="2106" y="1106"/>
                    <a:pt x="2113" y="1243"/>
                  </a:cubicBezTo>
                  <a:lnTo>
                    <a:pt x="2118" y="1262"/>
                  </a:lnTo>
                  <a:cubicBezTo>
                    <a:pt x="2118" y="1389"/>
                    <a:pt x="2030" y="1445"/>
                    <a:pt x="1918" y="1389"/>
                  </a:cubicBezTo>
                  <a:lnTo>
                    <a:pt x="229" y="563"/>
                  </a:lnTo>
                  <a:lnTo>
                    <a:pt x="213" y="554"/>
                  </a:lnTo>
                  <a:cubicBezTo>
                    <a:pt x="103" y="490"/>
                    <a:pt x="7" y="334"/>
                    <a:pt x="0" y="203"/>
                  </a:cubicBezTo>
                  <a:lnTo>
                    <a:pt x="0" y="185"/>
                  </a:lnTo>
                  <a:cubicBezTo>
                    <a:pt x="0" y="58"/>
                    <a:pt x="85" y="1"/>
                    <a:pt x="199" y="58"/>
                  </a:cubicBezTo>
                  <a:lnTo>
                    <a:pt x="1889" y="885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0"/>
            <p:cNvSpPr/>
            <p:nvPr/>
          </p:nvSpPr>
          <p:spPr>
            <a:xfrm>
              <a:off x="3159875" y="2134875"/>
              <a:ext cx="649850" cy="906725"/>
            </a:xfrm>
            <a:custGeom>
              <a:rect b="b" l="l" r="r" t="t"/>
              <a:pathLst>
                <a:path extrusionOk="0" h="36269" w="25994">
                  <a:moveTo>
                    <a:pt x="1068" y="10522"/>
                  </a:moveTo>
                  <a:cubicBezTo>
                    <a:pt x="1046" y="18150"/>
                    <a:pt x="6407" y="27435"/>
                    <a:pt x="13045" y="31268"/>
                  </a:cubicBezTo>
                  <a:cubicBezTo>
                    <a:pt x="19159" y="34798"/>
                    <a:pt x="24222" y="32460"/>
                    <a:pt x="24995" y="26107"/>
                  </a:cubicBezTo>
                  <a:lnTo>
                    <a:pt x="25993" y="26682"/>
                  </a:lnTo>
                  <a:cubicBezTo>
                    <a:pt x="25209" y="33669"/>
                    <a:pt x="19677" y="36269"/>
                    <a:pt x="13012" y="32420"/>
                  </a:cubicBezTo>
                  <a:cubicBezTo>
                    <a:pt x="5824" y="28270"/>
                    <a:pt x="1" y="18177"/>
                    <a:pt x="23" y="9919"/>
                  </a:cubicBezTo>
                  <a:cubicBezTo>
                    <a:pt x="41" y="3455"/>
                    <a:pt x="3637" y="1"/>
                    <a:pt x="8646" y="795"/>
                  </a:cubicBezTo>
                  <a:lnTo>
                    <a:pt x="8643" y="2061"/>
                  </a:lnTo>
                  <a:cubicBezTo>
                    <a:pt x="4219" y="1551"/>
                    <a:pt x="1084" y="4715"/>
                    <a:pt x="1068" y="10522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30"/>
            <p:cNvSpPr/>
            <p:nvPr/>
          </p:nvSpPr>
          <p:spPr>
            <a:xfrm>
              <a:off x="3577225" y="2263100"/>
              <a:ext cx="233425" cy="458975"/>
            </a:xfrm>
            <a:custGeom>
              <a:rect b="b" l="l" r="r" t="t"/>
              <a:pathLst>
                <a:path extrusionOk="0" h="18359" w="9337">
                  <a:moveTo>
                    <a:pt x="5" y="0"/>
                  </a:moveTo>
                  <a:cubicBezTo>
                    <a:pt x="5051" y="4589"/>
                    <a:pt x="8837" y="11878"/>
                    <a:pt x="9337" y="18358"/>
                  </a:cubicBezTo>
                  <a:lnTo>
                    <a:pt x="8345" y="17786"/>
                  </a:lnTo>
                  <a:cubicBezTo>
                    <a:pt x="7857" y="11941"/>
                    <a:pt x="4501" y="5424"/>
                    <a:pt x="0" y="1210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30"/>
            <p:cNvSpPr/>
            <p:nvPr/>
          </p:nvSpPr>
          <p:spPr>
            <a:xfrm>
              <a:off x="3306900" y="2647450"/>
              <a:ext cx="40550" cy="31375"/>
            </a:xfrm>
            <a:custGeom>
              <a:rect b="b" l="l" r="r" t="t"/>
              <a:pathLst>
                <a:path extrusionOk="0" h="1255" w="1622">
                  <a:moveTo>
                    <a:pt x="1414" y="40"/>
                  </a:moveTo>
                  <a:cubicBezTo>
                    <a:pt x="1358" y="8"/>
                    <a:pt x="1303" y="0"/>
                    <a:pt x="1261" y="25"/>
                  </a:cubicBezTo>
                  <a:lnTo>
                    <a:pt x="62" y="715"/>
                  </a:lnTo>
                  <a:cubicBezTo>
                    <a:pt x="20" y="739"/>
                    <a:pt x="1" y="789"/>
                    <a:pt x="1" y="852"/>
                  </a:cubicBezTo>
                  <a:cubicBezTo>
                    <a:pt x="6" y="999"/>
                    <a:pt x="84" y="1136"/>
                    <a:pt x="210" y="1217"/>
                  </a:cubicBezTo>
                  <a:cubicBezTo>
                    <a:pt x="267" y="1250"/>
                    <a:pt x="321" y="1255"/>
                    <a:pt x="363" y="1235"/>
                  </a:cubicBezTo>
                  <a:lnTo>
                    <a:pt x="1560" y="538"/>
                  </a:lnTo>
                  <a:cubicBezTo>
                    <a:pt x="1602" y="514"/>
                    <a:pt x="1622" y="464"/>
                    <a:pt x="1622" y="403"/>
                  </a:cubicBezTo>
                  <a:cubicBezTo>
                    <a:pt x="1618" y="254"/>
                    <a:pt x="1539" y="117"/>
                    <a:pt x="141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0"/>
            <p:cNvSpPr/>
            <p:nvPr/>
          </p:nvSpPr>
          <p:spPr>
            <a:xfrm>
              <a:off x="3277375" y="2599475"/>
              <a:ext cx="45475" cy="21325"/>
            </a:xfrm>
            <a:custGeom>
              <a:rect b="b" l="l" r="r" t="t"/>
              <a:pathLst>
                <a:path extrusionOk="0" h="853" w="1819">
                  <a:moveTo>
                    <a:pt x="1610" y="34"/>
                  </a:moveTo>
                  <a:cubicBezTo>
                    <a:pt x="1678" y="72"/>
                    <a:pt x="1743" y="146"/>
                    <a:pt x="1785" y="239"/>
                  </a:cubicBezTo>
                  <a:cubicBezTo>
                    <a:pt x="1806" y="289"/>
                    <a:pt x="1819" y="344"/>
                    <a:pt x="1819" y="400"/>
                  </a:cubicBezTo>
                  <a:cubicBezTo>
                    <a:pt x="1819" y="473"/>
                    <a:pt x="1788" y="535"/>
                    <a:pt x="1727" y="547"/>
                  </a:cubicBezTo>
                  <a:lnTo>
                    <a:pt x="331" y="848"/>
                  </a:lnTo>
                  <a:cubicBezTo>
                    <a:pt x="289" y="853"/>
                    <a:pt x="246" y="843"/>
                    <a:pt x="210" y="822"/>
                  </a:cubicBezTo>
                  <a:cubicBezTo>
                    <a:pt x="144" y="784"/>
                    <a:pt x="76" y="705"/>
                    <a:pt x="39" y="617"/>
                  </a:cubicBezTo>
                  <a:cubicBezTo>
                    <a:pt x="13" y="567"/>
                    <a:pt x="1" y="511"/>
                    <a:pt x="1" y="455"/>
                  </a:cubicBezTo>
                  <a:cubicBezTo>
                    <a:pt x="1" y="380"/>
                    <a:pt x="32" y="319"/>
                    <a:pt x="93" y="306"/>
                  </a:cubicBezTo>
                  <a:lnTo>
                    <a:pt x="1488" y="5"/>
                  </a:lnTo>
                  <a:cubicBezTo>
                    <a:pt x="1530" y="1"/>
                    <a:pt x="1573" y="11"/>
                    <a:pt x="1610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0"/>
            <p:cNvSpPr/>
            <p:nvPr/>
          </p:nvSpPr>
          <p:spPr>
            <a:xfrm>
              <a:off x="3404825" y="2750700"/>
              <a:ext cx="23650" cy="53675"/>
            </a:xfrm>
            <a:custGeom>
              <a:rect b="b" l="l" r="r" t="t"/>
              <a:pathLst>
                <a:path extrusionOk="0" h="2147" w="946">
                  <a:moveTo>
                    <a:pt x="734" y="52"/>
                  </a:moveTo>
                  <a:cubicBezTo>
                    <a:pt x="757" y="66"/>
                    <a:pt x="781" y="84"/>
                    <a:pt x="801" y="103"/>
                  </a:cubicBezTo>
                  <a:cubicBezTo>
                    <a:pt x="888" y="186"/>
                    <a:pt x="946" y="315"/>
                    <a:pt x="946" y="420"/>
                  </a:cubicBezTo>
                  <a:lnTo>
                    <a:pt x="937" y="485"/>
                  </a:lnTo>
                  <a:lnTo>
                    <a:pt x="413" y="2045"/>
                  </a:lnTo>
                  <a:cubicBezTo>
                    <a:pt x="387" y="2130"/>
                    <a:pt x="302" y="2147"/>
                    <a:pt x="211" y="2094"/>
                  </a:cubicBezTo>
                  <a:lnTo>
                    <a:pt x="146" y="2048"/>
                  </a:lnTo>
                  <a:cubicBezTo>
                    <a:pt x="59" y="1963"/>
                    <a:pt x="1" y="1833"/>
                    <a:pt x="2" y="1733"/>
                  </a:cubicBezTo>
                  <a:lnTo>
                    <a:pt x="9" y="1663"/>
                  </a:lnTo>
                  <a:lnTo>
                    <a:pt x="533" y="108"/>
                  </a:lnTo>
                  <a:cubicBezTo>
                    <a:pt x="561" y="18"/>
                    <a:pt x="645" y="0"/>
                    <a:pt x="734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30"/>
            <p:cNvSpPr/>
            <p:nvPr/>
          </p:nvSpPr>
          <p:spPr>
            <a:xfrm>
              <a:off x="3246675" y="2517550"/>
              <a:ext cx="50975" cy="22300"/>
            </a:xfrm>
            <a:custGeom>
              <a:rect b="b" l="l" r="r" t="t"/>
              <a:pathLst>
                <a:path extrusionOk="0" h="892" w="2039">
                  <a:moveTo>
                    <a:pt x="1826" y="360"/>
                  </a:moveTo>
                  <a:cubicBezTo>
                    <a:pt x="1915" y="412"/>
                    <a:pt x="1997" y="522"/>
                    <a:pt x="2028" y="646"/>
                  </a:cubicBezTo>
                  <a:lnTo>
                    <a:pt x="2039" y="727"/>
                  </a:lnTo>
                  <a:cubicBezTo>
                    <a:pt x="2039" y="829"/>
                    <a:pt x="1982" y="892"/>
                    <a:pt x="1894" y="876"/>
                  </a:cubicBezTo>
                  <a:lnTo>
                    <a:pt x="282" y="560"/>
                  </a:lnTo>
                  <a:lnTo>
                    <a:pt x="213" y="533"/>
                  </a:lnTo>
                  <a:cubicBezTo>
                    <a:pt x="126" y="483"/>
                    <a:pt x="41" y="369"/>
                    <a:pt x="12" y="250"/>
                  </a:cubicBezTo>
                  <a:lnTo>
                    <a:pt x="1" y="165"/>
                  </a:lnTo>
                  <a:cubicBezTo>
                    <a:pt x="1" y="64"/>
                    <a:pt x="58" y="1"/>
                    <a:pt x="150" y="19"/>
                  </a:cubicBezTo>
                  <a:lnTo>
                    <a:pt x="1761" y="334"/>
                  </a:lnTo>
                  <a:cubicBezTo>
                    <a:pt x="1784" y="340"/>
                    <a:pt x="1806" y="348"/>
                    <a:pt x="1826" y="3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30"/>
            <p:cNvSpPr/>
            <p:nvPr/>
          </p:nvSpPr>
          <p:spPr>
            <a:xfrm>
              <a:off x="3240550" y="2488000"/>
              <a:ext cx="51950" cy="27875"/>
            </a:xfrm>
            <a:custGeom>
              <a:rect b="b" l="l" r="r" t="t"/>
              <a:pathLst>
                <a:path extrusionOk="0" h="1115" w="2078">
                  <a:moveTo>
                    <a:pt x="1873" y="578"/>
                  </a:moveTo>
                  <a:cubicBezTo>
                    <a:pt x="1967" y="634"/>
                    <a:pt x="2051" y="759"/>
                    <a:pt x="2073" y="883"/>
                  </a:cubicBezTo>
                  <a:lnTo>
                    <a:pt x="2077" y="942"/>
                  </a:lnTo>
                  <a:cubicBezTo>
                    <a:pt x="2077" y="1052"/>
                    <a:pt x="2012" y="1114"/>
                    <a:pt x="1913" y="1084"/>
                  </a:cubicBezTo>
                  <a:lnTo>
                    <a:pt x="260" y="565"/>
                  </a:lnTo>
                  <a:lnTo>
                    <a:pt x="211" y="540"/>
                  </a:lnTo>
                  <a:cubicBezTo>
                    <a:pt x="115" y="486"/>
                    <a:pt x="27" y="360"/>
                    <a:pt x="5" y="234"/>
                  </a:cubicBezTo>
                  <a:lnTo>
                    <a:pt x="1" y="178"/>
                  </a:lnTo>
                  <a:cubicBezTo>
                    <a:pt x="1" y="63"/>
                    <a:pt x="66" y="1"/>
                    <a:pt x="166" y="31"/>
                  </a:cubicBezTo>
                  <a:lnTo>
                    <a:pt x="1818" y="556"/>
                  </a:lnTo>
                  <a:cubicBezTo>
                    <a:pt x="1838" y="561"/>
                    <a:pt x="1856" y="568"/>
                    <a:pt x="1873" y="57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0"/>
            <p:cNvSpPr/>
            <p:nvPr/>
          </p:nvSpPr>
          <p:spPr>
            <a:xfrm>
              <a:off x="3235050" y="2405200"/>
              <a:ext cx="52875" cy="42475"/>
            </a:xfrm>
            <a:custGeom>
              <a:rect b="b" l="l" r="r" t="t"/>
              <a:pathLst>
                <a:path extrusionOk="0" h="1699" w="2115">
                  <a:moveTo>
                    <a:pt x="219" y="65"/>
                  </a:moveTo>
                  <a:lnTo>
                    <a:pt x="226" y="69"/>
                  </a:lnTo>
                  <a:lnTo>
                    <a:pt x="1917" y="1155"/>
                  </a:lnTo>
                  <a:cubicBezTo>
                    <a:pt x="2031" y="1229"/>
                    <a:pt x="2115" y="1382"/>
                    <a:pt x="2113" y="1515"/>
                  </a:cubicBezTo>
                  <a:lnTo>
                    <a:pt x="2113" y="1527"/>
                  </a:lnTo>
                  <a:cubicBezTo>
                    <a:pt x="2109" y="1653"/>
                    <a:pt x="2015" y="1699"/>
                    <a:pt x="1903" y="1634"/>
                  </a:cubicBezTo>
                  <a:lnTo>
                    <a:pt x="1892" y="1627"/>
                  </a:lnTo>
                  <a:lnTo>
                    <a:pt x="198" y="540"/>
                  </a:lnTo>
                  <a:cubicBezTo>
                    <a:pt x="88" y="468"/>
                    <a:pt x="0" y="307"/>
                    <a:pt x="0" y="181"/>
                  </a:cubicBezTo>
                  <a:lnTo>
                    <a:pt x="0" y="167"/>
                  </a:lnTo>
                  <a:cubicBezTo>
                    <a:pt x="9" y="38"/>
                    <a:pt x="108" y="1"/>
                    <a:pt x="219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0"/>
            <p:cNvSpPr/>
            <p:nvPr/>
          </p:nvSpPr>
          <p:spPr>
            <a:xfrm>
              <a:off x="3237425" y="2380075"/>
              <a:ext cx="52525" cy="46700"/>
            </a:xfrm>
            <a:custGeom>
              <a:rect b="b" l="l" r="r" t="t"/>
              <a:pathLst>
                <a:path extrusionOk="0" h="1868" w="2101">
                  <a:moveTo>
                    <a:pt x="211" y="59"/>
                  </a:moveTo>
                  <a:cubicBezTo>
                    <a:pt x="223" y="66"/>
                    <a:pt x="234" y="73"/>
                    <a:pt x="245" y="82"/>
                  </a:cubicBezTo>
                  <a:lnTo>
                    <a:pt x="1922" y="1344"/>
                  </a:lnTo>
                  <a:cubicBezTo>
                    <a:pt x="2030" y="1424"/>
                    <a:pt x="2101" y="1570"/>
                    <a:pt x="2101" y="1689"/>
                  </a:cubicBezTo>
                  <a:lnTo>
                    <a:pt x="2101" y="1724"/>
                  </a:lnTo>
                  <a:cubicBezTo>
                    <a:pt x="2085" y="1834"/>
                    <a:pt x="1993" y="1867"/>
                    <a:pt x="1890" y="1809"/>
                  </a:cubicBezTo>
                  <a:lnTo>
                    <a:pt x="1860" y="1791"/>
                  </a:lnTo>
                  <a:lnTo>
                    <a:pt x="183" y="528"/>
                  </a:lnTo>
                  <a:cubicBezTo>
                    <a:pt x="75" y="450"/>
                    <a:pt x="0" y="300"/>
                    <a:pt x="0" y="182"/>
                  </a:cubicBezTo>
                  <a:lnTo>
                    <a:pt x="4" y="148"/>
                  </a:lnTo>
                  <a:cubicBezTo>
                    <a:pt x="21" y="37"/>
                    <a:pt x="110" y="1"/>
                    <a:pt x="211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30"/>
            <p:cNvSpPr/>
            <p:nvPr/>
          </p:nvSpPr>
          <p:spPr>
            <a:xfrm>
              <a:off x="3141300" y="2119025"/>
              <a:ext cx="12125" cy="14275"/>
            </a:xfrm>
            <a:custGeom>
              <a:rect b="b" l="l" r="r" t="t"/>
              <a:pathLst>
                <a:path extrusionOk="0" h="571" w="485">
                  <a:moveTo>
                    <a:pt x="356" y="144"/>
                  </a:moveTo>
                  <a:cubicBezTo>
                    <a:pt x="458" y="278"/>
                    <a:pt x="484" y="438"/>
                    <a:pt x="423" y="521"/>
                  </a:cubicBezTo>
                  <a:cubicBezTo>
                    <a:pt x="381" y="571"/>
                    <a:pt x="313" y="567"/>
                    <a:pt x="240" y="525"/>
                  </a:cubicBezTo>
                  <a:lnTo>
                    <a:pt x="129" y="426"/>
                  </a:lnTo>
                  <a:cubicBezTo>
                    <a:pt x="30" y="295"/>
                    <a:pt x="1" y="123"/>
                    <a:pt x="66" y="51"/>
                  </a:cubicBezTo>
                  <a:cubicBezTo>
                    <a:pt x="105" y="1"/>
                    <a:pt x="173" y="2"/>
                    <a:pt x="243" y="41"/>
                  </a:cubicBezTo>
                  <a:cubicBezTo>
                    <a:pt x="288" y="68"/>
                    <a:pt x="325" y="102"/>
                    <a:pt x="356" y="1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30"/>
            <p:cNvSpPr/>
            <p:nvPr/>
          </p:nvSpPr>
          <p:spPr>
            <a:xfrm>
              <a:off x="3714375" y="3075300"/>
              <a:ext cx="11950" cy="14050"/>
            </a:xfrm>
            <a:custGeom>
              <a:rect b="b" l="l" r="r" t="t"/>
              <a:pathLst>
                <a:path extrusionOk="0" h="562" w="478">
                  <a:moveTo>
                    <a:pt x="237" y="34"/>
                  </a:moveTo>
                  <a:cubicBezTo>
                    <a:pt x="315" y="84"/>
                    <a:pt x="375" y="157"/>
                    <a:pt x="409" y="242"/>
                  </a:cubicBezTo>
                  <a:cubicBezTo>
                    <a:pt x="478" y="387"/>
                    <a:pt x="458" y="525"/>
                    <a:pt x="359" y="546"/>
                  </a:cubicBezTo>
                  <a:cubicBezTo>
                    <a:pt x="324" y="561"/>
                    <a:pt x="278" y="549"/>
                    <a:pt x="238" y="524"/>
                  </a:cubicBezTo>
                  <a:cubicBezTo>
                    <a:pt x="161" y="478"/>
                    <a:pt x="103" y="408"/>
                    <a:pt x="69" y="326"/>
                  </a:cubicBezTo>
                  <a:cubicBezTo>
                    <a:pt x="1" y="176"/>
                    <a:pt x="20" y="34"/>
                    <a:pt x="117" y="11"/>
                  </a:cubicBezTo>
                  <a:cubicBezTo>
                    <a:pt x="151" y="1"/>
                    <a:pt x="195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0"/>
            <p:cNvSpPr/>
            <p:nvPr/>
          </p:nvSpPr>
          <p:spPr>
            <a:xfrm>
              <a:off x="3739450" y="3067250"/>
              <a:ext cx="11825" cy="14000"/>
            </a:xfrm>
            <a:custGeom>
              <a:rect b="b" l="l" r="r" t="t"/>
              <a:pathLst>
                <a:path extrusionOk="0" h="560" w="473">
                  <a:moveTo>
                    <a:pt x="239" y="37"/>
                  </a:moveTo>
                  <a:cubicBezTo>
                    <a:pt x="308" y="82"/>
                    <a:pt x="365" y="146"/>
                    <a:pt x="402" y="221"/>
                  </a:cubicBezTo>
                  <a:cubicBezTo>
                    <a:pt x="473" y="363"/>
                    <a:pt x="466" y="512"/>
                    <a:pt x="378" y="544"/>
                  </a:cubicBezTo>
                  <a:cubicBezTo>
                    <a:pt x="335" y="560"/>
                    <a:pt x="286" y="553"/>
                    <a:pt x="236" y="525"/>
                  </a:cubicBezTo>
                  <a:cubicBezTo>
                    <a:pt x="179" y="492"/>
                    <a:pt x="117" y="426"/>
                    <a:pt x="75" y="349"/>
                  </a:cubicBezTo>
                  <a:cubicBezTo>
                    <a:pt x="0" y="200"/>
                    <a:pt x="11" y="52"/>
                    <a:pt x="103" y="18"/>
                  </a:cubicBezTo>
                  <a:cubicBezTo>
                    <a:pt x="142" y="1"/>
                    <a:pt x="191" y="11"/>
                    <a:pt x="239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0"/>
            <p:cNvSpPr/>
            <p:nvPr/>
          </p:nvSpPr>
          <p:spPr>
            <a:xfrm>
              <a:off x="3179850" y="2082950"/>
              <a:ext cx="11875" cy="14150"/>
            </a:xfrm>
            <a:custGeom>
              <a:rect b="b" l="l" r="r" t="t"/>
              <a:pathLst>
                <a:path extrusionOk="0" h="566" w="475">
                  <a:moveTo>
                    <a:pt x="240" y="41"/>
                  </a:moveTo>
                  <a:cubicBezTo>
                    <a:pt x="297" y="76"/>
                    <a:pt x="345" y="125"/>
                    <a:pt x="379" y="182"/>
                  </a:cubicBezTo>
                  <a:cubicBezTo>
                    <a:pt x="467" y="324"/>
                    <a:pt x="474" y="479"/>
                    <a:pt x="398" y="535"/>
                  </a:cubicBezTo>
                  <a:cubicBezTo>
                    <a:pt x="352" y="565"/>
                    <a:pt x="297" y="561"/>
                    <a:pt x="236" y="526"/>
                  </a:cubicBezTo>
                  <a:cubicBezTo>
                    <a:pt x="179" y="492"/>
                    <a:pt x="131" y="443"/>
                    <a:pt x="99" y="386"/>
                  </a:cubicBezTo>
                  <a:cubicBezTo>
                    <a:pt x="9" y="245"/>
                    <a:pt x="0" y="83"/>
                    <a:pt x="77" y="30"/>
                  </a:cubicBezTo>
                  <a:cubicBezTo>
                    <a:pt x="123" y="1"/>
                    <a:pt x="181" y="7"/>
                    <a:pt x="240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0"/>
            <p:cNvSpPr/>
            <p:nvPr/>
          </p:nvSpPr>
          <p:spPr>
            <a:xfrm>
              <a:off x="3202000" y="2069400"/>
              <a:ext cx="11850" cy="14075"/>
            </a:xfrm>
            <a:custGeom>
              <a:rect b="b" l="l" r="r" t="t"/>
              <a:pathLst>
                <a:path extrusionOk="0" h="563" w="474">
                  <a:moveTo>
                    <a:pt x="238" y="38"/>
                  </a:moveTo>
                  <a:cubicBezTo>
                    <a:pt x="302" y="79"/>
                    <a:pt x="353" y="135"/>
                    <a:pt x="390" y="200"/>
                  </a:cubicBezTo>
                  <a:cubicBezTo>
                    <a:pt x="473" y="345"/>
                    <a:pt x="469" y="497"/>
                    <a:pt x="381" y="539"/>
                  </a:cubicBezTo>
                  <a:cubicBezTo>
                    <a:pt x="340" y="562"/>
                    <a:pt x="289" y="551"/>
                    <a:pt x="241" y="522"/>
                  </a:cubicBezTo>
                  <a:cubicBezTo>
                    <a:pt x="174" y="483"/>
                    <a:pt x="119" y="427"/>
                    <a:pt x="80" y="360"/>
                  </a:cubicBezTo>
                  <a:cubicBezTo>
                    <a:pt x="1" y="213"/>
                    <a:pt x="5" y="66"/>
                    <a:pt x="93" y="20"/>
                  </a:cubicBezTo>
                  <a:lnTo>
                    <a:pt x="93" y="24"/>
                  </a:lnTo>
                  <a:cubicBezTo>
                    <a:pt x="133" y="1"/>
                    <a:pt x="186" y="8"/>
                    <a:pt x="238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0"/>
            <p:cNvSpPr/>
            <p:nvPr/>
          </p:nvSpPr>
          <p:spPr>
            <a:xfrm>
              <a:off x="3784700" y="3041850"/>
              <a:ext cx="11925" cy="14175"/>
            </a:xfrm>
            <a:custGeom>
              <a:rect b="b" l="l" r="r" t="t"/>
              <a:pathLst>
                <a:path extrusionOk="0" h="567" w="477">
                  <a:moveTo>
                    <a:pt x="242" y="42"/>
                  </a:moveTo>
                  <a:cubicBezTo>
                    <a:pt x="298" y="76"/>
                    <a:pt x="345" y="123"/>
                    <a:pt x="379" y="179"/>
                  </a:cubicBezTo>
                  <a:cubicBezTo>
                    <a:pt x="462" y="314"/>
                    <a:pt x="476" y="482"/>
                    <a:pt x="400" y="537"/>
                  </a:cubicBezTo>
                  <a:cubicBezTo>
                    <a:pt x="358" y="567"/>
                    <a:pt x="296" y="562"/>
                    <a:pt x="241" y="529"/>
                  </a:cubicBezTo>
                  <a:cubicBezTo>
                    <a:pt x="182" y="493"/>
                    <a:pt x="135" y="444"/>
                    <a:pt x="98" y="385"/>
                  </a:cubicBezTo>
                  <a:cubicBezTo>
                    <a:pt x="12" y="247"/>
                    <a:pt x="1" y="91"/>
                    <a:pt x="76" y="36"/>
                  </a:cubicBezTo>
                  <a:cubicBezTo>
                    <a:pt x="119" y="1"/>
                    <a:pt x="181" y="6"/>
                    <a:pt x="242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>
              <a:off x="3225700" y="2058800"/>
              <a:ext cx="12050" cy="14050"/>
            </a:xfrm>
            <a:custGeom>
              <a:rect b="b" l="l" r="r" t="t"/>
              <a:pathLst>
                <a:path extrusionOk="0" h="562" w="482">
                  <a:moveTo>
                    <a:pt x="242" y="39"/>
                  </a:moveTo>
                  <a:cubicBezTo>
                    <a:pt x="313" y="82"/>
                    <a:pt x="369" y="145"/>
                    <a:pt x="406" y="220"/>
                  </a:cubicBezTo>
                  <a:cubicBezTo>
                    <a:pt x="482" y="365"/>
                    <a:pt x="466" y="514"/>
                    <a:pt x="374" y="549"/>
                  </a:cubicBezTo>
                  <a:cubicBezTo>
                    <a:pt x="337" y="561"/>
                    <a:pt x="291" y="553"/>
                    <a:pt x="238" y="522"/>
                  </a:cubicBezTo>
                  <a:cubicBezTo>
                    <a:pt x="168" y="478"/>
                    <a:pt x="114" y="415"/>
                    <a:pt x="77" y="341"/>
                  </a:cubicBezTo>
                  <a:cubicBezTo>
                    <a:pt x="1" y="192"/>
                    <a:pt x="13" y="46"/>
                    <a:pt x="108" y="18"/>
                  </a:cubicBezTo>
                  <a:cubicBezTo>
                    <a:pt x="147" y="1"/>
                    <a:pt x="194" y="11"/>
                    <a:pt x="242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30"/>
            <p:cNvSpPr/>
            <p:nvPr/>
          </p:nvSpPr>
          <p:spPr>
            <a:xfrm>
              <a:off x="3804500" y="302467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64" y="159"/>
                  </a:moveTo>
                  <a:cubicBezTo>
                    <a:pt x="459" y="289"/>
                    <a:pt x="477" y="458"/>
                    <a:pt x="413" y="526"/>
                  </a:cubicBezTo>
                  <a:cubicBezTo>
                    <a:pt x="370" y="568"/>
                    <a:pt x="306" y="565"/>
                    <a:pt x="238" y="526"/>
                  </a:cubicBezTo>
                  <a:cubicBezTo>
                    <a:pt x="190" y="495"/>
                    <a:pt x="148" y="456"/>
                    <a:pt x="115" y="412"/>
                  </a:cubicBezTo>
                  <a:cubicBezTo>
                    <a:pt x="20" y="274"/>
                    <a:pt x="1" y="109"/>
                    <a:pt x="70" y="44"/>
                  </a:cubicBezTo>
                  <a:cubicBezTo>
                    <a:pt x="109" y="0"/>
                    <a:pt x="175" y="3"/>
                    <a:pt x="239" y="41"/>
                  </a:cubicBezTo>
                  <a:cubicBezTo>
                    <a:pt x="289" y="72"/>
                    <a:pt x="331" y="112"/>
                    <a:pt x="364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0"/>
            <p:cNvSpPr/>
            <p:nvPr/>
          </p:nvSpPr>
          <p:spPr>
            <a:xfrm>
              <a:off x="3277900" y="2047275"/>
              <a:ext cx="12050" cy="13625"/>
            </a:xfrm>
            <a:custGeom>
              <a:rect b="b" l="l" r="r" t="t"/>
              <a:pathLst>
                <a:path extrusionOk="0" h="545" w="482">
                  <a:moveTo>
                    <a:pt x="241" y="30"/>
                  </a:moveTo>
                  <a:cubicBezTo>
                    <a:pt x="313" y="73"/>
                    <a:pt x="384" y="158"/>
                    <a:pt x="425" y="260"/>
                  </a:cubicBezTo>
                  <a:cubicBezTo>
                    <a:pt x="482" y="406"/>
                    <a:pt x="451" y="539"/>
                    <a:pt x="348" y="544"/>
                  </a:cubicBezTo>
                  <a:lnTo>
                    <a:pt x="241" y="518"/>
                  </a:lnTo>
                  <a:cubicBezTo>
                    <a:pt x="168" y="476"/>
                    <a:pt x="96" y="389"/>
                    <a:pt x="58" y="289"/>
                  </a:cubicBezTo>
                  <a:cubicBezTo>
                    <a:pt x="1" y="147"/>
                    <a:pt x="36" y="13"/>
                    <a:pt x="130" y="2"/>
                  </a:cubicBezTo>
                  <a:cubicBezTo>
                    <a:pt x="169" y="1"/>
                    <a:pt x="207" y="10"/>
                    <a:pt x="24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0"/>
            <p:cNvSpPr/>
            <p:nvPr/>
          </p:nvSpPr>
          <p:spPr>
            <a:xfrm>
              <a:off x="3305900" y="204620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44" y="34"/>
                  </a:moveTo>
                  <a:cubicBezTo>
                    <a:pt x="322" y="78"/>
                    <a:pt x="396" y="173"/>
                    <a:pt x="432" y="278"/>
                  </a:cubicBezTo>
                  <a:cubicBezTo>
                    <a:pt x="485" y="431"/>
                    <a:pt x="442" y="551"/>
                    <a:pt x="336" y="551"/>
                  </a:cubicBezTo>
                  <a:lnTo>
                    <a:pt x="240" y="517"/>
                  </a:lnTo>
                  <a:cubicBezTo>
                    <a:pt x="160" y="471"/>
                    <a:pt x="88" y="377"/>
                    <a:pt x="49" y="272"/>
                  </a:cubicBezTo>
                  <a:cubicBezTo>
                    <a:pt x="0" y="120"/>
                    <a:pt x="43" y="0"/>
                    <a:pt x="149" y="5"/>
                  </a:cubicBezTo>
                  <a:cubicBezTo>
                    <a:pt x="183" y="6"/>
                    <a:pt x="216" y="16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0"/>
            <p:cNvSpPr/>
            <p:nvPr/>
          </p:nvSpPr>
          <p:spPr>
            <a:xfrm>
              <a:off x="3335125" y="204807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6" y="41"/>
                  </a:moveTo>
                  <a:cubicBezTo>
                    <a:pt x="323" y="91"/>
                    <a:pt x="404" y="199"/>
                    <a:pt x="436" y="313"/>
                  </a:cubicBezTo>
                  <a:cubicBezTo>
                    <a:pt x="477" y="459"/>
                    <a:pt x="423" y="569"/>
                    <a:pt x="316" y="564"/>
                  </a:cubicBezTo>
                  <a:lnTo>
                    <a:pt x="240" y="533"/>
                  </a:lnTo>
                  <a:cubicBezTo>
                    <a:pt x="155" y="486"/>
                    <a:pt x="76" y="383"/>
                    <a:pt x="42" y="265"/>
                  </a:cubicBezTo>
                  <a:cubicBezTo>
                    <a:pt x="1" y="114"/>
                    <a:pt x="54" y="1"/>
                    <a:pt x="161" y="15"/>
                  </a:cubicBezTo>
                  <a:cubicBezTo>
                    <a:pt x="187" y="19"/>
                    <a:pt x="213" y="27"/>
                    <a:pt x="23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0"/>
            <p:cNvSpPr/>
            <p:nvPr/>
          </p:nvSpPr>
          <p:spPr>
            <a:xfrm>
              <a:off x="3518025" y="2310350"/>
              <a:ext cx="18375" cy="58575"/>
            </a:xfrm>
            <a:custGeom>
              <a:rect b="b" l="l" r="r" t="t"/>
              <a:pathLst>
                <a:path extrusionOk="0" h="2343" w="735">
                  <a:moveTo>
                    <a:pt x="528" y="59"/>
                  </a:moveTo>
                  <a:cubicBezTo>
                    <a:pt x="541" y="66"/>
                    <a:pt x="552" y="73"/>
                    <a:pt x="563" y="83"/>
                  </a:cubicBezTo>
                  <a:cubicBezTo>
                    <a:pt x="662" y="161"/>
                    <a:pt x="735" y="304"/>
                    <a:pt x="735" y="423"/>
                  </a:cubicBezTo>
                  <a:lnTo>
                    <a:pt x="730" y="465"/>
                  </a:lnTo>
                  <a:lnTo>
                    <a:pt x="420" y="2203"/>
                  </a:lnTo>
                  <a:cubicBezTo>
                    <a:pt x="400" y="2310"/>
                    <a:pt x="312" y="2342"/>
                    <a:pt x="213" y="2286"/>
                  </a:cubicBezTo>
                  <a:lnTo>
                    <a:pt x="176" y="2260"/>
                  </a:lnTo>
                  <a:cubicBezTo>
                    <a:pt x="73" y="2178"/>
                    <a:pt x="0" y="2036"/>
                    <a:pt x="1" y="1921"/>
                  </a:cubicBezTo>
                  <a:lnTo>
                    <a:pt x="6" y="1879"/>
                  </a:lnTo>
                  <a:lnTo>
                    <a:pt x="315" y="136"/>
                  </a:lnTo>
                  <a:cubicBezTo>
                    <a:pt x="333" y="28"/>
                    <a:pt x="427" y="0"/>
                    <a:pt x="528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30"/>
            <p:cNvSpPr/>
            <p:nvPr/>
          </p:nvSpPr>
          <p:spPr>
            <a:xfrm>
              <a:off x="3572425" y="2373675"/>
              <a:ext cx="29750" cy="47100"/>
            </a:xfrm>
            <a:custGeom>
              <a:rect b="b" l="l" r="r" t="t"/>
              <a:pathLst>
                <a:path extrusionOk="0" h="1884" w="1190">
                  <a:moveTo>
                    <a:pt x="976" y="45"/>
                  </a:moveTo>
                  <a:cubicBezTo>
                    <a:pt x="1012" y="66"/>
                    <a:pt x="1044" y="94"/>
                    <a:pt x="1071" y="126"/>
                  </a:cubicBezTo>
                  <a:cubicBezTo>
                    <a:pt x="1147" y="212"/>
                    <a:pt x="1189" y="321"/>
                    <a:pt x="1188" y="413"/>
                  </a:cubicBezTo>
                  <a:lnTo>
                    <a:pt x="1165" y="505"/>
                  </a:lnTo>
                  <a:lnTo>
                    <a:pt x="401" y="1811"/>
                  </a:lnTo>
                  <a:cubicBezTo>
                    <a:pt x="367" y="1879"/>
                    <a:pt x="290" y="1883"/>
                    <a:pt x="213" y="1839"/>
                  </a:cubicBezTo>
                  <a:lnTo>
                    <a:pt x="118" y="1758"/>
                  </a:lnTo>
                  <a:cubicBezTo>
                    <a:pt x="42" y="1672"/>
                    <a:pt x="0" y="1563"/>
                    <a:pt x="1" y="1471"/>
                  </a:cubicBezTo>
                  <a:lnTo>
                    <a:pt x="24" y="1379"/>
                  </a:lnTo>
                  <a:lnTo>
                    <a:pt x="788" y="71"/>
                  </a:lnTo>
                  <a:cubicBezTo>
                    <a:pt x="827" y="7"/>
                    <a:pt x="900" y="0"/>
                    <a:pt x="976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30"/>
            <p:cNvSpPr/>
            <p:nvPr/>
          </p:nvSpPr>
          <p:spPr>
            <a:xfrm>
              <a:off x="3427525" y="2073400"/>
              <a:ext cx="11350" cy="15450"/>
            </a:xfrm>
            <a:custGeom>
              <a:rect b="b" l="l" r="r" t="t"/>
              <a:pathLst>
                <a:path extrusionOk="0" h="618" w="454">
                  <a:moveTo>
                    <a:pt x="230" y="68"/>
                  </a:moveTo>
                  <a:cubicBezTo>
                    <a:pt x="333" y="126"/>
                    <a:pt x="422" y="266"/>
                    <a:pt x="438" y="400"/>
                  </a:cubicBezTo>
                  <a:cubicBezTo>
                    <a:pt x="453" y="539"/>
                    <a:pt x="372" y="617"/>
                    <a:pt x="254" y="566"/>
                  </a:cubicBezTo>
                  <a:lnTo>
                    <a:pt x="227" y="550"/>
                  </a:lnTo>
                  <a:cubicBezTo>
                    <a:pt x="124" y="492"/>
                    <a:pt x="29" y="348"/>
                    <a:pt x="18" y="220"/>
                  </a:cubicBezTo>
                  <a:cubicBezTo>
                    <a:pt x="0" y="73"/>
                    <a:pt x="88" y="1"/>
                    <a:pt x="202" y="54"/>
                  </a:cubicBezTo>
                  <a:cubicBezTo>
                    <a:pt x="212" y="58"/>
                    <a:pt x="222" y="62"/>
                    <a:pt x="230" y="6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0"/>
            <p:cNvSpPr/>
            <p:nvPr/>
          </p:nvSpPr>
          <p:spPr>
            <a:xfrm>
              <a:off x="3619625" y="2452000"/>
              <a:ext cx="39400" cy="33425"/>
            </a:xfrm>
            <a:custGeom>
              <a:rect b="b" l="l" r="r" t="t"/>
              <a:pathLst>
                <a:path extrusionOk="0" h="1337" w="1576">
                  <a:moveTo>
                    <a:pt x="1364" y="40"/>
                  </a:moveTo>
                  <a:cubicBezTo>
                    <a:pt x="1424" y="77"/>
                    <a:pt x="1473" y="128"/>
                    <a:pt x="1508" y="188"/>
                  </a:cubicBezTo>
                  <a:cubicBezTo>
                    <a:pt x="1549" y="253"/>
                    <a:pt x="1573" y="330"/>
                    <a:pt x="1576" y="406"/>
                  </a:cubicBezTo>
                  <a:cubicBezTo>
                    <a:pt x="1576" y="464"/>
                    <a:pt x="1556" y="515"/>
                    <a:pt x="1519" y="540"/>
                  </a:cubicBezTo>
                  <a:lnTo>
                    <a:pt x="366" y="1307"/>
                  </a:lnTo>
                  <a:cubicBezTo>
                    <a:pt x="324" y="1336"/>
                    <a:pt x="267" y="1329"/>
                    <a:pt x="210" y="1296"/>
                  </a:cubicBezTo>
                  <a:cubicBezTo>
                    <a:pt x="151" y="1260"/>
                    <a:pt x="103" y="1209"/>
                    <a:pt x="68" y="1149"/>
                  </a:cubicBezTo>
                  <a:cubicBezTo>
                    <a:pt x="26" y="1085"/>
                    <a:pt x="4" y="1010"/>
                    <a:pt x="1" y="933"/>
                  </a:cubicBezTo>
                  <a:cubicBezTo>
                    <a:pt x="1" y="872"/>
                    <a:pt x="19" y="826"/>
                    <a:pt x="54" y="798"/>
                  </a:cubicBezTo>
                  <a:lnTo>
                    <a:pt x="1211" y="30"/>
                  </a:lnTo>
                  <a:cubicBezTo>
                    <a:pt x="1251" y="1"/>
                    <a:pt x="1307" y="8"/>
                    <a:pt x="136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30"/>
            <p:cNvSpPr/>
            <p:nvPr/>
          </p:nvSpPr>
          <p:spPr>
            <a:xfrm>
              <a:off x="3459400" y="2088200"/>
              <a:ext cx="10850" cy="15450"/>
            </a:xfrm>
            <a:custGeom>
              <a:rect b="b" l="l" r="r" t="t"/>
              <a:pathLst>
                <a:path extrusionOk="0" h="618" w="434">
                  <a:moveTo>
                    <a:pt x="219" y="66"/>
                  </a:moveTo>
                  <a:cubicBezTo>
                    <a:pt x="332" y="130"/>
                    <a:pt x="424" y="284"/>
                    <a:pt x="431" y="415"/>
                  </a:cubicBezTo>
                  <a:cubicBezTo>
                    <a:pt x="434" y="553"/>
                    <a:pt x="346" y="618"/>
                    <a:pt x="232" y="560"/>
                  </a:cubicBezTo>
                  <a:lnTo>
                    <a:pt x="219" y="553"/>
                  </a:lnTo>
                  <a:cubicBezTo>
                    <a:pt x="109" y="489"/>
                    <a:pt x="14" y="333"/>
                    <a:pt x="7" y="202"/>
                  </a:cubicBezTo>
                  <a:cubicBezTo>
                    <a:pt x="0" y="61"/>
                    <a:pt x="91" y="0"/>
                    <a:pt x="207" y="57"/>
                  </a:cubicBezTo>
                  <a:cubicBezTo>
                    <a:pt x="211" y="60"/>
                    <a:pt x="215" y="63"/>
                    <a:pt x="219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30"/>
            <p:cNvSpPr/>
            <p:nvPr/>
          </p:nvSpPr>
          <p:spPr>
            <a:xfrm>
              <a:off x="3491225" y="2105850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23" y="70"/>
                  </a:moveTo>
                  <a:cubicBezTo>
                    <a:pt x="340" y="143"/>
                    <a:pt x="428" y="303"/>
                    <a:pt x="428" y="438"/>
                  </a:cubicBezTo>
                  <a:cubicBezTo>
                    <a:pt x="424" y="568"/>
                    <a:pt x="332" y="621"/>
                    <a:pt x="218" y="554"/>
                  </a:cubicBezTo>
                  <a:lnTo>
                    <a:pt x="213" y="553"/>
                  </a:lnTo>
                  <a:cubicBezTo>
                    <a:pt x="95" y="479"/>
                    <a:pt x="0" y="320"/>
                    <a:pt x="4" y="186"/>
                  </a:cubicBezTo>
                  <a:cubicBezTo>
                    <a:pt x="4" y="54"/>
                    <a:pt x="100" y="1"/>
                    <a:pt x="216" y="66"/>
                  </a:cubicBezTo>
                  <a:cubicBezTo>
                    <a:pt x="218" y="68"/>
                    <a:pt x="220" y="69"/>
                    <a:pt x="223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0"/>
            <p:cNvSpPr/>
            <p:nvPr/>
          </p:nvSpPr>
          <p:spPr>
            <a:xfrm>
              <a:off x="3522800" y="2126475"/>
              <a:ext cx="11175" cy="15225"/>
            </a:xfrm>
            <a:custGeom>
              <a:rect b="b" l="l" r="r" t="t"/>
              <a:pathLst>
                <a:path extrusionOk="0" h="609" w="447">
                  <a:moveTo>
                    <a:pt x="245" y="75"/>
                  </a:moveTo>
                  <a:cubicBezTo>
                    <a:pt x="362" y="161"/>
                    <a:pt x="446" y="327"/>
                    <a:pt x="435" y="453"/>
                  </a:cubicBezTo>
                  <a:cubicBezTo>
                    <a:pt x="420" y="571"/>
                    <a:pt x="328" y="609"/>
                    <a:pt x="220" y="549"/>
                  </a:cubicBezTo>
                  <a:lnTo>
                    <a:pt x="202" y="538"/>
                  </a:lnTo>
                  <a:cubicBezTo>
                    <a:pt x="86" y="458"/>
                    <a:pt x="0" y="290"/>
                    <a:pt x="11" y="160"/>
                  </a:cubicBezTo>
                  <a:cubicBezTo>
                    <a:pt x="22" y="40"/>
                    <a:pt x="119" y="1"/>
                    <a:pt x="230" y="65"/>
                  </a:cubicBezTo>
                  <a:cubicBezTo>
                    <a:pt x="236" y="69"/>
                    <a:pt x="240" y="72"/>
                    <a:pt x="245" y="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0"/>
            <p:cNvSpPr/>
            <p:nvPr/>
          </p:nvSpPr>
          <p:spPr>
            <a:xfrm>
              <a:off x="3554050" y="2149825"/>
              <a:ext cx="11475" cy="15150"/>
            </a:xfrm>
            <a:custGeom>
              <a:rect b="b" l="l" r="r" t="t"/>
              <a:pathLst>
                <a:path extrusionOk="0" h="606" w="459">
                  <a:moveTo>
                    <a:pt x="268" y="87"/>
                  </a:moveTo>
                  <a:cubicBezTo>
                    <a:pt x="382" y="179"/>
                    <a:pt x="459" y="347"/>
                    <a:pt x="439" y="466"/>
                  </a:cubicBezTo>
                  <a:cubicBezTo>
                    <a:pt x="420" y="574"/>
                    <a:pt x="332" y="606"/>
                    <a:pt x="229" y="547"/>
                  </a:cubicBezTo>
                  <a:lnTo>
                    <a:pt x="191" y="521"/>
                  </a:lnTo>
                  <a:cubicBezTo>
                    <a:pt x="76" y="427"/>
                    <a:pt x="0" y="262"/>
                    <a:pt x="24" y="143"/>
                  </a:cubicBezTo>
                  <a:cubicBezTo>
                    <a:pt x="41" y="33"/>
                    <a:pt x="129" y="1"/>
                    <a:pt x="228" y="58"/>
                  </a:cubicBezTo>
                  <a:cubicBezTo>
                    <a:pt x="242" y="66"/>
                    <a:pt x="255" y="76"/>
                    <a:pt x="268" y="8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0"/>
            <p:cNvSpPr/>
            <p:nvPr/>
          </p:nvSpPr>
          <p:spPr>
            <a:xfrm>
              <a:off x="3615125" y="2204200"/>
              <a:ext cx="11950" cy="14650"/>
            </a:xfrm>
            <a:custGeom>
              <a:rect b="b" l="l" r="r" t="t"/>
              <a:pathLst>
                <a:path extrusionOk="0" h="586" w="478">
                  <a:moveTo>
                    <a:pt x="310" y="102"/>
                  </a:moveTo>
                  <a:cubicBezTo>
                    <a:pt x="421" y="210"/>
                    <a:pt x="478" y="382"/>
                    <a:pt x="439" y="488"/>
                  </a:cubicBezTo>
                  <a:cubicBezTo>
                    <a:pt x="408" y="571"/>
                    <a:pt x="329" y="586"/>
                    <a:pt x="237" y="533"/>
                  </a:cubicBezTo>
                  <a:lnTo>
                    <a:pt x="172" y="483"/>
                  </a:lnTo>
                  <a:cubicBezTo>
                    <a:pt x="61" y="375"/>
                    <a:pt x="1" y="204"/>
                    <a:pt x="39" y="99"/>
                  </a:cubicBezTo>
                  <a:cubicBezTo>
                    <a:pt x="69" y="16"/>
                    <a:pt x="156" y="0"/>
                    <a:pt x="244" y="51"/>
                  </a:cubicBezTo>
                  <a:cubicBezTo>
                    <a:pt x="269" y="65"/>
                    <a:pt x="291" y="83"/>
                    <a:pt x="310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0"/>
            <p:cNvSpPr/>
            <p:nvPr/>
          </p:nvSpPr>
          <p:spPr>
            <a:xfrm>
              <a:off x="3644550" y="2234800"/>
              <a:ext cx="12150" cy="14475"/>
            </a:xfrm>
            <a:custGeom>
              <a:rect b="b" l="l" r="r" t="t"/>
              <a:pathLst>
                <a:path extrusionOk="0" h="579" w="486">
                  <a:moveTo>
                    <a:pt x="329" y="117"/>
                  </a:moveTo>
                  <a:cubicBezTo>
                    <a:pt x="433" y="229"/>
                    <a:pt x="486" y="405"/>
                    <a:pt x="440" y="501"/>
                  </a:cubicBezTo>
                  <a:cubicBezTo>
                    <a:pt x="401" y="570"/>
                    <a:pt x="324" y="579"/>
                    <a:pt x="240" y="531"/>
                  </a:cubicBezTo>
                  <a:lnTo>
                    <a:pt x="157" y="465"/>
                  </a:lnTo>
                  <a:cubicBezTo>
                    <a:pt x="51" y="346"/>
                    <a:pt x="0" y="173"/>
                    <a:pt x="46" y="81"/>
                  </a:cubicBezTo>
                  <a:cubicBezTo>
                    <a:pt x="87" y="13"/>
                    <a:pt x="165" y="0"/>
                    <a:pt x="246" y="48"/>
                  </a:cubicBezTo>
                  <a:cubicBezTo>
                    <a:pt x="276" y="66"/>
                    <a:pt x="306" y="90"/>
                    <a:pt x="329" y="11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>
              <a:off x="3844675" y="2575675"/>
              <a:ext cx="12025" cy="13700"/>
            </a:xfrm>
            <a:custGeom>
              <a:rect b="b" l="l" r="r" t="t"/>
              <a:pathLst>
                <a:path extrusionOk="0" h="548" w="481">
                  <a:moveTo>
                    <a:pt x="432" y="277"/>
                  </a:moveTo>
                  <a:cubicBezTo>
                    <a:pt x="480" y="429"/>
                    <a:pt x="434" y="547"/>
                    <a:pt x="327" y="547"/>
                  </a:cubicBezTo>
                  <a:lnTo>
                    <a:pt x="239" y="518"/>
                  </a:lnTo>
                  <a:cubicBezTo>
                    <a:pt x="160" y="472"/>
                    <a:pt x="83" y="376"/>
                    <a:pt x="45" y="266"/>
                  </a:cubicBezTo>
                  <a:cubicBezTo>
                    <a:pt x="1" y="117"/>
                    <a:pt x="43" y="1"/>
                    <a:pt x="146" y="2"/>
                  </a:cubicBezTo>
                  <a:cubicBezTo>
                    <a:pt x="179" y="4"/>
                    <a:pt x="213" y="13"/>
                    <a:pt x="241" y="32"/>
                  </a:cubicBezTo>
                  <a:cubicBezTo>
                    <a:pt x="320" y="78"/>
                    <a:pt x="397" y="172"/>
                    <a:pt x="432" y="27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>
              <a:off x="3577350" y="2221000"/>
              <a:ext cx="269275" cy="521800"/>
            </a:xfrm>
            <a:custGeom>
              <a:rect b="b" l="l" r="r" t="t"/>
              <a:pathLst>
                <a:path extrusionOk="0" h="20872" w="10771">
                  <a:moveTo>
                    <a:pt x="5" y="0"/>
                  </a:moveTo>
                  <a:cubicBezTo>
                    <a:pt x="5851" y="5092"/>
                    <a:pt x="10256" y="13466"/>
                    <a:pt x="10771" y="20872"/>
                  </a:cubicBezTo>
                  <a:lnTo>
                    <a:pt x="9757" y="20286"/>
                  </a:lnTo>
                  <a:cubicBezTo>
                    <a:pt x="9253" y="13534"/>
                    <a:pt x="5284" y="5920"/>
                    <a:pt x="1" y="1177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>
              <a:off x="3673025" y="2267425"/>
              <a:ext cx="12150" cy="14450"/>
            </a:xfrm>
            <a:custGeom>
              <a:rect b="b" l="l" r="r" t="t"/>
              <a:pathLst>
                <a:path extrusionOk="0" h="578" w="486">
                  <a:moveTo>
                    <a:pt x="345" y="137"/>
                  </a:moveTo>
                  <a:cubicBezTo>
                    <a:pt x="448" y="258"/>
                    <a:pt x="485" y="425"/>
                    <a:pt x="427" y="510"/>
                  </a:cubicBezTo>
                  <a:cubicBezTo>
                    <a:pt x="389" y="572"/>
                    <a:pt x="317" y="577"/>
                    <a:pt x="240" y="534"/>
                  </a:cubicBezTo>
                  <a:lnTo>
                    <a:pt x="141" y="450"/>
                  </a:lnTo>
                  <a:cubicBezTo>
                    <a:pt x="38" y="321"/>
                    <a:pt x="0" y="153"/>
                    <a:pt x="55" y="67"/>
                  </a:cubicBezTo>
                  <a:cubicBezTo>
                    <a:pt x="92" y="6"/>
                    <a:pt x="165" y="0"/>
                    <a:pt x="239" y="43"/>
                  </a:cubicBezTo>
                  <a:cubicBezTo>
                    <a:pt x="279" y="68"/>
                    <a:pt x="315" y="99"/>
                    <a:pt x="345" y="1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>
              <a:off x="3829875" y="2534775"/>
              <a:ext cx="12150" cy="13725"/>
            </a:xfrm>
            <a:custGeom>
              <a:rect b="b" l="l" r="r" t="t"/>
              <a:pathLst>
                <a:path extrusionOk="0" h="549" w="486">
                  <a:moveTo>
                    <a:pt x="424" y="260"/>
                  </a:moveTo>
                  <a:cubicBezTo>
                    <a:pt x="486" y="409"/>
                    <a:pt x="451" y="543"/>
                    <a:pt x="348" y="548"/>
                  </a:cubicBezTo>
                  <a:lnTo>
                    <a:pt x="240" y="518"/>
                  </a:lnTo>
                  <a:cubicBezTo>
                    <a:pt x="157" y="465"/>
                    <a:pt x="94" y="385"/>
                    <a:pt x="62" y="290"/>
                  </a:cubicBezTo>
                  <a:cubicBezTo>
                    <a:pt x="0" y="137"/>
                    <a:pt x="35" y="12"/>
                    <a:pt x="138" y="2"/>
                  </a:cubicBezTo>
                  <a:cubicBezTo>
                    <a:pt x="176" y="0"/>
                    <a:pt x="212" y="10"/>
                    <a:pt x="243" y="30"/>
                  </a:cubicBezTo>
                  <a:cubicBezTo>
                    <a:pt x="328" y="84"/>
                    <a:pt x="392" y="165"/>
                    <a:pt x="424" y="2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>
              <a:off x="3700350" y="2301975"/>
              <a:ext cx="12050" cy="14225"/>
            </a:xfrm>
            <a:custGeom>
              <a:rect b="b" l="l" r="r" t="t"/>
              <a:pathLst>
                <a:path extrusionOk="0" h="569" w="482">
                  <a:moveTo>
                    <a:pt x="356" y="147"/>
                  </a:moveTo>
                  <a:cubicBezTo>
                    <a:pt x="455" y="280"/>
                    <a:pt x="481" y="444"/>
                    <a:pt x="420" y="522"/>
                  </a:cubicBezTo>
                  <a:cubicBezTo>
                    <a:pt x="378" y="568"/>
                    <a:pt x="308" y="568"/>
                    <a:pt x="240" y="529"/>
                  </a:cubicBezTo>
                  <a:cubicBezTo>
                    <a:pt x="195" y="501"/>
                    <a:pt x="156" y="465"/>
                    <a:pt x="126" y="423"/>
                  </a:cubicBezTo>
                  <a:cubicBezTo>
                    <a:pt x="27" y="296"/>
                    <a:pt x="0" y="128"/>
                    <a:pt x="62" y="52"/>
                  </a:cubicBezTo>
                  <a:cubicBezTo>
                    <a:pt x="103" y="1"/>
                    <a:pt x="170" y="1"/>
                    <a:pt x="240" y="40"/>
                  </a:cubicBezTo>
                  <a:cubicBezTo>
                    <a:pt x="285" y="68"/>
                    <a:pt x="325" y="104"/>
                    <a:pt x="356" y="1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>
              <a:off x="3813075" y="2494200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413" y="236"/>
                  </a:moveTo>
                  <a:lnTo>
                    <a:pt x="413" y="232"/>
                  </a:lnTo>
                  <a:cubicBezTo>
                    <a:pt x="481" y="381"/>
                    <a:pt x="455" y="519"/>
                    <a:pt x="363" y="546"/>
                  </a:cubicBezTo>
                  <a:cubicBezTo>
                    <a:pt x="320" y="550"/>
                    <a:pt x="278" y="542"/>
                    <a:pt x="240" y="519"/>
                  </a:cubicBezTo>
                  <a:cubicBezTo>
                    <a:pt x="172" y="479"/>
                    <a:pt x="108" y="402"/>
                    <a:pt x="66" y="309"/>
                  </a:cubicBezTo>
                  <a:cubicBezTo>
                    <a:pt x="1" y="161"/>
                    <a:pt x="24" y="20"/>
                    <a:pt x="123" y="8"/>
                  </a:cubicBezTo>
                  <a:cubicBezTo>
                    <a:pt x="165" y="1"/>
                    <a:pt x="207" y="9"/>
                    <a:pt x="242" y="33"/>
                  </a:cubicBezTo>
                  <a:cubicBezTo>
                    <a:pt x="309" y="71"/>
                    <a:pt x="374" y="146"/>
                    <a:pt x="413" y="2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0"/>
            <p:cNvSpPr/>
            <p:nvPr/>
          </p:nvSpPr>
          <p:spPr>
            <a:xfrm>
              <a:off x="3726225" y="233812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72" y="159"/>
                  </a:moveTo>
                  <a:cubicBezTo>
                    <a:pt x="462" y="296"/>
                    <a:pt x="478" y="462"/>
                    <a:pt x="412" y="530"/>
                  </a:cubicBezTo>
                  <a:cubicBezTo>
                    <a:pt x="370" y="568"/>
                    <a:pt x="305" y="561"/>
                    <a:pt x="241" y="523"/>
                  </a:cubicBezTo>
                  <a:cubicBezTo>
                    <a:pt x="189" y="492"/>
                    <a:pt x="146" y="452"/>
                    <a:pt x="114" y="402"/>
                  </a:cubicBezTo>
                  <a:cubicBezTo>
                    <a:pt x="19" y="264"/>
                    <a:pt x="1" y="104"/>
                    <a:pt x="73" y="41"/>
                  </a:cubicBezTo>
                  <a:cubicBezTo>
                    <a:pt x="117" y="0"/>
                    <a:pt x="181" y="5"/>
                    <a:pt x="245" y="41"/>
                  </a:cubicBezTo>
                  <a:cubicBezTo>
                    <a:pt x="295" y="71"/>
                    <a:pt x="337" y="112"/>
                    <a:pt x="372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3794200" y="2453750"/>
              <a:ext cx="11925" cy="14100"/>
            </a:xfrm>
            <a:custGeom>
              <a:rect b="b" l="l" r="r" t="t"/>
              <a:pathLst>
                <a:path extrusionOk="0" h="564" w="477">
                  <a:moveTo>
                    <a:pt x="237" y="37"/>
                  </a:moveTo>
                  <a:cubicBezTo>
                    <a:pt x="310" y="83"/>
                    <a:pt x="367" y="148"/>
                    <a:pt x="404" y="224"/>
                  </a:cubicBezTo>
                  <a:cubicBezTo>
                    <a:pt x="477" y="371"/>
                    <a:pt x="466" y="518"/>
                    <a:pt x="374" y="548"/>
                  </a:cubicBezTo>
                  <a:cubicBezTo>
                    <a:pt x="332" y="564"/>
                    <a:pt x="286" y="555"/>
                    <a:pt x="240" y="529"/>
                  </a:cubicBezTo>
                  <a:cubicBezTo>
                    <a:pt x="176" y="491"/>
                    <a:pt x="114" y="420"/>
                    <a:pt x="73" y="339"/>
                  </a:cubicBezTo>
                  <a:cubicBezTo>
                    <a:pt x="0" y="197"/>
                    <a:pt x="15" y="48"/>
                    <a:pt x="103" y="14"/>
                  </a:cubicBezTo>
                  <a:cubicBezTo>
                    <a:pt x="145" y="0"/>
                    <a:pt x="191" y="10"/>
                    <a:pt x="237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>
              <a:off x="3750775" y="2375525"/>
              <a:ext cx="11725" cy="14175"/>
            </a:xfrm>
            <a:custGeom>
              <a:rect b="b" l="l" r="r" t="t"/>
              <a:pathLst>
                <a:path extrusionOk="0" h="567" w="469">
                  <a:moveTo>
                    <a:pt x="234" y="41"/>
                  </a:moveTo>
                  <a:cubicBezTo>
                    <a:pt x="293" y="77"/>
                    <a:pt x="343" y="127"/>
                    <a:pt x="378" y="187"/>
                  </a:cubicBezTo>
                  <a:cubicBezTo>
                    <a:pt x="462" y="323"/>
                    <a:pt x="469" y="485"/>
                    <a:pt x="392" y="538"/>
                  </a:cubicBezTo>
                  <a:cubicBezTo>
                    <a:pt x="350" y="566"/>
                    <a:pt x="289" y="562"/>
                    <a:pt x="232" y="528"/>
                  </a:cubicBezTo>
                  <a:cubicBezTo>
                    <a:pt x="174" y="492"/>
                    <a:pt x="126" y="441"/>
                    <a:pt x="91" y="382"/>
                  </a:cubicBezTo>
                  <a:cubicBezTo>
                    <a:pt x="7" y="245"/>
                    <a:pt x="0" y="88"/>
                    <a:pt x="77" y="27"/>
                  </a:cubicBezTo>
                  <a:cubicBezTo>
                    <a:pt x="119" y="0"/>
                    <a:pt x="177" y="7"/>
                    <a:pt x="234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>
              <a:off x="3773500" y="2414200"/>
              <a:ext cx="11650" cy="14200"/>
            </a:xfrm>
            <a:custGeom>
              <a:rect b="b" l="l" r="r" t="t"/>
              <a:pathLst>
                <a:path extrusionOk="0" h="568" w="466">
                  <a:moveTo>
                    <a:pt x="233" y="38"/>
                  </a:moveTo>
                  <a:cubicBezTo>
                    <a:pt x="300" y="80"/>
                    <a:pt x="354" y="138"/>
                    <a:pt x="390" y="208"/>
                  </a:cubicBezTo>
                  <a:cubicBezTo>
                    <a:pt x="466" y="349"/>
                    <a:pt x="466" y="498"/>
                    <a:pt x="381" y="541"/>
                  </a:cubicBezTo>
                  <a:cubicBezTo>
                    <a:pt x="335" y="568"/>
                    <a:pt x="286" y="557"/>
                    <a:pt x="233" y="526"/>
                  </a:cubicBezTo>
                  <a:cubicBezTo>
                    <a:pt x="169" y="485"/>
                    <a:pt x="116" y="430"/>
                    <a:pt x="80" y="363"/>
                  </a:cubicBezTo>
                  <a:cubicBezTo>
                    <a:pt x="0" y="221"/>
                    <a:pt x="4" y="64"/>
                    <a:pt x="88" y="21"/>
                  </a:cubicBezTo>
                  <a:cubicBezTo>
                    <a:pt x="128" y="0"/>
                    <a:pt x="180" y="9"/>
                    <a:pt x="23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30"/>
            <p:cNvSpPr/>
            <p:nvPr/>
          </p:nvSpPr>
          <p:spPr>
            <a:xfrm>
              <a:off x="2938875" y="1767900"/>
              <a:ext cx="1093950" cy="1596025"/>
            </a:xfrm>
            <a:custGeom>
              <a:rect b="b" l="l" r="r" t="t"/>
              <a:pathLst>
                <a:path extrusionOk="0" h="63841" w="43758">
                  <a:moveTo>
                    <a:pt x="22010" y="6984"/>
                  </a:moveTo>
                  <a:cubicBezTo>
                    <a:pt x="33462" y="13595"/>
                    <a:pt x="42825" y="29121"/>
                    <a:pt x="43757" y="42550"/>
                  </a:cubicBezTo>
                  <a:lnTo>
                    <a:pt x="40073" y="40422"/>
                  </a:lnTo>
                  <a:cubicBezTo>
                    <a:pt x="39149" y="29334"/>
                    <a:pt x="31421" y="16644"/>
                    <a:pt x="21998" y="11205"/>
                  </a:cubicBezTo>
                  <a:cubicBezTo>
                    <a:pt x="11932" y="5392"/>
                    <a:pt x="3746" y="10058"/>
                    <a:pt x="3712" y="21625"/>
                  </a:cubicBezTo>
                  <a:cubicBezTo>
                    <a:pt x="3680" y="33191"/>
                    <a:pt x="11814" y="47280"/>
                    <a:pt x="21879" y="53091"/>
                  </a:cubicBezTo>
                  <a:cubicBezTo>
                    <a:pt x="31153" y="58446"/>
                    <a:pt x="38828" y="54899"/>
                    <a:pt x="40001" y="45259"/>
                  </a:cubicBezTo>
                  <a:lnTo>
                    <a:pt x="43706" y="47397"/>
                  </a:lnTo>
                  <a:cubicBezTo>
                    <a:pt x="42506" y="59363"/>
                    <a:pt x="33175" y="63840"/>
                    <a:pt x="21868" y="57312"/>
                  </a:cubicBezTo>
                  <a:cubicBezTo>
                    <a:pt x="9772" y="50329"/>
                    <a:pt x="0" y="33399"/>
                    <a:pt x="39" y="19504"/>
                  </a:cubicBezTo>
                  <a:cubicBezTo>
                    <a:pt x="78" y="5605"/>
                    <a:pt x="9914" y="0"/>
                    <a:pt x="22010" y="698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30"/>
            <p:cNvSpPr/>
            <p:nvPr/>
          </p:nvSpPr>
          <p:spPr>
            <a:xfrm>
              <a:off x="3851525" y="2956225"/>
              <a:ext cx="12150" cy="14575"/>
            </a:xfrm>
            <a:custGeom>
              <a:rect b="b" l="l" r="r" t="t"/>
              <a:pathLst>
                <a:path extrusionOk="0" h="583" w="486">
                  <a:moveTo>
                    <a:pt x="321" y="112"/>
                  </a:moveTo>
                  <a:cubicBezTo>
                    <a:pt x="432" y="229"/>
                    <a:pt x="485" y="405"/>
                    <a:pt x="435" y="494"/>
                  </a:cubicBezTo>
                  <a:cubicBezTo>
                    <a:pt x="400" y="575"/>
                    <a:pt x="319" y="582"/>
                    <a:pt x="240" y="536"/>
                  </a:cubicBezTo>
                  <a:lnTo>
                    <a:pt x="160" y="468"/>
                  </a:lnTo>
                  <a:cubicBezTo>
                    <a:pt x="49" y="355"/>
                    <a:pt x="0" y="182"/>
                    <a:pt x="46" y="86"/>
                  </a:cubicBezTo>
                  <a:cubicBezTo>
                    <a:pt x="78" y="12"/>
                    <a:pt x="160" y="1"/>
                    <a:pt x="243" y="48"/>
                  </a:cubicBezTo>
                  <a:cubicBezTo>
                    <a:pt x="272" y="66"/>
                    <a:pt x="298" y="87"/>
                    <a:pt x="321" y="11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>
              <a:off x="3105675" y="251922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9" y="41"/>
                  </a:moveTo>
                  <a:cubicBezTo>
                    <a:pt x="324" y="90"/>
                    <a:pt x="404" y="194"/>
                    <a:pt x="436" y="307"/>
                  </a:cubicBezTo>
                  <a:cubicBezTo>
                    <a:pt x="478" y="458"/>
                    <a:pt x="428" y="569"/>
                    <a:pt x="316" y="558"/>
                  </a:cubicBezTo>
                  <a:lnTo>
                    <a:pt x="237" y="530"/>
                  </a:lnTo>
                  <a:cubicBezTo>
                    <a:pt x="156" y="483"/>
                    <a:pt x="76" y="380"/>
                    <a:pt x="43" y="268"/>
                  </a:cubicBezTo>
                  <a:cubicBezTo>
                    <a:pt x="1" y="118"/>
                    <a:pt x="51" y="1"/>
                    <a:pt x="161" y="12"/>
                  </a:cubicBezTo>
                  <a:cubicBezTo>
                    <a:pt x="189" y="17"/>
                    <a:pt x="216" y="26"/>
                    <a:pt x="239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>
              <a:off x="3078825" y="2360675"/>
              <a:ext cx="10950" cy="15525"/>
            </a:xfrm>
            <a:custGeom>
              <a:rect b="b" l="l" r="r" t="t"/>
              <a:pathLst>
                <a:path extrusionOk="0" h="621" w="438">
                  <a:moveTo>
                    <a:pt x="232" y="559"/>
                  </a:moveTo>
                  <a:lnTo>
                    <a:pt x="220" y="556"/>
                  </a:lnTo>
                  <a:cubicBezTo>
                    <a:pt x="106" y="491"/>
                    <a:pt x="14" y="338"/>
                    <a:pt x="7" y="205"/>
                  </a:cubicBezTo>
                  <a:cubicBezTo>
                    <a:pt x="0" y="64"/>
                    <a:pt x="92" y="0"/>
                    <a:pt x="207" y="62"/>
                  </a:cubicBezTo>
                  <a:lnTo>
                    <a:pt x="220" y="69"/>
                  </a:lnTo>
                  <a:cubicBezTo>
                    <a:pt x="332" y="134"/>
                    <a:pt x="424" y="285"/>
                    <a:pt x="435" y="417"/>
                  </a:cubicBezTo>
                  <a:cubicBezTo>
                    <a:pt x="438" y="559"/>
                    <a:pt x="346" y="621"/>
                    <a:pt x="232" y="5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 rot="10800000">
              <a:off x="4776425" y="2753600"/>
              <a:ext cx="255075" cy="214275"/>
            </a:xfrm>
            <a:custGeom>
              <a:rect b="b" l="l" r="r" t="t"/>
              <a:pathLst>
                <a:path extrusionOk="0" h="8571" w="10203">
                  <a:moveTo>
                    <a:pt x="1251" y="0"/>
                  </a:moveTo>
                  <a:cubicBezTo>
                    <a:pt x="599" y="0"/>
                    <a:pt x="0" y="522"/>
                    <a:pt x="0" y="1250"/>
                  </a:cubicBezTo>
                  <a:lnTo>
                    <a:pt x="0" y="2881"/>
                  </a:lnTo>
                  <a:cubicBezTo>
                    <a:pt x="0" y="3327"/>
                    <a:pt x="238" y="3740"/>
                    <a:pt x="626" y="3963"/>
                  </a:cubicBezTo>
                  <a:lnTo>
                    <a:pt x="8330" y="8401"/>
                  </a:lnTo>
                  <a:cubicBezTo>
                    <a:pt x="8531" y="8518"/>
                    <a:pt x="8744" y="8571"/>
                    <a:pt x="8952" y="8571"/>
                  </a:cubicBezTo>
                  <a:cubicBezTo>
                    <a:pt x="9604" y="8571"/>
                    <a:pt x="10202" y="8048"/>
                    <a:pt x="10202" y="7320"/>
                  </a:cubicBezTo>
                  <a:lnTo>
                    <a:pt x="10202" y="5689"/>
                  </a:lnTo>
                  <a:cubicBezTo>
                    <a:pt x="10202" y="5243"/>
                    <a:pt x="9964" y="4830"/>
                    <a:pt x="9578" y="4607"/>
                  </a:cubicBezTo>
                  <a:lnTo>
                    <a:pt x="1872" y="169"/>
                  </a:lnTo>
                  <a:cubicBezTo>
                    <a:pt x="1671" y="53"/>
                    <a:pt x="1458" y="0"/>
                    <a:pt x="1251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0"/>
            <p:cNvSpPr/>
            <p:nvPr/>
          </p:nvSpPr>
          <p:spPr>
            <a:xfrm rot="10800000">
              <a:off x="4166450" y="2201575"/>
              <a:ext cx="865000" cy="563500"/>
            </a:xfrm>
            <a:custGeom>
              <a:rect b="b" l="l" r="r" t="t"/>
              <a:pathLst>
                <a:path extrusionOk="0" h="22540" w="34600">
                  <a:moveTo>
                    <a:pt x="1251" y="1"/>
                  </a:moveTo>
                  <a:cubicBezTo>
                    <a:pt x="599" y="1"/>
                    <a:pt x="1" y="523"/>
                    <a:pt x="1" y="1253"/>
                  </a:cubicBezTo>
                  <a:lnTo>
                    <a:pt x="1" y="2886"/>
                  </a:lnTo>
                  <a:cubicBezTo>
                    <a:pt x="1" y="3334"/>
                    <a:pt x="239" y="3746"/>
                    <a:pt x="628" y="3969"/>
                  </a:cubicBezTo>
                  <a:lnTo>
                    <a:pt x="32729" y="22372"/>
                  </a:lnTo>
                  <a:cubicBezTo>
                    <a:pt x="32929" y="22487"/>
                    <a:pt x="33141" y="22539"/>
                    <a:pt x="33348" y="22539"/>
                  </a:cubicBezTo>
                  <a:cubicBezTo>
                    <a:pt x="34001" y="22539"/>
                    <a:pt x="34600" y="22017"/>
                    <a:pt x="34600" y="21288"/>
                  </a:cubicBezTo>
                  <a:lnTo>
                    <a:pt x="34600" y="19654"/>
                  </a:lnTo>
                  <a:cubicBezTo>
                    <a:pt x="34600" y="19207"/>
                    <a:pt x="34360" y="18794"/>
                    <a:pt x="33971" y="18571"/>
                  </a:cubicBezTo>
                  <a:lnTo>
                    <a:pt x="1870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30"/>
            <p:cNvSpPr/>
            <p:nvPr/>
          </p:nvSpPr>
          <p:spPr>
            <a:xfrm rot="10800000">
              <a:off x="4497225" y="1985325"/>
              <a:ext cx="534150" cy="373825"/>
            </a:xfrm>
            <a:custGeom>
              <a:rect b="b" l="l" r="r" t="t"/>
              <a:pathLst>
                <a:path extrusionOk="0" h="14953" w="21366">
                  <a:moveTo>
                    <a:pt x="1252" y="0"/>
                  </a:moveTo>
                  <a:cubicBezTo>
                    <a:pt x="599" y="0"/>
                    <a:pt x="1" y="523"/>
                    <a:pt x="1" y="1252"/>
                  </a:cubicBezTo>
                  <a:lnTo>
                    <a:pt x="1" y="2886"/>
                  </a:lnTo>
                  <a:cubicBezTo>
                    <a:pt x="1" y="3333"/>
                    <a:pt x="240" y="3746"/>
                    <a:pt x="628" y="3969"/>
                  </a:cubicBezTo>
                  <a:lnTo>
                    <a:pt x="19495" y="14785"/>
                  </a:lnTo>
                  <a:cubicBezTo>
                    <a:pt x="19695" y="14900"/>
                    <a:pt x="19908" y="14952"/>
                    <a:pt x="20114" y="14952"/>
                  </a:cubicBezTo>
                  <a:cubicBezTo>
                    <a:pt x="20767" y="14952"/>
                    <a:pt x="21366" y="14430"/>
                    <a:pt x="21366" y="13702"/>
                  </a:cubicBezTo>
                  <a:lnTo>
                    <a:pt x="21366" y="12066"/>
                  </a:lnTo>
                  <a:cubicBezTo>
                    <a:pt x="21364" y="11619"/>
                    <a:pt x="21126" y="11206"/>
                    <a:pt x="20738" y="10983"/>
                  </a:cubicBezTo>
                  <a:lnTo>
                    <a:pt x="1871" y="168"/>
                  </a:lnTo>
                  <a:cubicBezTo>
                    <a:pt x="1671" y="53"/>
                    <a:pt x="1458" y="0"/>
                    <a:pt x="1252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 rot="10800000">
              <a:off x="4290850" y="2069950"/>
              <a:ext cx="740550" cy="492175"/>
            </a:xfrm>
            <a:custGeom>
              <a:rect b="b" l="l" r="r" t="t"/>
              <a:pathLst>
                <a:path extrusionOk="0" h="19687" w="29622">
                  <a:moveTo>
                    <a:pt x="1251" y="1"/>
                  </a:moveTo>
                  <a:cubicBezTo>
                    <a:pt x="598" y="1"/>
                    <a:pt x="0" y="523"/>
                    <a:pt x="0" y="1252"/>
                  </a:cubicBezTo>
                  <a:lnTo>
                    <a:pt x="0" y="2887"/>
                  </a:lnTo>
                  <a:cubicBezTo>
                    <a:pt x="0" y="3334"/>
                    <a:pt x="240" y="3747"/>
                    <a:pt x="628" y="3970"/>
                  </a:cubicBezTo>
                  <a:lnTo>
                    <a:pt x="27751" y="19519"/>
                  </a:lnTo>
                  <a:cubicBezTo>
                    <a:pt x="27951" y="19634"/>
                    <a:pt x="28164" y="19686"/>
                    <a:pt x="28370" y="19686"/>
                  </a:cubicBezTo>
                  <a:cubicBezTo>
                    <a:pt x="29023" y="19686"/>
                    <a:pt x="29622" y="19164"/>
                    <a:pt x="29622" y="18435"/>
                  </a:cubicBezTo>
                  <a:lnTo>
                    <a:pt x="29622" y="16801"/>
                  </a:lnTo>
                  <a:cubicBezTo>
                    <a:pt x="29622" y="16354"/>
                    <a:pt x="29383" y="15941"/>
                    <a:pt x="28994" y="15718"/>
                  </a:cubicBezTo>
                  <a:lnTo>
                    <a:pt x="1871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1429225" y="35738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3" y="1"/>
                  </a:moveTo>
                  <a:cubicBezTo>
                    <a:pt x="2003" y="1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61"/>
                  </a:cubicBezTo>
                  <a:cubicBezTo>
                    <a:pt x="1408" y="2630"/>
                    <a:pt x="2020" y="2766"/>
                    <a:pt x="2631" y="2766"/>
                  </a:cubicBezTo>
                  <a:cubicBezTo>
                    <a:pt x="3241" y="2766"/>
                    <a:pt x="3850" y="2631"/>
                    <a:pt x="4315" y="2361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6"/>
                    <a:pt x="3224" y="1"/>
                    <a:pt x="2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1152050" y="37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6" y="0"/>
                  </a:moveTo>
                  <a:cubicBezTo>
                    <a:pt x="2005" y="0"/>
                    <a:pt x="1395" y="135"/>
                    <a:pt x="930" y="405"/>
                  </a:cubicBezTo>
                  <a:cubicBezTo>
                    <a:pt x="0" y="945"/>
                    <a:pt x="6" y="1819"/>
                    <a:pt x="941" y="2360"/>
                  </a:cubicBezTo>
                  <a:cubicBezTo>
                    <a:pt x="1409" y="2630"/>
                    <a:pt x="2020" y="2765"/>
                    <a:pt x="2631" y="2765"/>
                  </a:cubicBezTo>
                  <a:cubicBezTo>
                    <a:pt x="3242" y="2765"/>
                    <a:pt x="3852" y="2630"/>
                    <a:pt x="4316" y="2360"/>
                  </a:cubicBezTo>
                  <a:cubicBezTo>
                    <a:pt x="5244" y="1821"/>
                    <a:pt x="5239" y="945"/>
                    <a:pt x="4305" y="405"/>
                  </a:cubicBezTo>
                  <a:cubicBezTo>
                    <a:pt x="3838" y="135"/>
                    <a:pt x="3227" y="0"/>
                    <a:pt x="26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874900" y="3896025"/>
              <a:ext cx="131050" cy="69125"/>
            </a:xfrm>
            <a:custGeom>
              <a:rect b="b" l="l" r="r" t="t"/>
              <a:pathLst>
                <a:path extrusionOk="0" h="2765" w="5242">
                  <a:moveTo>
                    <a:pt x="2613" y="0"/>
                  </a:moveTo>
                  <a:cubicBezTo>
                    <a:pt x="2002" y="0"/>
                    <a:pt x="1392" y="135"/>
                    <a:pt x="929" y="405"/>
                  </a:cubicBezTo>
                  <a:cubicBezTo>
                    <a:pt x="0" y="944"/>
                    <a:pt x="4" y="1820"/>
                    <a:pt x="940" y="2359"/>
                  </a:cubicBezTo>
                  <a:cubicBezTo>
                    <a:pt x="1406" y="2629"/>
                    <a:pt x="2017" y="2764"/>
                    <a:pt x="2627" y="2764"/>
                  </a:cubicBezTo>
                  <a:cubicBezTo>
                    <a:pt x="3238" y="2764"/>
                    <a:pt x="3849" y="2629"/>
                    <a:pt x="4313" y="2359"/>
                  </a:cubicBezTo>
                  <a:cubicBezTo>
                    <a:pt x="5241" y="1820"/>
                    <a:pt x="5237" y="944"/>
                    <a:pt x="4303" y="405"/>
                  </a:cubicBezTo>
                  <a:cubicBezTo>
                    <a:pt x="3836" y="135"/>
                    <a:pt x="3224" y="0"/>
                    <a:pt x="2613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597675" y="405710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4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8" y="2630"/>
                    <a:pt x="2020" y="2765"/>
                    <a:pt x="2631" y="2765"/>
                  </a:cubicBezTo>
                  <a:cubicBezTo>
                    <a:pt x="3241" y="2765"/>
                    <a:pt x="3850" y="2631"/>
                    <a:pt x="4315" y="2360"/>
                  </a:cubicBezTo>
                  <a:cubicBezTo>
                    <a:pt x="5244" y="1819"/>
                    <a:pt x="5237" y="945"/>
                    <a:pt x="4304" y="405"/>
                  </a:cubicBezTo>
                  <a:cubicBezTo>
                    <a:pt x="3837" y="135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1705125" y="37331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6"/>
                    <a:pt x="929" y="406"/>
                  </a:cubicBezTo>
                  <a:cubicBezTo>
                    <a:pt x="0" y="945"/>
                    <a:pt x="5" y="1820"/>
                    <a:pt x="940" y="2360"/>
                  </a:cubicBezTo>
                  <a:cubicBezTo>
                    <a:pt x="1407" y="2630"/>
                    <a:pt x="2018" y="2765"/>
                    <a:pt x="2628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20"/>
                    <a:pt x="5238" y="946"/>
                    <a:pt x="4304" y="406"/>
                  </a:cubicBezTo>
                  <a:cubicBezTo>
                    <a:pt x="3836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30"/>
            <p:cNvSpPr/>
            <p:nvPr/>
          </p:nvSpPr>
          <p:spPr>
            <a:xfrm>
              <a:off x="1427900" y="38941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6" y="1"/>
                    <a:pt x="1396" y="136"/>
                    <a:pt x="930" y="406"/>
                  </a:cubicBezTo>
                  <a:cubicBezTo>
                    <a:pt x="1" y="947"/>
                    <a:pt x="6" y="1821"/>
                    <a:pt x="942" y="2361"/>
                  </a:cubicBezTo>
                  <a:cubicBezTo>
                    <a:pt x="1409" y="2631"/>
                    <a:pt x="2020" y="2766"/>
                    <a:pt x="2630" y="2766"/>
                  </a:cubicBezTo>
                  <a:cubicBezTo>
                    <a:pt x="3241" y="2766"/>
                    <a:pt x="3852" y="2631"/>
                    <a:pt x="4316" y="2361"/>
                  </a:cubicBezTo>
                  <a:cubicBezTo>
                    <a:pt x="5245" y="1821"/>
                    <a:pt x="5240" y="946"/>
                    <a:pt x="4305" y="406"/>
                  </a:cubicBezTo>
                  <a:cubicBezTo>
                    <a:pt x="3837" y="136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30"/>
            <p:cNvSpPr/>
            <p:nvPr/>
          </p:nvSpPr>
          <p:spPr>
            <a:xfrm>
              <a:off x="1150750" y="4055300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4" y="0"/>
                  </a:moveTo>
                  <a:cubicBezTo>
                    <a:pt x="2003" y="0"/>
                    <a:pt x="1394" y="136"/>
                    <a:pt x="929" y="406"/>
                  </a:cubicBezTo>
                  <a:cubicBezTo>
                    <a:pt x="1" y="945"/>
                    <a:pt x="5" y="1819"/>
                    <a:pt x="940" y="2360"/>
                  </a:cubicBezTo>
                  <a:cubicBezTo>
                    <a:pt x="1408" y="2630"/>
                    <a:pt x="2019" y="2764"/>
                    <a:pt x="2630" y="2764"/>
                  </a:cubicBezTo>
                  <a:cubicBezTo>
                    <a:pt x="3241" y="2764"/>
                    <a:pt x="3851" y="2630"/>
                    <a:pt x="4315" y="2360"/>
                  </a:cubicBezTo>
                  <a:cubicBezTo>
                    <a:pt x="5243" y="1820"/>
                    <a:pt x="5238" y="945"/>
                    <a:pt x="4304" y="406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0"/>
            <p:cNvSpPr/>
            <p:nvPr/>
          </p:nvSpPr>
          <p:spPr>
            <a:xfrm>
              <a:off x="873575" y="42163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5"/>
                    <a:pt x="4" y="1820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5" y="2360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0"/>
            <p:cNvSpPr/>
            <p:nvPr/>
          </p:nvSpPr>
          <p:spPr>
            <a:xfrm>
              <a:off x="1980975" y="389240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59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4" y="2359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0"/>
            <p:cNvSpPr/>
            <p:nvPr/>
          </p:nvSpPr>
          <p:spPr>
            <a:xfrm>
              <a:off x="1703775" y="40534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1"/>
                  </a:moveTo>
                  <a:cubicBezTo>
                    <a:pt x="2004" y="1"/>
                    <a:pt x="1394" y="135"/>
                    <a:pt x="930" y="406"/>
                  </a:cubicBezTo>
                  <a:cubicBezTo>
                    <a:pt x="0" y="947"/>
                    <a:pt x="6" y="1821"/>
                    <a:pt x="941" y="2360"/>
                  </a:cubicBezTo>
                  <a:cubicBezTo>
                    <a:pt x="1408" y="2630"/>
                    <a:pt x="2019" y="2765"/>
                    <a:pt x="2630" y="2765"/>
                  </a:cubicBezTo>
                  <a:cubicBezTo>
                    <a:pt x="3241" y="2765"/>
                    <a:pt x="3851" y="2630"/>
                    <a:pt x="4316" y="2360"/>
                  </a:cubicBezTo>
                  <a:cubicBezTo>
                    <a:pt x="5244" y="1821"/>
                    <a:pt x="5239" y="945"/>
                    <a:pt x="4305" y="406"/>
                  </a:cubicBezTo>
                  <a:cubicBezTo>
                    <a:pt x="3837" y="136"/>
                    <a:pt x="3225" y="1"/>
                    <a:pt x="2614" y="1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30"/>
            <p:cNvSpPr/>
            <p:nvPr/>
          </p:nvSpPr>
          <p:spPr>
            <a:xfrm>
              <a:off x="1426625" y="4214525"/>
              <a:ext cx="131050" cy="69150"/>
            </a:xfrm>
            <a:custGeom>
              <a:rect b="b" l="l" r="r" t="t"/>
              <a:pathLst>
                <a:path extrusionOk="0" h="2766" w="5242">
                  <a:moveTo>
                    <a:pt x="2612" y="1"/>
                  </a:moveTo>
                  <a:cubicBezTo>
                    <a:pt x="2001" y="1"/>
                    <a:pt x="1391" y="136"/>
                    <a:pt x="927" y="405"/>
                  </a:cubicBezTo>
                  <a:cubicBezTo>
                    <a:pt x="0" y="945"/>
                    <a:pt x="4" y="1820"/>
                    <a:pt x="938" y="2361"/>
                  </a:cubicBezTo>
                  <a:cubicBezTo>
                    <a:pt x="1406" y="2631"/>
                    <a:pt x="2017" y="2766"/>
                    <a:pt x="2628" y="2766"/>
                  </a:cubicBezTo>
                  <a:cubicBezTo>
                    <a:pt x="3239" y="2766"/>
                    <a:pt x="3849" y="2631"/>
                    <a:pt x="4313" y="2361"/>
                  </a:cubicBezTo>
                  <a:cubicBezTo>
                    <a:pt x="5241" y="1822"/>
                    <a:pt x="5237" y="946"/>
                    <a:pt x="4302" y="405"/>
                  </a:cubicBezTo>
                  <a:cubicBezTo>
                    <a:pt x="3835" y="136"/>
                    <a:pt x="3223" y="1"/>
                    <a:pt x="2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0"/>
            <p:cNvSpPr/>
            <p:nvPr/>
          </p:nvSpPr>
          <p:spPr>
            <a:xfrm>
              <a:off x="1149400" y="437565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4"/>
                    <a:pt x="6" y="1820"/>
                    <a:pt x="940" y="2359"/>
                  </a:cubicBezTo>
                  <a:cubicBezTo>
                    <a:pt x="1407" y="2629"/>
                    <a:pt x="2018" y="2765"/>
                    <a:pt x="2629" y="2765"/>
                  </a:cubicBezTo>
                  <a:cubicBezTo>
                    <a:pt x="3239" y="2765"/>
                    <a:pt x="3850" y="2629"/>
                    <a:pt x="4315" y="2359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2256850" y="405167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2" y="0"/>
                    <a:pt x="1392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39" y="2765"/>
                    <a:pt x="3849" y="2630"/>
                    <a:pt x="4313" y="2360"/>
                  </a:cubicBezTo>
                  <a:cubicBezTo>
                    <a:pt x="5244" y="1819"/>
                    <a:pt x="5237" y="945"/>
                    <a:pt x="4303" y="406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>
              <a:off x="1979625" y="42127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5" y="136"/>
                    <a:pt x="930" y="406"/>
                  </a:cubicBezTo>
                  <a:cubicBezTo>
                    <a:pt x="1" y="946"/>
                    <a:pt x="6" y="1820"/>
                    <a:pt x="941" y="2361"/>
                  </a:cubicBezTo>
                  <a:cubicBezTo>
                    <a:pt x="1409" y="2630"/>
                    <a:pt x="2021" y="2765"/>
                    <a:pt x="2631" y="2765"/>
                  </a:cubicBezTo>
                  <a:cubicBezTo>
                    <a:pt x="3242" y="2765"/>
                    <a:pt x="3852" y="2630"/>
                    <a:pt x="4316" y="2361"/>
                  </a:cubicBezTo>
                  <a:cubicBezTo>
                    <a:pt x="5245" y="1821"/>
                    <a:pt x="5239" y="946"/>
                    <a:pt x="4305" y="406"/>
                  </a:cubicBezTo>
                  <a:cubicBezTo>
                    <a:pt x="3837" y="136"/>
                    <a:pt x="3226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>
              <a:off x="1702475" y="4373825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5" y="0"/>
                  </a:moveTo>
                  <a:cubicBezTo>
                    <a:pt x="2004" y="0"/>
                    <a:pt x="1393" y="135"/>
                    <a:pt x="929" y="405"/>
                  </a:cubicBezTo>
                  <a:cubicBezTo>
                    <a:pt x="1" y="945"/>
                    <a:pt x="5" y="1820"/>
                    <a:pt x="940" y="2359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40" y="2765"/>
                    <a:pt x="3850" y="2629"/>
                    <a:pt x="4315" y="2359"/>
                  </a:cubicBezTo>
                  <a:cubicBezTo>
                    <a:pt x="5243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>
              <a:off x="1425300" y="45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8" y="405"/>
                  </a:cubicBezTo>
                  <a:cubicBezTo>
                    <a:pt x="0" y="945"/>
                    <a:pt x="4" y="1819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19"/>
                    <a:pt x="5237" y="945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>
              <a:off x="877675" y="2682250"/>
              <a:ext cx="121925" cy="1279625"/>
            </a:xfrm>
            <a:custGeom>
              <a:rect b="b" l="l" r="r" t="t"/>
              <a:pathLst>
                <a:path extrusionOk="0" h="51185" w="4877">
                  <a:moveTo>
                    <a:pt x="4860" y="50056"/>
                  </a:moveTo>
                  <a:cubicBezTo>
                    <a:pt x="4877" y="49972"/>
                    <a:pt x="4877" y="49887"/>
                    <a:pt x="4860" y="49805"/>
                  </a:cubicBezTo>
                  <a:lnTo>
                    <a:pt x="4860" y="1"/>
                  </a:lnTo>
                  <a:lnTo>
                    <a:pt x="1" y="1"/>
                  </a:lnTo>
                  <a:lnTo>
                    <a:pt x="1" y="50056"/>
                  </a:lnTo>
                  <a:lnTo>
                    <a:pt x="10" y="50056"/>
                  </a:lnTo>
                  <a:cubicBezTo>
                    <a:pt x="125" y="50690"/>
                    <a:pt x="1169" y="51185"/>
                    <a:pt x="2440" y="51181"/>
                  </a:cubicBezTo>
                  <a:cubicBezTo>
                    <a:pt x="3702" y="51176"/>
                    <a:pt x="4737" y="50683"/>
                    <a:pt x="4860" y="5005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30"/>
            <p:cNvSpPr/>
            <p:nvPr/>
          </p:nvSpPr>
          <p:spPr>
            <a:xfrm>
              <a:off x="1428125" y="4352900"/>
              <a:ext cx="121950" cy="244125"/>
            </a:xfrm>
            <a:custGeom>
              <a:rect b="b" l="l" r="r" t="t"/>
              <a:pathLst>
                <a:path extrusionOk="0" h="9765" w="4878">
                  <a:moveTo>
                    <a:pt x="4861" y="8636"/>
                  </a:moveTo>
                  <a:cubicBezTo>
                    <a:pt x="4877" y="8553"/>
                    <a:pt x="4877" y="8467"/>
                    <a:pt x="4861" y="8385"/>
                  </a:cubicBezTo>
                  <a:lnTo>
                    <a:pt x="4861" y="0"/>
                  </a:lnTo>
                  <a:lnTo>
                    <a:pt x="0" y="0"/>
                  </a:lnTo>
                  <a:lnTo>
                    <a:pt x="0" y="8636"/>
                  </a:lnTo>
                  <a:lnTo>
                    <a:pt x="11" y="8636"/>
                  </a:lnTo>
                  <a:cubicBezTo>
                    <a:pt x="125" y="9270"/>
                    <a:pt x="1170" y="9765"/>
                    <a:pt x="2441" y="9761"/>
                  </a:cubicBezTo>
                  <a:cubicBezTo>
                    <a:pt x="3702" y="9756"/>
                    <a:pt x="4738" y="9263"/>
                    <a:pt x="4861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30"/>
            <p:cNvSpPr/>
            <p:nvPr/>
          </p:nvSpPr>
          <p:spPr>
            <a:xfrm>
              <a:off x="1713000" y="3883275"/>
              <a:ext cx="121925" cy="244125"/>
            </a:xfrm>
            <a:custGeom>
              <a:rect b="b" l="l" r="r" t="t"/>
              <a:pathLst>
                <a:path extrusionOk="0" h="9765" w="4877">
                  <a:moveTo>
                    <a:pt x="4860" y="8634"/>
                  </a:moveTo>
                  <a:cubicBezTo>
                    <a:pt x="4877" y="8552"/>
                    <a:pt x="4877" y="8467"/>
                    <a:pt x="4860" y="8385"/>
                  </a:cubicBezTo>
                  <a:lnTo>
                    <a:pt x="4860" y="0"/>
                  </a:lnTo>
                  <a:lnTo>
                    <a:pt x="1" y="0"/>
                  </a:lnTo>
                  <a:lnTo>
                    <a:pt x="1" y="8636"/>
                  </a:lnTo>
                  <a:lnTo>
                    <a:pt x="10" y="8636"/>
                  </a:lnTo>
                  <a:cubicBezTo>
                    <a:pt x="125" y="9270"/>
                    <a:pt x="1169" y="9765"/>
                    <a:pt x="2440" y="9761"/>
                  </a:cubicBezTo>
                  <a:cubicBezTo>
                    <a:pt x="3701" y="9757"/>
                    <a:pt x="4737" y="9265"/>
                    <a:pt x="4860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30"/>
            <p:cNvSpPr/>
            <p:nvPr/>
          </p:nvSpPr>
          <p:spPr>
            <a:xfrm>
              <a:off x="4583939" y="3649903"/>
              <a:ext cx="677525" cy="864725"/>
            </a:xfrm>
            <a:custGeom>
              <a:rect b="b" l="l" r="r" t="t"/>
              <a:pathLst>
                <a:path extrusionOk="0" h="34589" w="27101">
                  <a:moveTo>
                    <a:pt x="1" y="33754"/>
                  </a:moveTo>
                  <a:lnTo>
                    <a:pt x="1" y="14910"/>
                  </a:lnTo>
                  <a:cubicBezTo>
                    <a:pt x="1" y="14665"/>
                    <a:pt x="136" y="14438"/>
                    <a:pt x="351" y="14321"/>
                  </a:cubicBezTo>
                  <a:lnTo>
                    <a:pt x="26106" y="246"/>
                  </a:lnTo>
                  <a:cubicBezTo>
                    <a:pt x="26555" y="1"/>
                    <a:pt x="27100" y="324"/>
                    <a:pt x="27100" y="836"/>
                  </a:cubicBezTo>
                  <a:lnTo>
                    <a:pt x="27100" y="19678"/>
                  </a:lnTo>
                  <a:cubicBezTo>
                    <a:pt x="27100" y="19923"/>
                    <a:pt x="26967" y="20150"/>
                    <a:pt x="26750" y="20267"/>
                  </a:cubicBezTo>
                  <a:lnTo>
                    <a:pt x="996" y="34343"/>
                  </a:lnTo>
                  <a:cubicBezTo>
                    <a:pt x="549" y="34589"/>
                    <a:pt x="1" y="34264"/>
                    <a:pt x="1" y="33754"/>
                  </a:cubicBezTo>
                  <a:close/>
                </a:path>
              </a:pathLst>
            </a:custGeom>
            <a:solidFill>
              <a:srgbClr val="E354F7">
                <a:alpha val="191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30"/>
            <p:cNvSpPr/>
            <p:nvPr/>
          </p:nvSpPr>
          <p:spPr>
            <a:xfrm>
              <a:off x="4948432" y="3047681"/>
              <a:ext cx="708325" cy="904050"/>
            </a:xfrm>
            <a:custGeom>
              <a:rect b="b" l="l" r="r" t="t"/>
              <a:pathLst>
                <a:path extrusionOk="0" h="36162" w="28333">
                  <a:moveTo>
                    <a:pt x="1" y="35290"/>
                  </a:moveTo>
                  <a:lnTo>
                    <a:pt x="1" y="15589"/>
                  </a:lnTo>
                  <a:cubicBezTo>
                    <a:pt x="1" y="15331"/>
                    <a:pt x="140" y="15096"/>
                    <a:pt x="366" y="14973"/>
                  </a:cubicBezTo>
                  <a:lnTo>
                    <a:pt x="27293" y="256"/>
                  </a:lnTo>
                  <a:cubicBezTo>
                    <a:pt x="27761" y="1"/>
                    <a:pt x="28332" y="340"/>
                    <a:pt x="28332" y="873"/>
                  </a:cubicBezTo>
                  <a:lnTo>
                    <a:pt x="28332" y="20573"/>
                  </a:lnTo>
                  <a:cubicBezTo>
                    <a:pt x="28331" y="20831"/>
                    <a:pt x="28192" y="21066"/>
                    <a:pt x="27966" y="21190"/>
                  </a:cubicBezTo>
                  <a:lnTo>
                    <a:pt x="1039" y="35906"/>
                  </a:lnTo>
                  <a:cubicBezTo>
                    <a:pt x="572" y="36161"/>
                    <a:pt x="1" y="35822"/>
                    <a:pt x="1" y="35290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4668775" y="4215925"/>
              <a:ext cx="87575" cy="73550"/>
            </a:xfrm>
            <a:custGeom>
              <a:rect b="b" l="l" r="r" t="t"/>
              <a:pathLst>
                <a:path extrusionOk="0" h="2942" w="3503">
                  <a:moveTo>
                    <a:pt x="3073" y="0"/>
                  </a:moveTo>
                  <a:cubicBezTo>
                    <a:pt x="3002" y="0"/>
                    <a:pt x="2929" y="18"/>
                    <a:pt x="2860" y="58"/>
                  </a:cubicBezTo>
                  <a:lnTo>
                    <a:pt x="215" y="1580"/>
                  </a:lnTo>
                  <a:cubicBezTo>
                    <a:pt x="83" y="1657"/>
                    <a:pt x="1" y="1799"/>
                    <a:pt x="1" y="1953"/>
                  </a:cubicBezTo>
                  <a:lnTo>
                    <a:pt x="1" y="2511"/>
                  </a:lnTo>
                  <a:cubicBezTo>
                    <a:pt x="1" y="2762"/>
                    <a:pt x="206" y="2941"/>
                    <a:pt x="430" y="2941"/>
                  </a:cubicBezTo>
                  <a:cubicBezTo>
                    <a:pt x="501" y="2941"/>
                    <a:pt x="574" y="2923"/>
                    <a:pt x="643" y="2884"/>
                  </a:cubicBezTo>
                  <a:lnTo>
                    <a:pt x="3288" y="1360"/>
                  </a:lnTo>
                  <a:cubicBezTo>
                    <a:pt x="3420" y="1283"/>
                    <a:pt x="3502" y="1143"/>
                    <a:pt x="3502" y="989"/>
                  </a:cubicBezTo>
                  <a:lnTo>
                    <a:pt x="3502" y="429"/>
                  </a:lnTo>
                  <a:cubicBezTo>
                    <a:pt x="3501" y="179"/>
                    <a:pt x="3296" y="0"/>
                    <a:pt x="3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4668825" y="4026500"/>
              <a:ext cx="296775" cy="193350"/>
            </a:xfrm>
            <a:custGeom>
              <a:rect b="b" l="l" r="r" t="t"/>
              <a:pathLst>
                <a:path extrusionOk="0" h="7734" w="11871">
                  <a:moveTo>
                    <a:pt x="11442" y="1"/>
                  </a:moveTo>
                  <a:cubicBezTo>
                    <a:pt x="11371" y="1"/>
                    <a:pt x="11298" y="19"/>
                    <a:pt x="11230" y="58"/>
                  </a:cubicBezTo>
                  <a:lnTo>
                    <a:pt x="215" y="6372"/>
                  </a:lnTo>
                  <a:cubicBezTo>
                    <a:pt x="82" y="6449"/>
                    <a:pt x="0" y="6591"/>
                    <a:pt x="0" y="6744"/>
                  </a:cubicBezTo>
                  <a:lnTo>
                    <a:pt x="0" y="7305"/>
                  </a:lnTo>
                  <a:cubicBezTo>
                    <a:pt x="0" y="7555"/>
                    <a:pt x="205" y="7734"/>
                    <a:pt x="429" y="7734"/>
                  </a:cubicBezTo>
                  <a:cubicBezTo>
                    <a:pt x="500" y="7734"/>
                    <a:pt x="573" y="7716"/>
                    <a:pt x="641" y="7677"/>
                  </a:cubicBezTo>
                  <a:lnTo>
                    <a:pt x="11656" y="1364"/>
                  </a:lnTo>
                  <a:cubicBezTo>
                    <a:pt x="11790" y="1287"/>
                    <a:pt x="11871" y="1145"/>
                    <a:pt x="11871" y="992"/>
                  </a:cubicBezTo>
                  <a:lnTo>
                    <a:pt x="11871" y="430"/>
                  </a:lnTo>
                  <a:cubicBezTo>
                    <a:pt x="11871" y="180"/>
                    <a:pt x="11666" y="1"/>
                    <a:pt x="11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4668825" y="3952300"/>
              <a:ext cx="183325" cy="128300"/>
            </a:xfrm>
            <a:custGeom>
              <a:rect b="b" l="l" r="r" t="t"/>
              <a:pathLst>
                <a:path extrusionOk="0" h="5132" w="7333">
                  <a:moveTo>
                    <a:pt x="6902" y="1"/>
                  </a:moveTo>
                  <a:cubicBezTo>
                    <a:pt x="6831" y="1"/>
                    <a:pt x="6758" y="19"/>
                    <a:pt x="6690" y="58"/>
                  </a:cubicBezTo>
                  <a:lnTo>
                    <a:pt x="216" y="3770"/>
                  </a:lnTo>
                  <a:cubicBezTo>
                    <a:pt x="84" y="3847"/>
                    <a:pt x="2" y="3987"/>
                    <a:pt x="2" y="4141"/>
                  </a:cubicBezTo>
                  <a:lnTo>
                    <a:pt x="2" y="4703"/>
                  </a:lnTo>
                  <a:cubicBezTo>
                    <a:pt x="1" y="4953"/>
                    <a:pt x="206" y="5132"/>
                    <a:pt x="431" y="5132"/>
                  </a:cubicBezTo>
                  <a:cubicBezTo>
                    <a:pt x="502" y="5132"/>
                    <a:pt x="574" y="5114"/>
                    <a:pt x="643" y="5075"/>
                  </a:cubicBezTo>
                  <a:lnTo>
                    <a:pt x="7116" y="1363"/>
                  </a:lnTo>
                  <a:cubicBezTo>
                    <a:pt x="7249" y="1286"/>
                    <a:pt x="7331" y="1145"/>
                    <a:pt x="7332" y="992"/>
                  </a:cubicBezTo>
                  <a:lnTo>
                    <a:pt x="7332" y="430"/>
                  </a:lnTo>
                  <a:cubicBezTo>
                    <a:pt x="7332" y="180"/>
                    <a:pt x="7126" y="1"/>
                    <a:pt x="69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4668825" y="3981350"/>
              <a:ext cx="254125" cy="168900"/>
            </a:xfrm>
            <a:custGeom>
              <a:rect b="b" l="l" r="r" t="t"/>
              <a:pathLst>
                <a:path extrusionOk="0" h="6756" w="10165">
                  <a:moveTo>
                    <a:pt x="9735" y="1"/>
                  </a:moveTo>
                  <a:cubicBezTo>
                    <a:pt x="9664" y="1"/>
                    <a:pt x="9591" y="19"/>
                    <a:pt x="9522" y="59"/>
                  </a:cubicBezTo>
                  <a:lnTo>
                    <a:pt x="216" y="5395"/>
                  </a:lnTo>
                  <a:cubicBezTo>
                    <a:pt x="82" y="5470"/>
                    <a:pt x="0" y="5612"/>
                    <a:pt x="0" y="5765"/>
                  </a:cubicBezTo>
                  <a:lnTo>
                    <a:pt x="0" y="6326"/>
                  </a:lnTo>
                  <a:cubicBezTo>
                    <a:pt x="0" y="6576"/>
                    <a:pt x="206" y="6756"/>
                    <a:pt x="430" y="6756"/>
                  </a:cubicBezTo>
                  <a:cubicBezTo>
                    <a:pt x="501" y="6756"/>
                    <a:pt x="574" y="6738"/>
                    <a:pt x="643" y="6698"/>
                  </a:cubicBezTo>
                  <a:lnTo>
                    <a:pt x="9949" y="1363"/>
                  </a:lnTo>
                  <a:cubicBezTo>
                    <a:pt x="10083" y="1287"/>
                    <a:pt x="10165" y="1144"/>
                    <a:pt x="10163" y="991"/>
                  </a:cubicBezTo>
                  <a:lnTo>
                    <a:pt x="10163" y="431"/>
                  </a:lnTo>
                  <a:cubicBezTo>
                    <a:pt x="10164" y="181"/>
                    <a:pt x="9959" y="1"/>
                    <a:pt x="9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2320750" y="4673400"/>
              <a:ext cx="1353275" cy="783125"/>
            </a:xfrm>
            <a:custGeom>
              <a:rect b="b" l="l" r="r" t="t"/>
              <a:pathLst>
                <a:path extrusionOk="0" fill="none" h="31325" w="54131">
                  <a:moveTo>
                    <a:pt x="44429" y="5575"/>
                  </a:moveTo>
                  <a:cubicBezTo>
                    <a:pt x="54079" y="11146"/>
                    <a:pt x="54130" y="20180"/>
                    <a:pt x="44537" y="25753"/>
                  </a:cubicBezTo>
                  <a:cubicBezTo>
                    <a:pt x="34950" y="31325"/>
                    <a:pt x="19356" y="31325"/>
                    <a:pt x="9705" y="25753"/>
                  </a:cubicBezTo>
                  <a:cubicBezTo>
                    <a:pt x="57" y="20182"/>
                    <a:pt x="1" y="11146"/>
                    <a:pt x="9587" y="5575"/>
                  </a:cubicBezTo>
                  <a:cubicBezTo>
                    <a:pt x="19179" y="0"/>
                    <a:pt x="34780" y="4"/>
                    <a:pt x="44429" y="5575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miter lim="139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2665275" y="5030175"/>
              <a:ext cx="664900" cy="266300"/>
            </a:xfrm>
            <a:custGeom>
              <a:rect b="b" l="l" r="r" t="t"/>
              <a:pathLst>
                <a:path extrusionOk="0" h="10652" w="26596">
                  <a:moveTo>
                    <a:pt x="26506" y="1663"/>
                  </a:moveTo>
                  <a:cubicBezTo>
                    <a:pt x="26396" y="3648"/>
                    <a:pt x="24995" y="5250"/>
                    <a:pt x="23427" y="6330"/>
                  </a:cubicBezTo>
                  <a:cubicBezTo>
                    <a:pt x="21528" y="7639"/>
                    <a:pt x="19251" y="8382"/>
                    <a:pt x="16990" y="8756"/>
                  </a:cubicBezTo>
                  <a:cubicBezTo>
                    <a:pt x="12504" y="9496"/>
                    <a:pt x="7288" y="9004"/>
                    <a:pt x="3402" y="6471"/>
                  </a:cubicBezTo>
                  <a:cubicBezTo>
                    <a:pt x="1654" y="5332"/>
                    <a:pt x="46" y="3559"/>
                    <a:pt x="53" y="1354"/>
                  </a:cubicBezTo>
                  <a:cubicBezTo>
                    <a:pt x="49" y="2894"/>
                    <a:pt x="0" y="1202"/>
                    <a:pt x="41" y="2741"/>
                  </a:cubicBezTo>
                  <a:cubicBezTo>
                    <a:pt x="134" y="6308"/>
                    <a:pt x="3938" y="8420"/>
                    <a:pt x="6914" y="9378"/>
                  </a:cubicBezTo>
                  <a:cubicBezTo>
                    <a:pt x="10571" y="10553"/>
                    <a:pt x="14684" y="10652"/>
                    <a:pt x="18410" y="9741"/>
                  </a:cubicBezTo>
                  <a:cubicBezTo>
                    <a:pt x="21513" y="8984"/>
                    <a:pt x="25515" y="7222"/>
                    <a:pt x="26367" y="3784"/>
                  </a:cubicBezTo>
                  <a:cubicBezTo>
                    <a:pt x="26595" y="2862"/>
                    <a:pt x="26506" y="1846"/>
                    <a:pt x="26509" y="905"/>
                  </a:cubicBezTo>
                  <a:cubicBezTo>
                    <a:pt x="26512" y="0"/>
                    <a:pt x="26514" y="2334"/>
                    <a:pt x="26516" y="1429"/>
                  </a:cubicBezTo>
                  <a:cubicBezTo>
                    <a:pt x="26514" y="1507"/>
                    <a:pt x="26512" y="1585"/>
                    <a:pt x="26506" y="166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2633900" y="4873375"/>
              <a:ext cx="726925" cy="383250"/>
            </a:xfrm>
            <a:custGeom>
              <a:rect b="b" l="l" r="r" t="t"/>
              <a:pathLst>
                <a:path extrusionOk="0" h="15330" w="29077">
                  <a:moveTo>
                    <a:pt x="14504" y="1429"/>
                  </a:moveTo>
                  <a:cubicBezTo>
                    <a:pt x="17261" y="1429"/>
                    <a:pt x="20021" y="2038"/>
                    <a:pt x="22131" y="3256"/>
                  </a:cubicBezTo>
                  <a:cubicBezTo>
                    <a:pt x="26350" y="5693"/>
                    <a:pt x="26370" y="9640"/>
                    <a:pt x="22177" y="12077"/>
                  </a:cubicBezTo>
                  <a:cubicBezTo>
                    <a:pt x="20082" y="13295"/>
                    <a:pt x="17330" y="13904"/>
                    <a:pt x="14574" y="13904"/>
                  </a:cubicBezTo>
                  <a:cubicBezTo>
                    <a:pt x="11819" y="13904"/>
                    <a:pt x="9060" y="13295"/>
                    <a:pt x="6951" y="12077"/>
                  </a:cubicBezTo>
                  <a:cubicBezTo>
                    <a:pt x="2732" y="9640"/>
                    <a:pt x="2709" y="5690"/>
                    <a:pt x="6898" y="3256"/>
                  </a:cubicBezTo>
                  <a:cubicBezTo>
                    <a:pt x="8994" y="2038"/>
                    <a:pt x="11748" y="1429"/>
                    <a:pt x="14504" y="1429"/>
                  </a:cubicBezTo>
                  <a:close/>
                  <a:moveTo>
                    <a:pt x="14496" y="0"/>
                  </a:moveTo>
                  <a:cubicBezTo>
                    <a:pt x="11110" y="0"/>
                    <a:pt x="7727" y="748"/>
                    <a:pt x="5151" y="2245"/>
                  </a:cubicBezTo>
                  <a:cubicBezTo>
                    <a:pt x="1" y="5238"/>
                    <a:pt x="31" y="10092"/>
                    <a:pt x="5214" y="13085"/>
                  </a:cubicBezTo>
                  <a:cubicBezTo>
                    <a:pt x="7806" y="14581"/>
                    <a:pt x="11196" y="15329"/>
                    <a:pt x="14582" y="15329"/>
                  </a:cubicBezTo>
                  <a:cubicBezTo>
                    <a:pt x="17968" y="15329"/>
                    <a:pt x="21350" y="14581"/>
                    <a:pt x="23925" y="13085"/>
                  </a:cubicBezTo>
                  <a:cubicBezTo>
                    <a:pt x="29077" y="10090"/>
                    <a:pt x="29049" y="5238"/>
                    <a:pt x="23866" y="2245"/>
                  </a:cubicBezTo>
                  <a:cubicBezTo>
                    <a:pt x="21275" y="749"/>
                    <a:pt x="17884" y="0"/>
                    <a:pt x="1449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2633900" y="4854650"/>
              <a:ext cx="726925" cy="420675"/>
            </a:xfrm>
            <a:custGeom>
              <a:rect b="b" l="l" r="r" t="t"/>
              <a:pathLst>
                <a:path extrusionOk="0" h="16827" w="29077">
                  <a:moveTo>
                    <a:pt x="23866" y="2994"/>
                  </a:moveTo>
                  <a:cubicBezTo>
                    <a:pt x="29049" y="5987"/>
                    <a:pt x="29077" y="10839"/>
                    <a:pt x="23925" y="13834"/>
                  </a:cubicBezTo>
                  <a:cubicBezTo>
                    <a:pt x="18774" y="16826"/>
                    <a:pt x="10398" y="16826"/>
                    <a:pt x="5214" y="13834"/>
                  </a:cubicBezTo>
                  <a:cubicBezTo>
                    <a:pt x="31" y="10841"/>
                    <a:pt x="1" y="5987"/>
                    <a:pt x="5151" y="2994"/>
                  </a:cubicBezTo>
                  <a:cubicBezTo>
                    <a:pt x="10303" y="0"/>
                    <a:pt x="18684" y="2"/>
                    <a:pt x="23866" y="2994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2763900" y="3863225"/>
              <a:ext cx="476325" cy="1328125"/>
            </a:xfrm>
            <a:custGeom>
              <a:rect b="b" l="l" r="r" t="t"/>
              <a:pathLst>
                <a:path extrusionOk="0" h="53125" w="19053">
                  <a:moveTo>
                    <a:pt x="18990" y="48712"/>
                  </a:moveTo>
                  <a:cubicBezTo>
                    <a:pt x="19053" y="48389"/>
                    <a:pt x="19053" y="48057"/>
                    <a:pt x="18990" y="47735"/>
                  </a:cubicBezTo>
                  <a:lnTo>
                    <a:pt x="18990" y="1"/>
                  </a:lnTo>
                  <a:lnTo>
                    <a:pt x="0" y="1"/>
                  </a:lnTo>
                  <a:lnTo>
                    <a:pt x="0" y="48712"/>
                  </a:lnTo>
                  <a:lnTo>
                    <a:pt x="41" y="48712"/>
                  </a:lnTo>
                  <a:cubicBezTo>
                    <a:pt x="485" y="51192"/>
                    <a:pt x="4567" y="53124"/>
                    <a:pt x="9533" y="53109"/>
                  </a:cubicBezTo>
                  <a:cubicBezTo>
                    <a:pt x="14461" y="53093"/>
                    <a:pt x="18509" y="51167"/>
                    <a:pt x="18990" y="487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1"/>
          <p:cNvSpPr/>
          <p:nvPr/>
        </p:nvSpPr>
        <p:spPr>
          <a:xfrm rot="5400000">
            <a:off x="1027325" y="257050"/>
            <a:ext cx="2442600" cy="53313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FFFF">
                  <a:alpha val="11372"/>
                  <a:alpha val="11380"/>
                </a:srgbClr>
              </a:gs>
              <a:gs pos="66000">
                <a:srgbClr val="E354F7">
                  <a:alpha val="16078"/>
                  <a:alpha val="11380"/>
                </a:srgbClr>
              </a:gs>
              <a:gs pos="100000">
                <a:srgbClr val="10ECFF">
                  <a:alpha val="25490"/>
                  <a:alpha val="11380"/>
                </a:srgbClr>
              </a:gs>
            </a:gsLst>
            <a:lin ang="5400012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31"/>
          <p:cNvSpPr txBox="1"/>
          <p:nvPr>
            <p:ph type="title"/>
          </p:nvPr>
        </p:nvSpPr>
        <p:spPr>
          <a:xfrm>
            <a:off x="639950" y="550275"/>
            <a:ext cx="38802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ELECTRON</a:t>
            </a:r>
            <a:endParaRPr/>
          </a:p>
        </p:txBody>
      </p:sp>
      <p:sp>
        <p:nvSpPr>
          <p:cNvPr id="762" name="Google Shape;762;p31"/>
          <p:cNvSpPr txBox="1"/>
          <p:nvPr>
            <p:ph idx="1" type="body"/>
          </p:nvPr>
        </p:nvSpPr>
        <p:spPr>
          <a:xfrm>
            <a:off x="131325" y="1813600"/>
            <a:ext cx="4353000" cy="20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/>
              <a:t>An open source library developed by GitHub for building cross-platform desktop applications with HTML, CSS, and JavaScript. Electron accomplishes this by combining Chromium and Node.js into a single runtime and apps can be packaged for Mac, Windows, and Linux.</a:t>
            </a:r>
            <a:endParaRPr sz="2000"/>
          </a:p>
        </p:txBody>
      </p:sp>
      <p:sp>
        <p:nvSpPr>
          <p:cNvPr id="763" name="Google Shape;763;p31"/>
          <p:cNvSpPr txBox="1"/>
          <p:nvPr>
            <p:ph type="title"/>
          </p:nvPr>
        </p:nvSpPr>
        <p:spPr>
          <a:xfrm>
            <a:off x="6356874" y="3360088"/>
            <a:ext cx="1883100" cy="54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Electron</a:t>
            </a:r>
            <a:endParaRPr sz="3000"/>
          </a:p>
        </p:txBody>
      </p:sp>
      <p:pic>
        <p:nvPicPr>
          <p:cNvPr id="764" name="Google Shape;76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3612" y="1427775"/>
            <a:ext cx="1989624" cy="198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" name="Google Shape;769;p32"/>
          <p:cNvGrpSpPr/>
          <p:nvPr/>
        </p:nvGrpSpPr>
        <p:grpSpPr>
          <a:xfrm>
            <a:off x="1219801" y="1624372"/>
            <a:ext cx="5942394" cy="2877638"/>
            <a:chOff x="238125" y="1127375"/>
            <a:chExt cx="7142300" cy="3458700"/>
          </a:xfrm>
        </p:grpSpPr>
        <p:sp>
          <p:nvSpPr>
            <p:cNvPr id="770" name="Google Shape;770;p32"/>
            <p:cNvSpPr/>
            <p:nvPr/>
          </p:nvSpPr>
          <p:spPr>
            <a:xfrm>
              <a:off x="5001425" y="1127375"/>
              <a:ext cx="2379000" cy="2379025"/>
            </a:xfrm>
            <a:custGeom>
              <a:rect b="b" l="l" r="r" t="t"/>
              <a:pathLst>
                <a:path extrusionOk="0" h="95161" w="95160">
                  <a:moveTo>
                    <a:pt x="62821" y="0"/>
                  </a:moveTo>
                  <a:cubicBezTo>
                    <a:pt x="44990" y="0"/>
                    <a:pt x="30483" y="14508"/>
                    <a:pt x="30483" y="32339"/>
                  </a:cubicBezTo>
                  <a:lnTo>
                    <a:pt x="39050" y="32339"/>
                  </a:lnTo>
                  <a:cubicBezTo>
                    <a:pt x="39050" y="19209"/>
                    <a:pt x="49692" y="8567"/>
                    <a:pt x="62821" y="8567"/>
                  </a:cubicBezTo>
                  <a:cubicBezTo>
                    <a:pt x="75951" y="8567"/>
                    <a:pt x="86593" y="19209"/>
                    <a:pt x="86593" y="32339"/>
                  </a:cubicBezTo>
                  <a:cubicBezTo>
                    <a:pt x="86593" y="45468"/>
                    <a:pt x="75951" y="56110"/>
                    <a:pt x="62821" y="56110"/>
                  </a:cubicBezTo>
                  <a:cubicBezTo>
                    <a:pt x="54709" y="56110"/>
                    <a:pt x="47550" y="52045"/>
                    <a:pt x="43260" y="45842"/>
                  </a:cubicBezTo>
                  <a:lnTo>
                    <a:pt x="0" y="89102"/>
                  </a:lnTo>
                  <a:lnTo>
                    <a:pt x="6059" y="95161"/>
                  </a:lnTo>
                  <a:lnTo>
                    <a:pt x="43188" y="58030"/>
                  </a:lnTo>
                  <a:cubicBezTo>
                    <a:pt x="48800" y="62337"/>
                    <a:pt x="55630" y="64677"/>
                    <a:pt x="62821" y="64677"/>
                  </a:cubicBezTo>
                  <a:cubicBezTo>
                    <a:pt x="80654" y="64677"/>
                    <a:pt x="95160" y="50171"/>
                    <a:pt x="95160" y="32339"/>
                  </a:cubicBezTo>
                  <a:cubicBezTo>
                    <a:pt x="95160" y="14508"/>
                    <a:pt x="80654" y="0"/>
                    <a:pt x="62821" y="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32"/>
            <p:cNvSpPr/>
            <p:nvPr/>
          </p:nvSpPr>
          <p:spPr>
            <a:xfrm>
              <a:off x="1305025" y="1127375"/>
              <a:ext cx="3125525" cy="2391800"/>
            </a:xfrm>
            <a:custGeom>
              <a:rect b="b" l="l" r="r" t="t"/>
              <a:pathLst>
                <a:path extrusionOk="0" h="95672" w="125021">
                  <a:moveTo>
                    <a:pt x="89026" y="51973"/>
                  </a:moveTo>
                  <a:cubicBezTo>
                    <a:pt x="93334" y="46361"/>
                    <a:pt x="95672" y="39531"/>
                    <a:pt x="95672" y="32339"/>
                  </a:cubicBezTo>
                  <a:cubicBezTo>
                    <a:pt x="95672" y="14508"/>
                    <a:pt x="81166" y="0"/>
                    <a:pt x="63334" y="0"/>
                  </a:cubicBezTo>
                  <a:cubicBezTo>
                    <a:pt x="45503" y="0"/>
                    <a:pt x="30997" y="14508"/>
                    <a:pt x="30997" y="32339"/>
                  </a:cubicBezTo>
                  <a:cubicBezTo>
                    <a:pt x="30997" y="39531"/>
                    <a:pt x="33335" y="46361"/>
                    <a:pt x="37642" y="51973"/>
                  </a:cubicBezTo>
                  <a:lnTo>
                    <a:pt x="0" y="89615"/>
                  </a:lnTo>
                  <a:lnTo>
                    <a:pt x="6058" y="95672"/>
                  </a:lnTo>
                  <a:lnTo>
                    <a:pt x="49831" y="51899"/>
                  </a:lnTo>
                  <a:cubicBezTo>
                    <a:pt x="43628" y="47610"/>
                    <a:pt x="39562" y="40451"/>
                    <a:pt x="39562" y="32339"/>
                  </a:cubicBezTo>
                  <a:cubicBezTo>
                    <a:pt x="39562" y="19209"/>
                    <a:pt x="50204" y="8567"/>
                    <a:pt x="63334" y="8567"/>
                  </a:cubicBezTo>
                  <a:cubicBezTo>
                    <a:pt x="76463" y="8567"/>
                    <a:pt x="87105" y="19209"/>
                    <a:pt x="87105" y="32339"/>
                  </a:cubicBezTo>
                  <a:cubicBezTo>
                    <a:pt x="87105" y="40451"/>
                    <a:pt x="83040" y="47610"/>
                    <a:pt x="76838" y="51899"/>
                  </a:cubicBezTo>
                  <a:lnTo>
                    <a:pt x="118963" y="94025"/>
                  </a:lnTo>
                  <a:lnTo>
                    <a:pt x="125020" y="8796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32"/>
            <p:cNvSpPr/>
            <p:nvPr/>
          </p:nvSpPr>
          <p:spPr>
            <a:xfrm>
              <a:off x="2294050" y="1341525"/>
              <a:ext cx="1188650" cy="1188625"/>
            </a:xfrm>
            <a:custGeom>
              <a:rect b="b" l="l" r="r" t="t"/>
              <a:pathLst>
                <a:path extrusionOk="0" h="47545" w="47546">
                  <a:moveTo>
                    <a:pt x="47546" y="23773"/>
                  </a:moveTo>
                  <a:cubicBezTo>
                    <a:pt x="47546" y="30078"/>
                    <a:pt x="45040" y="36123"/>
                    <a:pt x="40583" y="40582"/>
                  </a:cubicBezTo>
                  <a:cubicBezTo>
                    <a:pt x="36125" y="45040"/>
                    <a:pt x="30078" y="47544"/>
                    <a:pt x="23773" y="47544"/>
                  </a:cubicBezTo>
                  <a:cubicBezTo>
                    <a:pt x="17469" y="47544"/>
                    <a:pt x="11422" y="45040"/>
                    <a:pt x="6964" y="40582"/>
                  </a:cubicBezTo>
                  <a:cubicBezTo>
                    <a:pt x="2505" y="36123"/>
                    <a:pt x="1" y="30078"/>
                    <a:pt x="1" y="23773"/>
                  </a:cubicBezTo>
                  <a:cubicBezTo>
                    <a:pt x="1" y="17467"/>
                    <a:pt x="2505" y="11422"/>
                    <a:pt x="6964" y="6963"/>
                  </a:cubicBezTo>
                  <a:cubicBezTo>
                    <a:pt x="11422" y="2505"/>
                    <a:pt x="17469" y="1"/>
                    <a:pt x="23773" y="1"/>
                  </a:cubicBezTo>
                  <a:cubicBezTo>
                    <a:pt x="30078" y="1"/>
                    <a:pt x="36125" y="2505"/>
                    <a:pt x="40583" y="6963"/>
                  </a:cubicBezTo>
                  <a:cubicBezTo>
                    <a:pt x="45040" y="11422"/>
                    <a:pt x="47546" y="17467"/>
                    <a:pt x="47546" y="237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32"/>
            <p:cNvSpPr/>
            <p:nvPr/>
          </p:nvSpPr>
          <p:spPr>
            <a:xfrm>
              <a:off x="4135850" y="3183300"/>
              <a:ext cx="1188625" cy="1188650"/>
            </a:xfrm>
            <a:custGeom>
              <a:rect b="b" l="l" r="r" t="t"/>
              <a:pathLst>
                <a:path extrusionOk="0" h="47546" w="47545">
                  <a:moveTo>
                    <a:pt x="47545" y="23772"/>
                  </a:moveTo>
                  <a:cubicBezTo>
                    <a:pt x="47545" y="30078"/>
                    <a:pt x="45041" y="36125"/>
                    <a:pt x="40582" y="40582"/>
                  </a:cubicBezTo>
                  <a:cubicBezTo>
                    <a:pt x="36124" y="45040"/>
                    <a:pt x="30077" y="47546"/>
                    <a:pt x="23773" y="47546"/>
                  </a:cubicBezTo>
                  <a:cubicBezTo>
                    <a:pt x="17468" y="47546"/>
                    <a:pt x="11421" y="45040"/>
                    <a:pt x="6963" y="40582"/>
                  </a:cubicBezTo>
                  <a:cubicBezTo>
                    <a:pt x="2506" y="36125"/>
                    <a:pt x="0" y="30078"/>
                    <a:pt x="0" y="23772"/>
                  </a:cubicBezTo>
                  <a:cubicBezTo>
                    <a:pt x="0" y="17469"/>
                    <a:pt x="2506" y="11422"/>
                    <a:pt x="6963" y="6964"/>
                  </a:cubicBezTo>
                  <a:cubicBezTo>
                    <a:pt x="11421" y="2505"/>
                    <a:pt x="17468" y="1"/>
                    <a:pt x="23773" y="1"/>
                  </a:cubicBezTo>
                  <a:cubicBezTo>
                    <a:pt x="30077" y="1"/>
                    <a:pt x="36124" y="2505"/>
                    <a:pt x="40582" y="6964"/>
                  </a:cubicBezTo>
                  <a:cubicBezTo>
                    <a:pt x="45041" y="11422"/>
                    <a:pt x="47545" y="17469"/>
                    <a:pt x="47545" y="237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32"/>
            <p:cNvSpPr/>
            <p:nvPr/>
          </p:nvSpPr>
          <p:spPr>
            <a:xfrm>
              <a:off x="5977650" y="1341525"/>
              <a:ext cx="1188625" cy="1188625"/>
            </a:xfrm>
            <a:custGeom>
              <a:rect b="b" l="l" r="r" t="t"/>
              <a:pathLst>
                <a:path extrusionOk="0" h="47545" w="47545">
                  <a:moveTo>
                    <a:pt x="47544" y="23773"/>
                  </a:moveTo>
                  <a:cubicBezTo>
                    <a:pt x="47544" y="30078"/>
                    <a:pt x="45040" y="36123"/>
                    <a:pt x="40582" y="40582"/>
                  </a:cubicBezTo>
                  <a:cubicBezTo>
                    <a:pt x="36124" y="45040"/>
                    <a:pt x="30078" y="47544"/>
                    <a:pt x="23772" y="47544"/>
                  </a:cubicBezTo>
                  <a:cubicBezTo>
                    <a:pt x="17468" y="47544"/>
                    <a:pt x="11422" y="45040"/>
                    <a:pt x="6964" y="40582"/>
                  </a:cubicBezTo>
                  <a:cubicBezTo>
                    <a:pt x="2505" y="36123"/>
                    <a:pt x="1" y="30078"/>
                    <a:pt x="1" y="23773"/>
                  </a:cubicBezTo>
                  <a:cubicBezTo>
                    <a:pt x="1" y="17467"/>
                    <a:pt x="2505" y="11422"/>
                    <a:pt x="6964" y="6963"/>
                  </a:cubicBezTo>
                  <a:cubicBezTo>
                    <a:pt x="11422" y="2505"/>
                    <a:pt x="17468" y="1"/>
                    <a:pt x="23772" y="1"/>
                  </a:cubicBezTo>
                  <a:cubicBezTo>
                    <a:pt x="30078" y="1"/>
                    <a:pt x="36124" y="2505"/>
                    <a:pt x="40582" y="6963"/>
                  </a:cubicBezTo>
                  <a:cubicBezTo>
                    <a:pt x="45040" y="11422"/>
                    <a:pt x="47544" y="17467"/>
                    <a:pt x="47544" y="237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3731675" y="2779150"/>
              <a:ext cx="1989275" cy="1806925"/>
            </a:xfrm>
            <a:custGeom>
              <a:rect b="b" l="l" r="r" t="t"/>
              <a:pathLst>
                <a:path extrusionOk="0" h="72277" w="79571">
                  <a:moveTo>
                    <a:pt x="79570" y="6367"/>
                  </a:moveTo>
                  <a:lnTo>
                    <a:pt x="73512" y="308"/>
                  </a:lnTo>
                  <a:lnTo>
                    <a:pt x="53444" y="20378"/>
                  </a:lnTo>
                  <a:cubicBezTo>
                    <a:pt x="59646" y="24668"/>
                    <a:pt x="63712" y="31828"/>
                    <a:pt x="63712" y="39938"/>
                  </a:cubicBezTo>
                  <a:cubicBezTo>
                    <a:pt x="63712" y="53068"/>
                    <a:pt x="53069" y="63712"/>
                    <a:pt x="39940" y="63712"/>
                  </a:cubicBezTo>
                  <a:cubicBezTo>
                    <a:pt x="26811" y="63712"/>
                    <a:pt x="16169" y="53068"/>
                    <a:pt x="16169" y="39938"/>
                  </a:cubicBezTo>
                  <a:cubicBezTo>
                    <a:pt x="16169" y="31828"/>
                    <a:pt x="20236" y="24668"/>
                    <a:pt x="26436" y="20378"/>
                  </a:cubicBezTo>
                  <a:lnTo>
                    <a:pt x="6058" y="0"/>
                  </a:lnTo>
                  <a:lnTo>
                    <a:pt x="1" y="6057"/>
                  </a:lnTo>
                  <a:lnTo>
                    <a:pt x="14248" y="20305"/>
                  </a:lnTo>
                  <a:cubicBezTo>
                    <a:pt x="9942" y="25917"/>
                    <a:pt x="7602" y="32747"/>
                    <a:pt x="7602" y="39938"/>
                  </a:cubicBezTo>
                  <a:cubicBezTo>
                    <a:pt x="7602" y="57771"/>
                    <a:pt x="22108" y="72277"/>
                    <a:pt x="39940" y="72277"/>
                  </a:cubicBezTo>
                  <a:cubicBezTo>
                    <a:pt x="57771" y="72277"/>
                    <a:pt x="72279" y="57771"/>
                    <a:pt x="72279" y="39938"/>
                  </a:cubicBezTo>
                  <a:cubicBezTo>
                    <a:pt x="72279" y="32747"/>
                    <a:pt x="69939" y="25917"/>
                    <a:pt x="65632" y="2030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32"/>
            <p:cNvSpPr/>
            <p:nvPr/>
          </p:nvSpPr>
          <p:spPr>
            <a:xfrm>
              <a:off x="452275" y="3183300"/>
              <a:ext cx="1188625" cy="1188650"/>
            </a:xfrm>
            <a:custGeom>
              <a:rect b="b" l="l" r="r" t="t"/>
              <a:pathLst>
                <a:path extrusionOk="0" h="47546" w="47545">
                  <a:moveTo>
                    <a:pt x="47544" y="23772"/>
                  </a:moveTo>
                  <a:cubicBezTo>
                    <a:pt x="47544" y="30078"/>
                    <a:pt x="45040" y="36125"/>
                    <a:pt x="40582" y="40582"/>
                  </a:cubicBezTo>
                  <a:cubicBezTo>
                    <a:pt x="36123" y="45040"/>
                    <a:pt x="30076" y="47546"/>
                    <a:pt x="23773" y="47546"/>
                  </a:cubicBezTo>
                  <a:cubicBezTo>
                    <a:pt x="17467" y="47546"/>
                    <a:pt x="11420" y="45040"/>
                    <a:pt x="6963" y="40582"/>
                  </a:cubicBezTo>
                  <a:cubicBezTo>
                    <a:pt x="2505" y="36125"/>
                    <a:pt x="1" y="30078"/>
                    <a:pt x="1" y="23772"/>
                  </a:cubicBezTo>
                  <a:cubicBezTo>
                    <a:pt x="1" y="17469"/>
                    <a:pt x="2505" y="11422"/>
                    <a:pt x="6963" y="6964"/>
                  </a:cubicBezTo>
                  <a:cubicBezTo>
                    <a:pt x="11420" y="2505"/>
                    <a:pt x="17467" y="1"/>
                    <a:pt x="23773" y="1"/>
                  </a:cubicBezTo>
                  <a:cubicBezTo>
                    <a:pt x="30076" y="1"/>
                    <a:pt x="36123" y="2505"/>
                    <a:pt x="40582" y="6964"/>
                  </a:cubicBezTo>
                  <a:cubicBezTo>
                    <a:pt x="45040" y="11422"/>
                    <a:pt x="47544" y="17469"/>
                    <a:pt x="47544" y="237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32"/>
            <p:cNvSpPr/>
            <p:nvPr/>
          </p:nvSpPr>
          <p:spPr>
            <a:xfrm>
              <a:off x="238125" y="2780850"/>
              <a:ext cx="1805225" cy="1805225"/>
            </a:xfrm>
            <a:custGeom>
              <a:rect b="b" l="l" r="r" t="t"/>
              <a:pathLst>
                <a:path extrusionOk="0" h="72209" w="72209">
                  <a:moveTo>
                    <a:pt x="72208" y="6059"/>
                  </a:moveTo>
                  <a:lnTo>
                    <a:pt x="66151" y="1"/>
                  </a:lnTo>
                  <a:lnTo>
                    <a:pt x="45843" y="20310"/>
                  </a:lnTo>
                  <a:cubicBezTo>
                    <a:pt x="52045" y="24600"/>
                    <a:pt x="56110" y="31760"/>
                    <a:pt x="56110" y="39870"/>
                  </a:cubicBezTo>
                  <a:cubicBezTo>
                    <a:pt x="56110" y="53000"/>
                    <a:pt x="45468" y="63644"/>
                    <a:pt x="32339" y="63644"/>
                  </a:cubicBezTo>
                  <a:cubicBezTo>
                    <a:pt x="19209" y="63644"/>
                    <a:pt x="8567" y="53000"/>
                    <a:pt x="8567" y="39870"/>
                  </a:cubicBezTo>
                  <a:cubicBezTo>
                    <a:pt x="8567" y="26743"/>
                    <a:pt x="19209" y="16099"/>
                    <a:pt x="32339" y="16099"/>
                  </a:cubicBezTo>
                  <a:lnTo>
                    <a:pt x="32339" y="16099"/>
                  </a:lnTo>
                  <a:lnTo>
                    <a:pt x="32339" y="7533"/>
                  </a:lnTo>
                  <a:cubicBezTo>
                    <a:pt x="14508" y="7533"/>
                    <a:pt x="0" y="22040"/>
                    <a:pt x="0" y="39872"/>
                  </a:cubicBezTo>
                  <a:cubicBezTo>
                    <a:pt x="0" y="57703"/>
                    <a:pt x="14508" y="72209"/>
                    <a:pt x="32339" y="72209"/>
                  </a:cubicBezTo>
                  <a:cubicBezTo>
                    <a:pt x="50170" y="72209"/>
                    <a:pt x="64677" y="57703"/>
                    <a:pt x="64677" y="39872"/>
                  </a:cubicBezTo>
                  <a:cubicBezTo>
                    <a:pt x="64677" y="32679"/>
                    <a:pt x="62337" y="25849"/>
                    <a:pt x="58031" y="2023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86274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8" name="Google Shape;778;p32"/>
          <p:cNvSpPr txBox="1"/>
          <p:nvPr>
            <p:ph type="title"/>
          </p:nvPr>
        </p:nvSpPr>
        <p:spPr>
          <a:xfrm>
            <a:off x="639950" y="550275"/>
            <a:ext cx="5439900" cy="6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VERSION</a:t>
            </a:r>
            <a:endParaRPr/>
          </a:p>
        </p:txBody>
      </p:sp>
      <p:sp>
        <p:nvSpPr>
          <p:cNvPr id="779" name="Google Shape;779;p32"/>
          <p:cNvSpPr/>
          <p:nvPr/>
        </p:nvSpPr>
        <p:spPr>
          <a:xfrm>
            <a:off x="3014987" y="1887180"/>
            <a:ext cx="819645" cy="819666"/>
          </a:xfrm>
          <a:custGeom>
            <a:rect b="b" l="l" r="r" t="t"/>
            <a:pathLst>
              <a:path extrusionOk="0" h="39407" w="39406">
                <a:moveTo>
                  <a:pt x="19703" y="0"/>
                </a:moveTo>
                <a:cubicBezTo>
                  <a:pt x="14478" y="0"/>
                  <a:pt x="9467" y="2076"/>
                  <a:pt x="5772" y="5771"/>
                </a:cubicBezTo>
                <a:cubicBezTo>
                  <a:pt x="2077" y="9466"/>
                  <a:pt x="1" y="14477"/>
                  <a:pt x="1" y="19704"/>
                </a:cubicBezTo>
                <a:cubicBezTo>
                  <a:pt x="1" y="24930"/>
                  <a:pt x="2077" y="29941"/>
                  <a:pt x="5772" y="33636"/>
                </a:cubicBezTo>
                <a:cubicBezTo>
                  <a:pt x="9467" y="37331"/>
                  <a:pt x="14478" y="39407"/>
                  <a:pt x="19703" y="39407"/>
                </a:cubicBezTo>
                <a:cubicBezTo>
                  <a:pt x="24929" y="39407"/>
                  <a:pt x="29940" y="37331"/>
                  <a:pt x="33635" y="33636"/>
                </a:cubicBezTo>
                <a:cubicBezTo>
                  <a:pt x="37330" y="29941"/>
                  <a:pt x="39406" y="24930"/>
                  <a:pt x="39406" y="19704"/>
                </a:cubicBezTo>
                <a:cubicBezTo>
                  <a:pt x="39406" y="14477"/>
                  <a:pt x="37330" y="9466"/>
                  <a:pt x="33635" y="5771"/>
                </a:cubicBezTo>
                <a:cubicBezTo>
                  <a:pt x="29940" y="2076"/>
                  <a:pt x="24929" y="0"/>
                  <a:pt x="197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2"/>
          <p:cNvSpPr/>
          <p:nvPr/>
        </p:nvSpPr>
        <p:spPr>
          <a:xfrm>
            <a:off x="1482609" y="3419558"/>
            <a:ext cx="819666" cy="819645"/>
          </a:xfrm>
          <a:custGeom>
            <a:rect b="b" l="l" r="r" t="t"/>
            <a:pathLst>
              <a:path extrusionOk="0" h="39406" w="39407">
                <a:moveTo>
                  <a:pt x="19704" y="1"/>
                </a:moveTo>
                <a:cubicBezTo>
                  <a:pt x="14477" y="1"/>
                  <a:pt x="9466" y="2076"/>
                  <a:pt x="5771" y="5772"/>
                </a:cubicBezTo>
                <a:cubicBezTo>
                  <a:pt x="2076" y="9467"/>
                  <a:pt x="0" y="14478"/>
                  <a:pt x="0" y="19702"/>
                </a:cubicBezTo>
                <a:cubicBezTo>
                  <a:pt x="0" y="24929"/>
                  <a:pt x="2076" y="29940"/>
                  <a:pt x="5771" y="33635"/>
                </a:cubicBezTo>
                <a:cubicBezTo>
                  <a:pt x="9466" y="37330"/>
                  <a:pt x="14477" y="39406"/>
                  <a:pt x="19704" y="39406"/>
                </a:cubicBezTo>
                <a:cubicBezTo>
                  <a:pt x="24928" y="39406"/>
                  <a:pt x="29941" y="37330"/>
                  <a:pt x="33636" y="33635"/>
                </a:cubicBezTo>
                <a:cubicBezTo>
                  <a:pt x="37330" y="29940"/>
                  <a:pt x="39407" y="24929"/>
                  <a:pt x="39407" y="19702"/>
                </a:cubicBezTo>
                <a:cubicBezTo>
                  <a:pt x="39407" y="14478"/>
                  <a:pt x="37330" y="9467"/>
                  <a:pt x="33636" y="5772"/>
                </a:cubicBezTo>
                <a:cubicBezTo>
                  <a:pt x="29941" y="2076"/>
                  <a:pt x="24928" y="1"/>
                  <a:pt x="197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2"/>
          <p:cNvSpPr/>
          <p:nvPr/>
        </p:nvSpPr>
        <p:spPr>
          <a:xfrm>
            <a:off x="4547344" y="3419558"/>
            <a:ext cx="819666" cy="819645"/>
          </a:xfrm>
          <a:custGeom>
            <a:rect b="b" l="l" r="r" t="t"/>
            <a:pathLst>
              <a:path extrusionOk="0" h="39406" w="39407">
                <a:moveTo>
                  <a:pt x="19704" y="1"/>
                </a:moveTo>
                <a:cubicBezTo>
                  <a:pt x="14478" y="1"/>
                  <a:pt x="9467" y="2076"/>
                  <a:pt x="5772" y="5772"/>
                </a:cubicBezTo>
                <a:cubicBezTo>
                  <a:pt x="2077" y="9467"/>
                  <a:pt x="1" y="14478"/>
                  <a:pt x="1" y="19702"/>
                </a:cubicBezTo>
                <a:cubicBezTo>
                  <a:pt x="1" y="24929"/>
                  <a:pt x="2077" y="29940"/>
                  <a:pt x="5772" y="33635"/>
                </a:cubicBezTo>
                <a:cubicBezTo>
                  <a:pt x="9467" y="37330"/>
                  <a:pt x="14478" y="39406"/>
                  <a:pt x="19704" y="39406"/>
                </a:cubicBezTo>
                <a:cubicBezTo>
                  <a:pt x="24929" y="39406"/>
                  <a:pt x="29941" y="37330"/>
                  <a:pt x="33635" y="33635"/>
                </a:cubicBezTo>
                <a:cubicBezTo>
                  <a:pt x="37330" y="29940"/>
                  <a:pt x="39406" y="24929"/>
                  <a:pt x="39406" y="19702"/>
                </a:cubicBezTo>
                <a:cubicBezTo>
                  <a:pt x="39406" y="14478"/>
                  <a:pt x="37330" y="9467"/>
                  <a:pt x="33635" y="5772"/>
                </a:cubicBezTo>
                <a:cubicBezTo>
                  <a:pt x="29941" y="2076"/>
                  <a:pt x="24929" y="1"/>
                  <a:pt x="1970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32"/>
          <p:cNvSpPr/>
          <p:nvPr/>
        </p:nvSpPr>
        <p:spPr>
          <a:xfrm>
            <a:off x="6079721" y="1887180"/>
            <a:ext cx="819666" cy="819666"/>
          </a:xfrm>
          <a:custGeom>
            <a:rect b="b" l="l" r="r" t="t"/>
            <a:pathLst>
              <a:path extrusionOk="0" h="39407" w="39407">
                <a:moveTo>
                  <a:pt x="19703" y="0"/>
                </a:moveTo>
                <a:cubicBezTo>
                  <a:pt x="14479" y="0"/>
                  <a:pt x="9466" y="2076"/>
                  <a:pt x="5772" y="5771"/>
                </a:cubicBezTo>
                <a:cubicBezTo>
                  <a:pt x="2077" y="9466"/>
                  <a:pt x="0" y="14477"/>
                  <a:pt x="0" y="19704"/>
                </a:cubicBezTo>
                <a:cubicBezTo>
                  <a:pt x="0" y="24930"/>
                  <a:pt x="2077" y="29941"/>
                  <a:pt x="5772" y="33636"/>
                </a:cubicBezTo>
                <a:cubicBezTo>
                  <a:pt x="9466" y="37331"/>
                  <a:pt x="14479" y="39407"/>
                  <a:pt x="19703" y="39407"/>
                </a:cubicBezTo>
                <a:cubicBezTo>
                  <a:pt x="24929" y="39407"/>
                  <a:pt x="29941" y="37331"/>
                  <a:pt x="33636" y="33636"/>
                </a:cubicBezTo>
                <a:cubicBezTo>
                  <a:pt x="37331" y="29941"/>
                  <a:pt x="39407" y="24930"/>
                  <a:pt x="39407" y="19704"/>
                </a:cubicBezTo>
                <a:cubicBezTo>
                  <a:pt x="39407" y="14477"/>
                  <a:pt x="37331" y="9466"/>
                  <a:pt x="33636" y="5771"/>
                </a:cubicBezTo>
                <a:cubicBezTo>
                  <a:pt x="29941" y="2076"/>
                  <a:pt x="24929" y="0"/>
                  <a:pt x="197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32"/>
          <p:cNvSpPr txBox="1"/>
          <p:nvPr>
            <p:ph idx="4294967295" type="subTitle"/>
          </p:nvPr>
        </p:nvSpPr>
        <p:spPr>
          <a:xfrm>
            <a:off x="2739463" y="3735663"/>
            <a:ext cx="1370700" cy="59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15 July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Initial Version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784" name="Google Shape;784;p32"/>
          <p:cNvSpPr txBox="1"/>
          <p:nvPr>
            <p:ph idx="4294967295" type="title"/>
          </p:nvPr>
        </p:nvSpPr>
        <p:spPr>
          <a:xfrm>
            <a:off x="2739463" y="3328788"/>
            <a:ext cx="13707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</a:rPr>
              <a:t>2013</a:t>
            </a:r>
            <a:endParaRPr sz="2400">
              <a:solidFill>
                <a:schemeClr val="accent1"/>
              </a:solidFill>
            </a:endParaRPr>
          </a:p>
        </p:txBody>
      </p:sp>
      <p:sp>
        <p:nvSpPr>
          <p:cNvPr id="785" name="Google Shape;785;p32"/>
          <p:cNvSpPr txBox="1"/>
          <p:nvPr>
            <p:ph idx="4294967295" type="subTitle"/>
          </p:nvPr>
        </p:nvSpPr>
        <p:spPr>
          <a:xfrm>
            <a:off x="4271813" y="2203288"/>
            <a:ext cx="1370700" cy="59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lt1"/>
                </a:solidFill>
              </a:rPr>
              <a:t> 17 August </a:t>
            </a:r>
            <a:r>
              <a:rPr lang="en" sz="1400">
                <a:solidFill>
                  <a:schemeClr val="accent3"/>
                </a:solidFill>
              </a:rPr>
              <a:t>Preview Release</a:t>
            </a:r>
            <a:br>
              <a:rPr lang="en" sz="1400">
                <a:solidFill>
                  <a:schemeClr val="accent3"/>
                </a:solidFill>
              </a:rPr>
            </a:br>
            <a:r>
              <a:rPr lang="en" sz="1400">
                <a:solidFill>
                  <a:schemeClr val="accent3"/>
                </a:solidFill>
              </a:rPr>
              <a:t>10.0.0-beta.23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786" name="Google Shape;786;p32"/>
          <p:cNvSpPr txBox="1"/>
          <p:nvPr>
            <p:ph idx="4294967295" type="title"/>
          </p:nvPr>
        </p:nvSpPr>
        <p:spPr>
          <a:xfrm>
            <a:off x="4271813" y="1796413"/>
            <a:ext cx="13707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</a:rPr>
              <a:t>2020</a:t>
            </a:r>
            <a:endParaRPr sz="2400">
              <a:solidFill>
                <a:schemeClr val="accent1"/>
              </a:solidFill>
            </a:endParaRPr>
          </a:p>
        </p:txBody>
      </p:sp>
      <p:sp>
        <p:nvSpPr>
          <p:cNvPr id="787" name="Google Shape;787;p32"/>
          <p:cNvSpPr txBox="1"/>
          <p:nvPr>
            <p:ph idx="4294967295" type="subTitle"/>
          </p:nvPr>
        </p:nvSpPr>
        <p:spPr>
          <a:xfrm>
            <a:off x="5804163" y="3735650"/>
            <a:ext cx="1370700" cy="59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18 August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Stable Release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3"/>
                </a:solidFill>
              </a:rPr>
              <a:t>9.2.1</a:t>
            </a:r>
            <a:endParaRPr sz="1400">
              <a:solidFill>
                <a:schemeClr val="accent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788" name="Google Shape;788;p32"/>
          <p:cNvSpPr txBox="1"/>
          <p:nvPr>
            <p:ph idx="4294967295" type="title"/>
          </p:nvPr>
        </p:nvSpPr>
        <p:spPr>
          <a:xfrm>
            <a:off x="5804163" y="3328775"/>
            <a:ext cx="13707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</a:rPr>
              <a:t>2020</a:t>
            </a:r>
            <a:endParaRPr sz="2400">
              <a:solidFill>
                <a:schemeClr val="accent1"/>
              </a:solidFill>
            </a:endParaRPr>
          </a:p>
        </p:txBody>
      </p:sp>
      <p:grpSp>
        <p:nvGrpSpPr>
          <p:cNvPr id="789" name="Google Shape;789;p32"/>
          <p:cNvGrpSpPr/>
          <p:nvPr/>
        </p:nvGrpSpPr>
        <p:grpSpPr>
          <a:xfrm>
            <a:off x="6237558" y="2047612"/>
            <a:ext cx="502458" cy="498811"/>
            <a:chOff x="6860667" y="2732466"/>
            <a:chExt cx="460127" cy="456787"/>
          </a:xfrm>
        </p:grpSpPr>
        <p:sp>
          <p:nvSpPr>
            <p:cNvPr id="790" name="Google Shape;790;p32"/>
            <p:cNvSpPr/>
            <p:nvPr/>
          </p:nvSpPr>
          <p:spPr>
            <a:xfrm>
              <a:off x="6860667" y="2732466"/>
              <a:ext cx="460127" cy="456787"/>
            </a:xfrm>
            <a:custGeom>
              <a:rect b="b" l="l" r="r" t="t"/>
              <a:pathLst>
                <a:path extrusionOk="0" h="21882" w="22042">
                  <a:moveTo>
                    <a:pt x="7328" y="5091"/>
                  </a:moveTo>
                  <a:cubicBezTo>
                    <a:pt x="6465" y="7584"/>
                    <a:pt x="6965" y="10347"/>
                    <a:pt x="8647" y="12380"/>
                  </a:cubicBezTo>
                  <a:lnTo>
                    <a:pt x="7949" y="13077"/>
                  </a:lnTo>
                  <a:lnTo>
                    <a:pt x="7243" y="12371"/>
                  </a:lnTo>
                  <a:cubicBezTo>
                    <a:pt x="7102" y="12230"/>
                    <a:pt x="6919" y="12161"/>
                    <a:pt x="6736" y="12161"/>
                  </a:cubicBezTo>
                  <a:cubicBezTo>
                    <a:pt x="6535" y="12161"/>
                    <a:pt x="6335" y="12244"/>
                    <a:pt x="6193" y="12409"/>
                  </a:cubicBezTo>
                  <a:lnTo>
                    <a:pt x="5803" y="12859"/>
                  </a:lnTo>
                  <a:lnTo>
                    <a:pt x="5803" y="5091"/>
                  </a:lnTo>
                  <a:close/>
                  <a:moveTo>
                    <a:pt x="14477" y="1435"/>
                  </a:moveTo>
                  <a:cubicBezTo>
                    <a:pt x="17858" y="1435"/>
                    <a:pt x="20608" y="4184"/>
                    <a:pt x="20608" y="7565"/>
                  </a:cubicBezTo>
                  <a:cubicBezTo>
                    <a:pt x="20608" y="10945"/>
                    <a:pt x="17858" y="13695"/>
                    <a:pt x="14477" y="13695"/>
                  </a:cubicBezTo>
                  <a:cubicBezTo>
                    <a:pt x="11098" y="13695"/>
                    <a:pt x="8348" y="10945"/>
                    <a:pt x="8348" y="7564"/>
                  </a:cubicBezTo>
                  <a:cubicBezTo>
                    <a:pt x="8348" y="4184"/>
                    <a:pt x="11098" y="1435"/>
                    <a:pt x="14477" y="1435"/>
                  </a:cubicBezTo>
                  <a:close/>
                  <a:moveTo>
                    <a:pt x="9662" y="13395"/>
                  </a:moveTo>
                  <a:cubicBezTo>
                    <a:pt x="11044" y="14538"/>
                    <a:pt x="12754" y="15130"/>
                    <a:pt x="14480" y="15130"/>
                  </a:cubicBezTo>
                  <a:cubicBezTo>
                    <a:pt x="15577" y="15130"/>
                    <a:pt x="16680" y="14891"/>
                    <a:pt x="17710" y="14404"/>
                  </a:cubicBezTo>
                  <a:lnTo>
                    <a:pt x="17710" y="20185"/>
                  </a:lnTo>
                  <a:lnTo>
                    <a:pt x="5804" y="20185"/>
                  </a:lnTo>
                  <a:lnTo>
                    <a:pt x="5804" y="19168"/>
                  </a:lnTo>
                  <a:lnTo>
                    <a:pt x="9635" y="15848"/>
                  </a:lnTo>
                  <a:cubicBezTo>
                    <a:pt x="9948" y="15576"/>
                    <a:pt x="9966" y="15093"/>
                    <a:pt x="9673" y="14800"/>
                  </a:cubicBezTo>
                  <a:lnTo>
                    <a:pt x="8965" y="14092"/>
                  </a:lnTo>
                  <a:lnTo>
                    <a:pt x="9662" y="13395"/>
                  </a:lnTo>
                  <a:close/>
                  <a:moveTo>
                    <a:pt x="6775" y="13930"/>
                  </a:moveTo>
                  <a:lnTo>
                    <a:pt x="7443" y="14598"/>
                  </a:lnTo>
                  <a:lnTo>
                    <a:pt x="8112" y="15267"/>
                  </a:lnTo>
                  <a:lnTo>
                    <a:pt x="2809" y="19867"/>
                  </a:lnTo>
                  <a:cubicBezTo>
                    <a:pt x="2738" y="19926"/>
                    <a:pt x="2680" y="20000"/>
                    <a:pt x="2639" y="20082"/>
                  </a:cubicBezTo>
                  <a:lnTo>
                    <a:pt x="2601" y="20157"/>
                  </a:lnTo>
                  <a:cubicBezTo>
                    <a:pt x="2504" y="20345"/>
                    <a:pt x="2316" y="20446"/>
                    <a:pt x="2126" y="20446"/>
                  </a:cubicBezTo>
                  <a:cubicBezTo>
                    <a:pt x="1992" y="20446"/>
                    <a:pt x="1857" y="20396"/>
                    <a:pt x="1751" y="20290"/>
                  </a:cubicBezTo>
                  <a:cubicBezTo>
                    <a:pt x="1496" y="20036"/>
                    <a:pt x="1564" y="19605"/>
                    <a:pt x="1885" y="19442"/>
                  </a:cubicBezTo>
                  <a:lnTo>
                    <a:pt x="1960" y="19404"/>
                  </a:lnTo>
                  <a:cubicBezTo>
                    <a:pt x="2043" y="19361"/>
                    <a:pt x="2116" y="19304"/>
                    <a:pt x="2176" y="19234"/>
                  </a:cubicBezTo>
                  <a:lnTo>
                    <a:pt x="6775" y="13930"/>
                  </a:lnTo>
                  <a:close/>
                  <a:moveTo>
                    <a:pt x="14477" y="1"/>
                  </a:moveTo>
                  <a:cubicBezTo>
                    <a:pt x="11735" y="1"/>
                    <a:pt x="9329" y="1467"/>
                    <a:pt x="8002" y="3657"/>
                  </a:cubicBezTo>
                  <a:lnTo>
                    <a:pt x="5088" y="3657"/>
                  </a:lnTo>
                  <a:cubicBezTo>
                    <a:pt x="4690" y="3657"/>
                    <a:pt x="4369" y="3978"/>
                    <a:pt x="4369" y="4374"/>
                  </a:cubicBezTo>
                  <a:lnTo>
                    <a:pt x="4369" y="14512"/>
                  </a:lnTo>
                  <a:lnTo>
                    <a:pt x="1182" y="18191"/>
                  </a:lnTo>
                  <a:cubicBezTo>
                    <a:pt x="395" y="18623"/>
                    <a:pt x="1" y="19530"/>
                    <a:pt x="221" y="20399"/>
                  </a:cubicBezTo>
                  <a:cubicBezTo>
                    <a:pt x="442" y="21268"/>
                    <a:pt x="1222" y="21878"/>
                    <a:pt x="2119" y="21881"/>
                  </a:cubicBezTo>
                  <a:cubicBezTo>
                    <a:pt x="2127" y="21881"/>
                    <a:pt x="2134" y="21881"/>
                    <a:pt x="2142" y="21881"/>
                  </a:cubicBezTo>
                  <a:cubicBezTo>
                    <a:pt x="2240" y="21881"/>
                    <a:pt x="2338" y="21872"/>
                    <a:pt x="2434" y="21857"/>
                  </a:cubicBezTo>
                  <a:cubicBezTo>
                    <a:pt x="3036" y="21765"/>
                    <a:pt x="3561" y="21395"/>
                    <a:pt x="3851" y="20860"/>
                  </a:cubicBezTo>
                  <a:lnTo>
                    <a:pt x="4369" y="20411"/>
                  </a:lnTo>
                  <a:lnTo>
                    <a:pt x="4369" y="20900"/>
                  </a:lnTo>
                  <a:cubicBezTo>
                    <a:pt x="4369" y="21297"/>
                    <a:pt x="4690" y="21618"/>
                    <a:pt x="5086" y="21618"/>
                  </a:cubicBezTo>
                  <a:lnTo>
                    <a:pt x="18425" y="21618"/>
                  </a:lnTo>
                  <a:cubicBezTo>
                    <a:pt x="18821" y="21618"/>
                    <a:pt x="19142" y="21297"/>
                    <a:pt x="19142" y="20900"/>
                  </a:cubicBezTo>
                  <a:lnTo>
                    <a:pt x="19142" y="13516"/>
                  </a:lnTo>
                  <a:cubicBezTo>
                    <a:pt x="20907" y="12130"/>
                    <a:pt x="22042" y="9977"/>
                    <a:pt x="22042" y="7565"/>
                  </a:cubicBezTo>
                  <a:cubicBezTo>
                    <a:pt x="22042" y="3394"/>
                    <a:pt x="18648" y="1"/>
                    <a:pt x="14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7052697" y="2780249"/>
              <a:ext cx="220357" cy="220336"/>
            </a:xfrm>
            <a:custGeom>
              <a:rect b="b" l="l" r="r" t="t"/>
              <a:pathLst>
                <a:path extrusionOk="0" h="10555" w="10556">
                  <a:moveTo>
                    <a:pt x="5278" y="1434"/>
                  </a:moveTo>
                  <a:cubicBezTo>
                    <a:pt x="7398" y="1434"/>
                    <a:pt x="9121" y="3158"/>
                    <a:pt x="9121" y="5276"/>
                  </a:cubicBezTo>
                  <a:cubicBezTo>
                    <a:pt x="9121" y="7396"/>
                    <a:pt x="7397" y="9119"/>
                    <a:pt x="5278" y="9119"/>
                  </a:cubicBezTo>
                  <a:lnTo>
                    <a:pt x="5278" y="9121"/>
                  </a:lnTo>
                  <a:cubicBezTo>
                    <a:pt x="3160" y="9121"/>
                    <a:pt x="1435" y="7396"/>
                    <a:pt x="1435" y="5276"/>
                  </a:cubicBezTo>
                  <a:cubicBezTo>
                    <a:pt x="1435" y="3158"/>
                    <a:pt x="3160" y="1434"/>
                    <a:pt x="5278" y="1434"/>
                  </a:cubicBezTo>
                  <a:close/>
                  <a:moveTo>
                    <a:pt x="5278" y="0"/>
                  </a:moveTo>
                  <a:cubicBezTo>
                    <a:pt x="2368" y="0"/>
                    <a:pt x="0" y="2366"/>
                    <a:pt x="0" y="5276"/>
                  </a:cubicBezTo>
                  <a:cubicBezTo>
                    <a:pt x="0" y="8187"/>
                    <a:pt x="2368" y="10554"/>
                    <a:pt x="5278" y="10554"/>
                  </a:cubicBezTo>
                  <a:cubicBezTo>
                    <a:pt x="8188" y="10554"/>
                    <a:pt x="10556" y="8187"/>
                    <a:pt x="10556" y="5276"/>
                  </a:cubicBezTo>
                  <a:cubicBezTo>
                    <a:pt x="10556" y="2366"/>
                    <a:pt x="8188" y="0"/>
                    <a:pt x="5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7111501" y="2832791"/>
              <a:ext cx="102747" cy="104124"/>
            </a:xfrm>
            <a:custGeom>
              <a:rect b="b" l="l" r="r" t="t"/>
              <a:pathLst>
                <a:path extrusionOk="0" h="4988" w="4922">
                  <a:moveTo>
                    <a:pt x="766" y="0"/>
                  </a:moveTo>
                  <a:cubicBezTo>
                    <a:pt x="735" y="0"/>
                    <a:pt x="703" y="2"/>
                    <a:pt x="671" y="7"/>
                  </a:cubicBezTo>
                  <a:cubicBezTo>
                    <a:pt x="277" y="60"/>
                    <a:pt x="0" y="424"/>
                    <a:pt x="55" y="817"/>
                  </a:cubicBezTo>
                  <a:lnTo>
                    <a:pt x="534" y="4366"/>
                  </a:lnTo>
                  <a:cubicBezTo>
                    <a:pt x="573" y="4659"/>
                    <a:pt x="789" y="4899"/>
                    <a:pt x="1078" y="4968"/>
                  </a:cubicBezTo>
                  <a:cubicBezTo>
                    <a:pt x="1133" y="4981"/>
                    <a:pt x="1189" y="4988"/>
                    <a:pt x="1244" y="4988"/>
                  </a:cubicBezTo>
                  <a:cubicBezTo>
                    <a:pt x="1477" y="4988"/>
                    <a:pt x="1700" y="4874"/>
                    <a:pt x="1836" y="4676"/>
                  </a:cubicBezTo>
                  <a:lnTo>
                    <a:pt x="2463" y="3764"/>
                  </a:lnTo>
                  <a:lnTo>
                    <a:pt x="3089" y="4676"/>
                  </a:lnTo>
                  <a:cubicBezTo>
                    <a:pt x="3225" y="4874"/>
                    <a:pt x="3447" y="4988"/>
                    <a:pt x="3680" y="4988"/>
                  </a:cubicBezTo>
                  <a:cubicBezTo>
                    <a:pt x="3735" y="4988"/>
                    <a:pt x="3791" y="4981"/>
                    <a:pt x="3846" y="4968"/>
                  </a:cubicBezTo>
                  <a:cubicBezTo>
                    <a:pt x="4135" y="4899"/>
                    <a:pt x="4352" y="4659"/>
                    <a:pt x="4392" y="4366"/>
                  </a:cubicBezTo>
                  <a:lnTo>
                    <a:pt x="4868" y="817"/>
                  </a:lnTo>
                  <a:cubicBezTo>
                    <a:pt x="4922" y="425"/>
                    <a:pt x="4647" y="65"/>
                    <a:pt x="4254" y="11"/>
                  </a:cubicBezTo>
                  <a:cubicBezTo>
                    <a:pt x="4221" y="7"/>
                    <a:pt x="4189" y="5"/>
                    <a:pt x="4157" y="5"/>
                  </a:cubicBezTo>
                  <a:cubicBezTo>
                    <a:pt x="3803" y="5"/>
                    <a:pt x="3496" y="267"/>
                    <a:pt x="3447" y="626"/>
                  </a:cubicBezTo>
                  <a:lnTo>
                    <a:pt x="3218" y="2330"/>
                  </a:lnTo>
                  <a:lnTo>
                    <a:pt x="3054" y="2090"/>
                  </a:lnTo>
                  <a:cubicBezTo>
                    <a:pt x="2911" y="1883"/>
                    <a:pt x="2687" y="1779"/>
                    <a:pt x="2462" y="1779"/>
                  </a:cubicBezTo>
                  <a:cubicBezTo>
                    <a:pt x="2238" y="1779"/>
                    <a:pt x="2013" y="1883"/>
                    <a:pt x="1871" y="2090"/>
                  </a:cubicBezTo>
                  <a:lnTo>
                    <a:pt x="1708" y="2330"/>
                  </a:lnTo>
                  <a:lnTo>
                    <a:pt x="1478" y="626"/>
                  </a:lnTo>
                  <a:cubicBezTo>
                    <a:pt x="1430" y="263"/>
                    <a:pt x="1121" y="0"/>
                    <a:pt x="7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3" name="Google Shape;793;p32"/>
          <p:cNvGrpSpPr/>
          <p:nvPr/>
        </p:nvGrpSpPr>
        <p:grpSpPr>
          <a:xfrm>
            <a:off x="3177957" y="2016680"/>
            <a:ext cx="498834" cy="498811"/>
            <a:chOff x="7532759" y="4127772"/>
            <a:chExt cx="456808" cy="456787"/>
          </a:xfrm>
        </p:grpSpPr>
        <p:sp>
          <p:nvSpPr>
            <p:cNvPr id="794" name="Google Shape;794;p32"/>
            <p:cNvSpPr/>
            <p:nvPr/>
          </p:nvSpPr>
          <p:spPr>
            <a:xfrm>
              <a:off x="7532759" y="4127772"/>
              <a:ext cx="456808" cy="456787"/>
            </a:xfrm>
            <a:custGeom>
              <a:rect b="b" l="l" r="r" t="t"/>
              <a:pathLst>
                <a:path extrusionOk="0" h="21882" w="21883">
                  <a:moveTo>
                    <a:pt x="10942" y="1415"/>
                  </a:moveTo>
                  <a:cubicBezTo>
                    <a:pt x="16195" y="1415"/>
                    <a:pt x="20470" y="5688"/>
                    <a:pt x="20470" y="10942"/>
                  </a:cubicBezTo>
                  <a:cubicBezTo>
                    <a:pt x="20470" y="16195"/>
                    <a:pt x="16195" y="20470"/>
                    <a:pt x="10942" y="20470"/>
                  </a:cubicBezTo>
                  <a:cubicBezTo>
                    <a:pt x="5688" y="20470"/>
                    <a:pt x="1415" y="16195"/>
                    <a:pt x="1415" y="10942"/>
                  </a:cubicBezTo>
                  <a:cubicBezTo>
                    <a:pt x="1415" y="5688"/>
                    <a:pt x="5688" y="1415"/>
                    <a:pt x="10942" y="1415"/>
                  </a:cubicBezTo>
                  <a:close/>
                  <a:moveTo>
                    <a:pt x="10942" y="1"/>
                  </a:moveTo>
                  <a:cubicBezTo>
                    <a:pt x="8021" y="1"/>
                    <a:pt x="5273" y="1138"/>
                    <a:pt x="3206" y="3205"/>
                  </a:cubicBezTo>
                  <a:cubicBezTo>
                    <a:pt x="1140" y="5271"/>
                    <a:pt x="1" y="8019"/>
                    <a:pt x="1" y="10942"/>
                  </a:cubicBezTo>
                  <a:cubicBezTo>
                    <a:pt x="1" y="13863"/>
                    <a:pt x="1140" y="16611"/>
                    <a:pt x="3206" y="18677"/>
                  </a:cubicBezTo>
                  <a:cubicBezTo>
                    <a:pt x="5273" y="20744"/>
                    <a:pt x="8021" y="21881"/>
                    <a:pt x="10942" y="21881"/>
                  </a:cubicBezTo>
                  <a:cubicBezTo>
                    <a:pt x="13864" y="21881"/>
                    <a:pt x="16613" y="20744"/>
                    <a:pt x="18679" y="18677"/>
                  </a:cubicBezTo>
                  <a:cubicBezTo>
                    <a:pt x="20746" y="16611"/>
                    <a:pt x="21883" y="13863"/>
                    <a:pt x="21883" y="10942"/>
                  </a:cubicBezTo>
                  <a:cubicBezTo>
                    <a:pt x="21883" y="8019"/>
                    <a:pt x="20746" y="5271"/>
                    <a:pt x="18679" y="3205"/>
                  </a:cubicBezTo>
                  <a:cubicBezTo>
                    <a:pt x="16613" y="1138"/>
                    <a:pt x="13864" y="1"/>
                    <a:pt x="109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7586178" y="4181191"/>
              <a:ext cx="350011" cy="349969"/>
            </a:xfrm>
            <a:custGeom>
              <a:rect b="b" l="l" r="r" t="t"/>
              <a:pathLst>
                <a:path extrusionOk="0" h="16765" w="16767">
                  <a:moveTo>
                    <a:pt x="8383" y="1413"/>
                  </a:moveTo>
                  <a:cubicBezTo>
                    <a:pt x="12225" y="1413"/>
                    <a:pt x="15353" y="4539"/>
                    <a:pt x="15353" y="8383"/>
                  </a:cubicBezTo>
                  <a:cubicBezTo>
                    <a:pt x="15353" y="12225"/>
                    <a:pt x="12225" y="15351"/>
                    <a:pt x="8383" y="15351"/>
                  </a:cubicBezTo>
                  <a:cubicBezTo>
                    <a:pt x="4540" y="15351"/>
                    <a:pt x="1414" y="12225"/>
                    <a:pt x="1414" y="8383"/>
                  </a:cubicBezTo>
                  <a:cubicBezTo>
                    <a:pt x="1414" y="4540"/>
                    <a:pt x="4540" y="1413"/>
                    <a:pt x="8383" y="1413"/>
                  </a:cubicBezTo>
                  <a:close/>
                  <a:moveTo>
                    <a:pt x="8383" y="0"/>
                  </a:moveTo>
                  <a:cubicBezTo>
                    <a:pt x="3761" y="0"/>
                    <a:pt x="1" y="3761"/>
                    <a:pt x="1" y="8383"/>
                  </a:cubicBezTo>
                  <a:cubicBezTo>
                    <a:pt x="1" y="13003"/>
                    <a:pt x="3761" y="16765"/>
                    <a:pt x="8383" y="16765"/>
                  </a:cubicBezTo>
                  <a:cubicBezTo>
                    <a:pt x="13005" y="16765"/>
                    <a:pt x="16767" y="13003"/>
                    <a:pt x="16767" y="8383"/>
                  </a:cubicBezTo>
                  <a:cubicBezTo>
                    <a:pt x="16767" y="3761"/>
                    <a:pt x="13005" y="0"/>
                    <a:pt x="83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7670576" y="4266549"/>
              <a:ext cx="201005" cy="179191"/>
            </a:xfrm>
            <a:custGeom>
              <a:rect b="b" l="l" r="r" t="t"/>
              <a:pathLst>
                <a:path extrusionOk="0" h="8584" w="9629">
                  <a:moveTo>
                    <a:pt x="1424" y="1"/>
                  </a:moveTo>
                  <a:cubicBezTo>
                    <a:pt x="916" y="1"/>
                    <a:pt x="447" y="300"/>
                    <a:pt x="236" y="774"/>
                  </a:cubicBezTo>
                  <a:cubicBezTo>
                    <a:pt x="0" y="1301"/>
                    <a:pt x="141" y="1920"/>
                    <a:pt x="580" y="2294"/>
                  </a:cubicBezTo>
                  <a:cubicBezTo>
                    <a:pt x="821" y="2501"/>
                    <a:pt x="1122" y="2605"/>
                    <a:pt x="1424" y="2605"/>
                  </a:cubicBezTo>
                  <a:cubicBezTo>
                    <a:pt x="1671" y="2605"/>
                    <a:pt x="1919" y="2535"/>
                    <a:pt x="2136" y="2394"/>
                  </a:cubicBezTo>
                  <a:lnTo>
                    <a:pt x="6397" y="4294"/>
                  </a:lnTo>
                  <a:lnTo>
                    <a:pt x="2136" y="6192"/>
                  </a:lnTo>
                  <a:cubicBezTo>
                    <a:pt x="1919" y="6051"/>
                    <a:pt x="1672" y="5981"/>
                    <a:pt x="1426" y="5981"/>
                  </a:cubicBezTo>
                  <a:cubicBezTo>
                    <a:pt x="1124" y="5981"/>
                    <a:pt x="823" y="6086"/>
                    <a:pt x="581" y="6293"/>
                  </a:cubicBezTo>
                  <a:cubicBezTo>
                    <a:pt x="143" y="6667"/>
                    <a:pt x="2" y="7285"/>
                    <a:pt x="237" y="7812"/>
                  </a:cubicBezTo>
                  <a:cubicBezTo>
                    <a:pt x="447" y="8286"/>
                    <a:pt x="917" y="8583"/>
                    <a:pt x="1425" y="8583"/>
                  </a:cubicBezTo>
                  <a:cubicBezTo>
                    <a:pt x="1482" y="8583"/>
                    <a:pt x="1540" y="8580"/>
                    <a:pt x="1598" y="8572"/>
                  </a:cubicBezTo>
                  <a:cubicBezTo>
                    <a:pt x="2169" y="8496"/>
                    <a:pt x="2622" y="8052"/>
                    <a:pt x="2712" y="7482"/>
                  </a:cubicBezTo>
                  <a:lnTo>
                    <a:pt x="7423" y="5384"/>
                  </a:lnTo>
                  <a:cubicBezTo>
                    <a:pt x="7645" y="5528"/>
                    <a:pt x="7890" y="5595"/>
                    <a:pt x="8131" y="5595"/>
                  </a:cubicBezTo>
                  <a:cubicBezTo>
                    <a:pt x="8681" y="5595"/>
                    <a:pt x="9209" y="5244"/>
                    <a:pt x="9381" y="4664"/>
                  </a:cubicBezTo>
                  <a:cubicBezTo>
                    <a:pt x="9628" y="3829"/>
                    <a:pt x="9003" y="2991"/>
                    <a:pt x="8134" y="2991"/>
                  </a:cubicBezTo>
                  <a:lnTo>
                    <a:pt x="8132" y="2991"/>
                  </a:lnTo>
                  <a:cubicBezTo>
                    <a:pt x="7880" y="2991"/>
                    <a:pt x="7634" y="3065"/>
                    <a:pt x="7423" y="3202"/>
                  </a:cubicBezTo>
                  <a:lnTo>
                    <a:pt x="2712" y="1104"/>
                  </a:lnTo>
                  <a:cubicBezTo>
                    <a:pt x="2622" y="534"/>
                    <a:pt x="2169" y="89"/>
                    <a:pt x="1596" y="12"/>
                  </a:cubicBezTo>
                  <a:cubicBezTo>
                    <a:pt x="1538" y="5"/>
                    <a:pt x="1481" y="1"/>
                    <a:pt x="1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7" name="Google Shape;797;p32"/>
          <p:cNvGrpSpPr/>
          <p:nvPr/>
        </p:nvGrpSpPr>
        <p:grpSpPr>
          <a:xfrm>
            <a:off x="4740384" y="3659446"/>
            <a:ext cx="500019" cy="355792"/>
            <a:chOff x="3840744" y="2815632"/>
            <a:chExt cx="457893" cy="325817"/>
          </a:xfrm>
        </p:grpSpPr>
        <p:sp>
          <p:nvSpPr>
            <p:cNvPr id="798" name="Google Shape;798;p32"/>
            <p:cNvSpPr/>
            <p:nvPr/>
          </p:nvSpPr>
          <p:spPr>
            <a:xfrm>
              <a:off x="3840744" y="2815632"/>
              <a:ext cx="381407" cy="325817"/>
            </a:xfrm>
            <a:custGeom>
              <a:rect b="b" l="l" r="r" t="t"/>
              <a:pathLst>
                <a:path extrusionOk="0" h="15608" w="18271">
                  <a:moveTo>
                    <a:pt x="6237" y="4152"/>
                  </a:moveTo>
                  <a:lnTo>
                    <a:pt x="6237" y="8043"/>
                  </a:lnTo>
                  <a:lnTo>
                    <a:pt x="2399" y="8043"/>
                  </a:lnTo>
                  <a:cubicBezTo>
                    <a:pt x="1839" y="8043"/>
                    <a:pt x="1387" y="7589"/>
                    <a:pt x="1387" y="7030"/>
                  </a:cubicBezTo>
                  <a:lnTo>
                    <a:pt x="1387" y="5163"/>
                  </a:lnTo>
                  <a:cubicBezTo>
                    <a:pt x="1387" y="4604"/>
                    <a:pt x="1839" y="4152"/>
                    <a:pt x="2399" y="4152"/>
                  </a:cubicBezTo>
                  <a:close/>
                  <a:moveTo>
                    <a:pt x="14576" y="1645"/>
                  </a:moveTo>
                  <a:lnTo>
                    <a:pt x="14576" y="10550"/>
                  </a:lnTo>
                  <a:lnTo>
                    <a:pt x="7622" y="8303"/>
                  </a:lnTo>
                  <a:lnTo>
                    <a:pt x="7622" y="3892"/>
                  </a:lnTo>
                  <a:lnTo>
                    <a:pt x="14576" y="1645"/>
                  </a:lnTo>
                  <a:close/>
                  <a:moveTo>
                    <a:pt x="16884" y="1387"/>
                  </a:moveTo>
                  <a:lnTo>
                    <a:pt x="16884" y="10810"/>
                  </a:lnTo>
                  <a:lnTo>
                    <a:pt x="15961" y="10810"/>
                  </a:lnTo>
                  <a:lnTo>
                    <a:pt x="15961" y="1387"/>
                  </a:lnTo>
                  <a:close/>
                  <a:moveTo>
                    <a:pt x="5683" y="9429"/>
                  </a:moveTo>
                  <a:lnTo>
                    <a:pt x="4470" y="14221"/>
                  </a:lnTo>
                  <a:lnTo>
                    <a:pt x="2787" y="14221"/>
                  </a:lnTo>
                  <a:lnTo>
                    <a:pt x="2787" y="9429"/>
                  </a:lnTo>
                  <a:close/>
                  <a:moveTo>
                    <a:pt x="15269" y="0"/>
                  </a:moveTo>
                  <a:cubicBezTo>
                    <a:pt x="15197" y="0"/>
                    <a:pt x="15125" y="11"/>
                    <a:pt x="15056" y="34"/>
                  </a:cubicBezTo>
                  <a:lnTo>
                    <a:pt x="6598" y="2767"/>
                  </a:lnTo>
                  <a:lnTo>
                    <a:pt x="2399" y="2767"/>
                  </a:lnTo>
                  <a:cubicBezTo>
                    <a:pt x="1075" y="2767"/>
                    <a:pt x="2" y="3840"/>
                    <a:pt x="1" y="5163"/>
                  </a:cubicBezTo>
                  <a:lnTo>
                    <a:pt x="1" y="7031"/>
                  </a:lnTo>
                  <a:cubicBezTo>
                    <a:pt x="2" y="7968"/>
                    <a:pt x="548" y="8820"/>
                    <a:pt x="1401" y="9211"/>
                  </a:cubicBezTo>
                  <a:lnTo>
                    <a:pt x="1401" y="14914"/>
                  </a:lnTo>
                  <a:cubicBezTo>
                    <a:pt x="1401" y="15297"/>
                    <a:pt x="1711" y="15608"/>
                    <a:pt x="2095" y="15608"/>
                  </a:cubicBezTo>
                  <a:lnTo>
                    <a:pt x="5009" y="15608"/>
                  </a:lnTo>
                  <a:cubicBezTo>
                    <a:pt x="5326" y="15608"/>
                    <a:pt x="5602" y="15392"/>
                    <a:pt x="5680" y="15085"/>
                  </a:cubicBezTo>
                  <a:lnTo>
                    <a:pt x="6523" y="11759"/>
                  </a:lnTo>
                  <a:cubicBezTo>
                    <a:pt x="6556" y="11763"/>
                    <a:pt x="6590" y="11765"/>
                    <a:pt x="6624" y="11766"/>
                  </a:cubicBezTo>
                  <a:cubicBezTo>
                    <a:pt x="6940" y="11765"/>
                    <a:pt x="7217" y="11549"/>
                    <a:pt x="7295" y="11242"/>
                  </a:cubicBezTo>
                  <a:lnTo>
                    <a:pt x="7666" y="9775"/>
                  </a:lnTo>
                  <a:lnTo>
                    <a:pt x="15056" y="12161"/>
                  </a:lnTo>
                  <a:cubicBezTo>
                    <a:pt x="15125" y="12184"/>
                    <a:pt x="15197" y="12194"/>
                    <a:pt x="15269" y="12194"/>
                  </a:cubicBezTo>
                  <a:lnTo>
                    <a:pt x="17578" y="12194"/>
                  </a:lnTo>
                  <a:cubicBezTo>
                    <a:pt x="17960" y="12194"/>
                    <a:pt x="18271" y="11884"/>
                    <a:pt x="18271" y="11502"/>
                  </a:cubicBezTo>
                  <a:lnTo>
                    <a:pt x="18271" y="693"/>
                  </a:lnTo>
                  <a:cubicBezTo>
                    <a:pt x="18271" y="310"/>
                    <a:pt x="17960" y="0"/>
                    <a:pt x="175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4238600" y="2868383"/>
              <a:ext cx="59911" cy="48138"/>
            </a:xfrm>
            <a:custGeom>
              <a:rect b="b" l="l" r="r" t="t"/>
              <a:pathLst>
                <a:path extrusionOk="0" h="2306" w="2870">
                  <a:moveTo>
                    <a:pt x="2081" y="0"/>
                  </a:moveTo>
                  <a:cubicBezTo>
                    <a:pt x="1943" y="0"/>
                    <a:pt x="1802" y="42"/>
                    <a:pt x="1680" y="128"/>
                  </a:cubicBezTo>
                  <a:lnTo>
                    <a:pt x="387" y="1048"/>
                  </a:lnTo>
                  <a:cubicBezTo>
                    <a:pt x="74" y="1268"/>
                    <a:pt x="0" y="1703"/>
                    <a:pt x="222" y="2014"/>
                  </a:cubicBezTo>
                  <a:cubicBezTo>
                    <a:pt x="357" y="2204"/>
                    <a:pt x="571" y="2306"/>
                    <a:pt x="788" y="2306"/>
                  </a:cubicBezTo>
                  <a:cubicBezTo>
                    <a:pt x="927" y="2306"/>
                    <a:pt x="1067" y="2264"/>
                    <a:pt x="1189" y="2178"/>
                  </a:cubicBezTo>
                  <a:lnTo>
                    <a:pt x="2483" y="1259"/>
                  </a:lnTo>
                  <a:cubicBezTo>
                    <a:pt x="2796" y="1038"/>
                    <a:pt x="2869" y="605"/>
                    <a:pt x="2648" y="293"/>
                  </a:cubicBezTo>
                  <a:cubicBezTo>
                    <a:pt x="2512" y="102"/>
                    <a:pt x="2299" y="0"/>
                    <a:pt x="2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4238600" y="2963010"/>
              <a:ext cx="60036" cy="48242"/>
            </a:xfrm>
            <a:custGeom>
              <a:rect b="b" l="l" r="r" t="t"/>
              <a:pathLst>
                <a:path extrusionOk="0" h="2311" w="2876">
                  <a:moveTo>
                    <a:pt x="788" y="1"/>
                  </a:moveTo>
                  <a:cubicBezTo>
                    <a:pt x="571" y="1"/>
                    <a:pt x="357" y="102"/>
                    <a:pt x="222" y="292"/>
                  </a:cubicBezTo>
                  <a:cubicBezTo>
                    <a:pt x="0" y="606"/>
                    <a:pt x="74" y="1038"/>
                    <a:pt x="387" y="1260"/>
                  </a:cubicBezTo>
                  <a:lnTo>
                    <a:pt x="1680" y="2178"/>
                  </a:lnTo>
                  <a:cubicBezTo>
                    <a:pt x="1803" y="2267"/>
                    <a:pt x="1945" y="2310"/>
                    <a:pt x="2086" y="2310"/>
                  </a:cubicBezTo>
                  <a:cubicBezTo>
                    <a:pt x="2303" y="2310"/>
                    <a:pt x="2517" y="2209"/>
                    <a:pt x="2652" y="2018"/>
                  </a:cubicBezTo>
                  <a:cubicBezTo>
                    <a:pt x="2875" y="1705"/>
                    <a:pt x="2799" y="1267"/>
                    <a:pt x="2483" y="1049"/>
                  </a:cubicBezTo>
                  <a:lnTo>
                    <a:pt x="1189" y="129"/>
                  </a:lnTo>
                  <a:cubicBezTo>
                    <a:pt x="1067" y="42"/>
                    <a:pt x="927" y="1"/>
                    <a:pt x="7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2"/>
            <p:cNvSpPr/>
            <p:nvPr/>
          </p:nvSpPr>
          <p:spPr>
            <a:xfrm>
              <a:off x="4239561" y="2925288"/>
              <a:ext cx="57991" cy="28954"/>
            </a:xfrm>
            <a:custGeom>
              <a:rect b="b" l="l" r="r" t="t"/>
              <a:pathLst>
                <a:path extrusionOk="0" h="1387" w="2778">
                  <a:moveTo>
                    <a:pt x="693" y="1"/>
                  </a:moveTo>
                  <a:cubicBezTo>
                    <a:pt x="310" y="1"/>
                    <a:pt x="0" y="311"/>
                    <a:pt x="0" y="695"/>
                  </a:cubicBezTo>
                  <a:cubicBezTo>
                    <a:pt x="0" y="1077"/>
                    <a:pt x="310" y="1387"/>
                    <a:pt x="693" y="1387"/>
                  </a:cubicBezTo>
                  <a:lnTo>
                    <a:pt x="2085" y="1387"/>
                  </a:lnTo>
                  <a:cubicBezTo>
                    <a:pt x="2467" y="1387"/>
                    <a:pt x="2777" y="1077"/>
                    <a:pt x="2777" y="695"/>
                  </a:cubicBezTo>
                  <a:cubicBezTo>
                    <a:pt x="2777" y="311"/>
                    <a:pt x="2467" y="1"/>
                    <a:pt x="2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2"/>
            <p:cNvSpPr/>
            <p:nvPr/>
          </p:nvSpPr>
          <p:spPr>
            <a:xfrm>
              <a:off x="3892890" y="2928253"/>
              <a:ext cx="29267" cy="29308"/>
            </a:xfrm>
            <a:custGeom>
              <a:rect b="b" l="l" r="r" t="t"/>
              <a:pathLst>
                <a:path extrusionOk="0" h="1404" w="1402">
                  <a:moveTo>
                    <a:pt x="702" y="1"/>
                  </a:moveTo>
                  <a:cubicBezTo>
                    <a:pt x="313" y="1"/>
                    <a:pt x="0" y="316"/>
                    <a:pt x="0" y="702"/>
                  </a:cubicBezTo>
                  <a:cubicBezTo>
                    <a:pt x="0" y="1089"/>
                    <a:pt x="313" y="1404"/>
                    <a:pt x="702" y="1404"/>
                  </a:cubicBezTo>
                  <a:cubicBezTo>
                    <a:pt x="1088" y="1404"/>
                    <a:pt x="1402" y="1089"/>
                    <a:pt x="1402" y="702"/>
                  </a:cubicBezTo>
                  <a:cubicBezTo>
                    <a:pt x="1402" y="316"/>
                    <a:pt x="1088" y="1"/>
                    <a:pt x="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3" name="Google Shape;803;p32"/>
          <p:cNvGrpSpPr/>
          <p:nvPr/>
        </p:nvGrpSpPr>
        <p:grpSpPr>
          <a:xfrm>
            <a:off x="1642416" y="3675221"/>
            <a:ext cx="500019" cy="355792"/>
            <a:chOff x="3840744" y="2815632"/>
            <a:chExt cx="457893" cy="325817"/>
          </a:xfrm>
        </p:grpSpPr>
        <p:sp>
          <p:nvSpPr>
            <p:cNvPr id="804" name="Google Shape;804;p32"/>
            <p:cNvSpPr/>
            <p:nvPr/>
          </p:nvSpPr>
          <p:spPr>
            <a:xfrm>
              <a:off x="3840744" y="2815632"/>
              <a:ext cx="381407" cy="325817"/>
            </a:xfrm>
            <a:custGeom>
              <a:rect b="b" l="l" r="r" t="t"/>
              <a:pathLst>
                <a:path extrusionOk="0" h="15608" w="18271">
                  <a:moveTo>
                    <a:pt x="6237" y="4152"/>
                  </a:moveTo>
                  <a:lnTo>
                    <a:pt x="6237" y="8043"/>
                  </a:lnTo>
                  <a:lnTo>
                    <a:pt x="2399" y="8043"/>
                  </a:lnTo>
                  <a:cubicBezTo>
                    <a:pt x="1839" y="8043"/>
                    <a:pt x="1387" y="7589"/>
                    <a:pt x="1387" y="7030"/>
                  </a:cubicBezTo>
                  <a:lnTo>
                    <a:pt x="1387" y="5163"/>
                  </a:lnTo>
                  <a:cubicBezTo>
                    <a:pt x="1387" y="4604"/>
                    <a:pt x="1839" y="4152"/>
                    <a:pt x="2399" y="4152"/>
                  </a:cubicBezTo>
                  <a:close/>
                  <a:moveTo>
                    <a:pt x="14576" y="1645"/>
                  </a:moveTo>
                  <a:lnTo>
                    <a:pt x="14576" y="10550"/>
                  </a:lnTo>
                  <a:lnTo>
                    <a:pt x="7622" y="8303"/>
                  </a:lnTo>
                  <a:lnTo>
                    <a:pt x="7622" y="3892"/>
                  </a:lnTo>
                  <a:lnTo>
                    <a:pt x="14576" y="1645"/>
                  </a:lnTo>
                  <a:close/>
                  <a:moveTo>
                    <a:pt x="16884" y="1387"/>
                  </a:moveTo>
                  <a:lnTo>
                    <a:pt x="16884" y="10810"/>
                  </a:lnTo>
                  <a:lnTo>
                    <a:pt x="15961" y="10810"/>
                  </a:lnTo>
                  <a:lnTo>
                    <a:pt x="15961" y="1387"/>
                  </a:lnTo>
                  <a:close/>
                  <a:moveTo>
                    <a:pt x="5683" y="9429"/>
                  </a:moveTo>
                  <a:lnTo>
                    <a:pt x="4470" y="14221"/>
                  </a:lnTo>
                  <a:lnTo>
                    <a:pt x="2787" y="14221"/>
                  </a:lnTo>
                  <a:lnTo>
                    <a:pt x="2787" y="9429"/>
                  </a:lnTo>
                  <a:close/>
                  <a:moveTo>
                    <a:pt x="15269" y="0"/>
                  </a:moveTo>
                  <a:cubicBezTo>
                    <a:pt x="15197" y="0"/>
                    <a:pt x="15125" y="11"/>
                    <a:pt x="15056" y="34"/>
                  </a:cubicBezTo>
                  <a:lnTo>
                    <a:pt x="6598" y="2767"/>
                  </a:lnTo>
                  <a:lnTo>
                    <a:pt x="2399" y="2767"/>
                  </a:lnTo>
                  <a:cubicBezTo>
                    <a:pt x="1075" y="2767"/>
                    <a:pt x="2" y="3840"/>
                    <a:pt x="1" y="5163"/>
                  </a:cubicBezTo>
                  <a:lnTo>
                    <a:pt x="1" y="7031"/>
                  </a:lnTo>
                  <a:cubicBezTo>
                    <a:pt x="2" y="7968"/>
                    <a:pt x="548" y="8820"/>
                    <a:pt x="1401" y="9211"/>
                  </a:cubicBezTo>
                  <a:lnTo>
                    <a:pt x="1401" y="14914"/>
                  </a:lnTo>
                  <a:cubicBezTo>
                    <a:pt x="1401" y="15297"/>
                    <a:pt x="1711" y="15608"/>
                    <a:pt x="2095" y="15608"/>
                  </a:cubicBezTo>
                  <a:lnTo>
                    <a:pt x="5009" y="15608"/>
                  </a:lnTo>
                  <a:cubicBezTo>
                    <a:pt x="5326" y="15608"/>
                    <a:pt x="5602" y="15392"/>
                    <a:pt x="5680" y="15085"/>
                  </a:cubicBezTo>
                  <a:lnTo>
                    <a:pt x="6523" y="11759"/>
                  </a:lnTo>
                  <a:cubicBezTo>
                    <a:pt x="6556" y="11763"/>
                    <a:pt x="6590" y="11765"/>
                    <a:pt x="6624" y="11766"/>
                  </a:cubicBezTo>
                  <a:cubicBezTo>
                    <a:pt x="6940" y="11765"/>
                    <a:pt x="7217" y="11549"/>
                    <a:pt x="7295" y="11242"/>
                  </a:cubicBezTo>
                  <a:lnTo>
                    <a:pt x="7666" y="9775"/>
                  </a:lnTo>
                  <a:lnTo>
                    <a:pt x="15056" y="12161"/>
                  </a:lnTo>
                  <a:cubicBezTo>
                    <a:pt x="15125" y="12184"/>
                    <a:pt x="15197" y="12194"/>
                    <a:pt x="15269" y="12194"/>
                  </a:cubicBezTo>
                  <a:lnTo>
                    <a:pt x="17578" y="12194"/>
                  </a:lnTo>
                  <a:cubicBezTo>
                    <a:pt x="17960" y="12194"/>
                    <a:pt x="18271" y="11884"/>
                    <a:pt x="18271" y="11502"/>
                  </a:cubicBezTo>
                  <a:lnTo>
                    <a:pt x="18271" y="693"/>
                  </a:lnTo>
                  <a:cubicBezTo>
                    <a:pt x="18271" y="310"/>
                    <a:pt x="17960" y="0"/>
                    <a:pt x="175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2"/>
            <p:cNvSpPr/>
            <p:nvPr/>
          </p:nvSpPr>
          <p:spPr>
            <a:xfrm>
              <a:off x="4238600" y="2868383"/>
              <a:ext cx="59911" cy="48138"/>
            </a:xfrm>
            <a:custGeom>
              <a:rect b="b" l="l" r="r" t="t"/>
              <a:pathLst>
                <a:path extrusionOk="0" h="2306" w="2870">
                  <a:moveTo>
                    <a:pt x="2081" y="0"/>
                  </a:moveTo>
                  <a:cubicBezTo>
                    <a:pt x="1943" y="0"/>
                    <a:pt x="1802" y="42"/>
                    <a:pt x="1680" y="128"/>
                  </a:cubicBezTo>
                  <a:lnTo>
                    <a:pt x="387" y="1048"/>
                  </a:lnTo>
                  <a:cubicBezTo>
                    <a:pt x="74" y="1268"/>
                    <a:pt x="0" y="1703"/>
                    <a:pt x="222" y="2014"/>
                  </a:cubicBezTo>
                  <a:cubicBezTo>
                    <a:pt x="357" y="2204"/>
                    <a:pt x="571" y="2306"/>
                    <a:pt x="788" y="2306"/>
                  </a:cubicBezTo>
                  <a:cubicBezTo>
                    <a:pt x="927" y="2306"/>
                    <a:pt x="1067" y="2264"/>
                    <a:pt x="1189" y="2178"/>
                  </a:cubicBezTo>
                  <a:lnTo>
                    <a:pt x="2483" y="1259"/>
                  </a:lnTo>
                  <a:cubicBezTo>
                    <a:pt x="2796" y="1038"/>
                    <a:pt x="2869" y="605"/>
                    <a:pt x="2648" y="293"/>
                  </a:cubicBezTo>
                  <a:cubicBezTo>
                    <a:pt x="2512" y="102"/>
                    <a:pt x="2299" y="0"/>
                    <a:pt x="2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2"/>
            <p:cNvSpPr/>
            <p:nvPr/>
          </p:nvSpPr>
          <p:spPr>
            <a:xfrm>
              <a:off x="4238600" y="2963010"/>
              <a:ext cx="60036" cy="48242"/>
            </a:xfrm>
            <a:custGeom>
              <a:rect b="b" l="l" r="r" t="t"/>
              <a:pathLst>
                <a:path extrusionOk="0" h="2311" w="2876">
                  <a:moveTo>
                    <a:pt x="788" y="1"/>
                  </a:moveTo>
                  <a:cubicBezTo>
                    <a:pt x="571" y="1"/>
                    <a:pt x="357" y="102"/>
                    <a:pt x="222" y="292"/>
                  </a:cubicBezTo>
                  <a:cubicBezTo>
                    <a:pt x="0" y="606"/>
                    <a:pt x="74" y="1038"/>
                    <a:pt x="387" y="1260"/>
                  </a:cubicBezTo>
                  <a:lnTo>
                    <a:pt x="1680" y="2178"/>
                  </a:lnTo>
                  <a:cubicBezTo>
                    <a:pt x="1803" y="2267"/>
                    <a:pt x="1945" y="2310"/>
                    <a:pt x="2086" y="2310"/>
                  </a:cubicBezTo>
                  <a:cubicBezTo>
                    <a:pt x="2303" y="2310"/>
                    <a:pt x="2517" y="2209"/>
                    <a:pt x="2652" y="2018"/>
                  </a:cubicBezTo>
                  <a:cubicBezTo>
                    <a:pt x="2875" y="1705"/>
                    <a:pt x="2799" y="1267"/>
                    <a:pt x="2483" y="1049"/>
                  </a:cubicBezTo>
                  <a:lnTo>
                    <a:pt x="1189" y="129"/>
                  </a:lnTo>
                  <a:cubicBezTo>
                    <a:pt x="1067" y="42"/>
                    <a:pt x="927" y="1"/>
                    <a:pt x="7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4239561" y="2925288"/>
              <a:ext cx="57991" cy="28954"/>
            </a:xfrm>
            <a:custGeom>
              <a:rect b="b" l="l" r="r" t="t"/>
              <a:pathLst>
                <a:path extrusionOk="0" h="1387" w="2778">
                  <a:moveTo>
                    <a:pt x="693" y="1"/>
                  </a:moveTo>
                  <a:cubicBezTo>
                    <a:pt x="310" y="1"/>
                    <a:pt x="0" y="311"/>
                    <a:pt x="0" y="695"/>
                  </a:cubicBezTo>
                  <a:cubicBezTo>
                    <a:pt x="0" y="1077"/>
                    <a:pt x="310" y="1387"/>
                    <a:pt x="693" y="1387"/>
                  </a:cubicBezTo>
                  <a:lnTo>
                    <a:pt x="2085" y="1387"/>
                  </a:lnTo>
                  <a:cubicBezTo>
                    <a:pt x="2467" y="1387"/>
                    <a:pt x="2777" y="1077"/>
                    <a:pt x="2777" y="695"/>
                  </a:cubicBezTo>
                  <a:cubicBezTo>
                    <a:pt x="2777" y="311"/>
                    <a:pt x="2467" y="1"/>
                    <a:pt x="2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3892890" y="2928253"/>
              <a:ext cx="29267" cy="29308"/>
            </a:xfrm>
            <a:custGeom>
              <a:rect b="b" l="l" r="r" t="t"/>
              <a:pathLst>
                <a:path extrusionOk="0" h="1404" w="1402">
                  <a:moveTo>
                    <a:pt x="702" y="1"/>
                  </a:moveTo>
                  <a:cubicBezTo>
                    <a:pt x="313" y="1"/>
                    <a:pt x="0" y="316"/>
                    <a:pt x="0" y="702"/>
                  </a:cubicBezTo>
                  <a:cubicBezTo>
                    <a:pt x="0" y="1089"/>
                    <a:pt x="313" y="1404"/>
                    <a:pt x="702" y="1404"/>
                  </a:cubicBezTo>
                  <a:cubicBezTo>
                    <a:pt x="1088" y="1404"/>
                    <a:pt x="1402" y="1089"/>
                    <a:pt x="1402" y="702"/>
                  </a:cubicBezTo>
                  <a:cubicBezTo>
                    <a:pt x="1402" y="316"/>
                    <a:pt x="1088" y="1"/>
                    <a:pt x="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3"/>
          <p:cNvSpPr txBox="1"/>
          <p:nvPr>
            <p:ph type="title"/>
          </p:nvPr>
        </p:nvSpPr>
        <p:spPr>
          <a:xfrm>
            <a:off x="639950" y="626475"/>
            <a:ext cx="39321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RECENT VERSIONS</a:t>
            </a:r>
            <a:endParaRPr/>
          </a:p>
        </p:txBody>
      </p:sp>
      <p:graphicFrame>
        <p:nvGraphicFramePr>
          <p:cNvPr id="814" name="Google Shape;814;p33"/>
          <p:cNvGraphicFramePr/>
          <p:nvPr/>
        </p:nvGraphicFramePr>
        <p:xfrm>
          <a:off x="952500" y="1260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{337053F3-8A22-491F-B9CA-C36DA27C2C03}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41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Release date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Chromium version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Node.js version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</a:tr>
              <a:tr h="63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v10.0.x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2020-08-25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85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12.16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v9.0.x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2020-05-18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83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12.14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v8.3.x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2020-02-04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80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12.3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v7.3.x</a:t>
                      </a:r>
                      <a:endParaRPr>
                        <a:solidFill>
                          <a:schemeClr val="lt1"/>
                        </a:solidFill>
                        <a:latin typeface="Fjalla One"/>
                        <a:ea typeface="Fjalla One"/>
                        <a:cs typeface="Fjalla One"/>
                        <a:sym typeface="Fjalla On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38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2019-10-22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78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Abel"/>
                          <a:ea typeface="Abel"/>
                          <a:cs typeface="Abel"/>
                          <a:sym typeface="Abel"/>
                        </a:rPr>
                        <a:t>12.8</a:t>
                      </a:r>
                      <a:endParaRPr>
                        <a:solidFill>
                          <a:schemeClr val="lt1"/>
                        </a:solidFill>
                        <a:latin typeface="Abel"/>
                        <a:ea typeface="Abel"/>
                        <a:cs typeface="Abel"/>
                        <a:sym typeface="Abe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815" name="Google Shape;815;p33"/>
          <p:cNvGrpSpPr/>
          <p:nvPr/>
        </p:nvGrpSpPr>
        <p:grpSpPr>
          <a:xfrm rot="923037">
            <a:off x="6784578" y="2911045"/>
            <a:ext cx="2935182" cy="3343747"/>
            <a:chOff x="5243062" y="3036439"/>
            <a:chExt cx="2073118" cy="2439205"/>
          </a:xfrm>
        </p:grpSpPr>
        <p:sp>
          <p:nvSpPr>
            <p:cNvPr id="816" name="Google Shape;816;p33"/>
            <p:cNvSpPr/>
            <p:nvPr/>
          </p:nvSpPr>
          <p:spPr>
            <a:xfrm>
              <a:off x="6084591" y="3809137"/>
              <a:ext cx="407796" cy="198621"/>
            </a:xfrm>
            <a:custGeom>
              <a:rect b="b" l="l" r="r" t="t"/>
              <a:pathLst>
                <a:path extrusionOk="0" h="13248" w="27200">
                  <a:moveTo>
                    <a:pt x="11558" y="0"/>
                  </a:moveTo>
                  <a:cubicBezTo>
                    <a:pt x="3179" y="6493"/>
                    <a:pt x="1" y="11278"/>
                    <a:pt x="1" y="11278"/>
                  </a:cubicBezTo>
                  <a:cubicBezTo>
                    <a:pt x="1" y="11278"/>
                    <a:pt x="12900" y="13247"/>
                    <a:pt x="14494" y="13247"/>
                  </a:cubicBezTo>
                  <a:cubicBezTo>
                    <a:pt x="14593" y="13247"/>
                    <a:pt x="14649" y="13240"/>
                    <a:pt x="14655" y="13224"/>
                  </a:cubicBezTo>
                  <a:cubicBezTo>
                    <a:pt x="14755" y="12949"/>
                    <a:pt x="27199" y="3313"/>
                    <a:pt x="27199" y="3313"/>
                  </a:cubicBezTo>
                  <a:lnTo>
                    <a:pt x="11558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6736180" y="4079617"/>
              <a:ext cx="245682" cy="1078650"/>
            </a:xfrm>
            <a:custGeom>
              <a:rect b="b" l="l" r="r" t="t"/>
              <a:pathLst>
                <a:path extrusionOk="0" h="71946" w="16387">
                  <a:moveTo>
                    <a:pt x="82" y="0"/>
                  </a:moveTo>
                  <a:cubicBezTo>
                    <a:pt x="37" y="0"/>
                    <a:pt x="0" y="36"/>
                    <a:pt x="0" y="82"/>
                  </a:cubicBezTo>
                  <a:lnTo>
                    <a:pt x="0" y="71810"/>
                  </a:lnTo>
                  <a:cubicBezTo>
                    <a:pt x="0" y="71884"/>
                    <a:pt x="62" y="71946"/>
                    <a:pt x="136" y="71946"/>
                  </a:cubicBezTo>
                  <a:lnTo>
                    <a:pt x="16250" y="71946"/>
                  </a:lnTo>
                  <a:cubicBezTo>
                    <a:pt x="16325" y="71946"/>
                    <a:pt x="16386" y="71884"/>
                    <a:pt x="16386" y="71810"/>
                  </a:cubicBezTo>
                  <a:lnTo>
                    <a:pt x="16386" y="82"/>
                  </a:lnTo>
                  <a:cubicBezTo>
                    <a:pt x="16386" y="38"/>
                    <a:pt x="16349" y="0"/>
                    <a:pt x="16305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33"/>
            <p:cNvSpPr/>
            <p:nvPr/>
          </p:nvSpPr>
          <p:spPr>
            <a:xfrm>
              <a:off x="6533331" y="3809122"/>
              <a:ext cx="647886" cy="706027"/>
            </a:xfrm>
            <a:custGeom>
              <a:rect b="b" l="l" r="r" t="t"/>
              <a:pathLst>
                <a:path extrusionOk="0" h="47092" w="43214">
                  <a:moveTo>
                    <a:pt x="16749" y="0"/>
                  </a:moveTo>
                  <a:cubicBezTo>
                    <a:pt x="16010" y="0"/>
                    <a:pt x="15263" y="58"/>
                    <a:pt x="14508" y="179"/>
                  </a:cubicBezTo>
                  <a:lnTo>
                    <a:pt x="0" y="4684"/>
                  </a:lnTo>
                  <a:cubicBezTo>
                    <a:pt x="8960" y="10156"/>
                    <a:pt x="14600" y="22448"/>
                    <a:pt x="18222" y="31339"/>
                  </a:cubicBezTo>
                  <a:cubicBezTo>
                    <a:pt x="20301" y="36443"/>
                    <a:pt x="21919" y="41729"/>
                    <a:pt x="22960" y="47091"/>
                  </a:cubicBezTo>
                  <a:lnTo>
                    <a:pt x="34963" y="35586"/>
                  </a:lnTo>
                  <a:cubicBezTo>
                    <a:pt x="43213" y="24414"/>
                    <a:pt x="31904" y="0"/>
                    <a:pt x="167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33"/>
            <p:cNvSpPr/>
            <p:nvPr/>
          </p:nvSpPr>
          <p:spPr>
            <a:xfrm>
              <a:off x="6620348" y="3838837"/>
              <a:ext cx="441904" cy="563778"/>
            </a:xfrm>
            <a:custGeom>
              <a:rect b="b" l="l" r="r" t="t"/>
              <a:pathLst>
                <a:path extrusionOk="0" h="37604" w="29475">
                  <a:moveTo>
                    <a:pt x="11290" y="1"/>
                  </a:moveTo>
                  <a:cubicBezTo>
                    <a:pt x="11120" y="1"/>
                    <a:pt x="10946" y="25"/>
                    <a:pt x="10774" y="75"/>
                  </a:cubicBezTo>
                  <a:lnTo>
                    <a:pt x="1404" y="2757"/>
                  </a:lnTo>
                  <a:cubicBezTo>
                    <a:pt x="560" y="2999"/>
                    <a:pt x="0" y="3798"/>
                    <a:pt x="61" y="4674"/>
                  </a:cubicBezTo>
                  <a:cubicBezTo>
                    <a:pt x="122" y="5549"/>
                    <a:pt x="787" y="6263"/>
                    <a:pt x="1656" y="6386"/>
                  </a:cubicBezTo>
                  <a:cubicBezTo>
                    <a:pt x="1742" y="6399"/>
                    <a:pt x="1830" y="6405"/>
                    <a:pt x="1917" y="6405"/>
                  </a:cubicBezTo>
                  <a:cubicBezTo>
                    <a:pt x="2090" y="6405"/>
                    <a:pt x="2262" y="6380"/>
                    <a:pt x="2429" y="6332"/>
                  </a:cubicBezTo>
                  <a:lnTo>
                    <a:pt x="11798" y="3652"/>
                  </a:lnTo>
                  <a:cubicBezTo>
                    <a:pt x="12786" y="3369"/>
                    <a:pt x="13357" y="2339"/>
                    <a:pt x="13074" y="1352"/>
                  </a:cubicBezTo>
                  <a:cubicBezTo>
                    <a:pt x="12841" y="536"/>
                    <a:pt x="12098" y="1"/>
                    <a:pt x="11290" y="1"/>
                  </a:cubicBezTo>
                  <a:close/>
                  <a:moveTo>
                    <a:pt x="21144" y="6508"/>
                  </a:moveTo>
                  <a:cubicBezTo>
                    <a:pt x="20871" y="6508"/>
                    <a:pt x="20593" y="6568"/>
                    <a:pt x="20330" y="6697"/>
                  </a:cubicBezTo>
                  <a:lnTo>
                    <a:pt x="7773" y="12402"/>
                  </a:lnTo>
                  <a:cubicBezTo>
                    <a:pt x="6869" y="12843"/>
                    <a:pt x="6479" y="13927"/>
                    <a:pt x="6896" y="14843"/>
                  </a:cubicBezTo>
                  <a:cubicBezTo>
                    <a:pt x="7207" y="15529"/>
                    <a:pt x="7883" y="15936"/>
                    <a:pt x="8592" y="15936"/>
                  </a:cubicBezTo>
                  <a:cubicBezTo>
                    <a:pt x="8833" y="15936"/>
                    <a:pt x="9077" y="15889"/>
                    <a:pt x="9313" y="15790"/>
                  </a:cubicBezTo>
                  <a:lnTo>
                    <a:pt x="21869" y="10084"/>
                  </a:lnTo>
                  <a:cubicBezTo>
                    <a:pt x="22834" y="9678"/>
                    <a:pt x="23273" y="8554"/>
                    <a:pt x="22841" y="7599"/>
                  </a:cubicBezTo>
                  <a:cubicBezTo>
                    <a:pt x="22528" y="6912"/>
                    <a:pt x="21851" y="6508"/>
                    <a:pt x="21144" y="6508"/>
                  </a:cubicBezTo>
                  <a:close/>
                  <a:moveTo>
                    <a:pt x="25914" y="16654"/>
                  </a:moveTo>
                  <a:cubicBezTo>
                    <a:pt x="25566" y="16654"/>
                    <a:pt x="25213" y="16752"/>
                    <a:pt x="24900" y="16957"/>
                  </a:cubicBezTo>
                  <a:lnTo>
                    <a:pt x="15893" y="22843"/>
                  </a:lnTo>
                  <a:cubicBezTo>
                    <a:pt x="15034" y="23404"/>
                    <a:pt x="14792" y="24556"/>
                    <a:pt x="15353" y="25417"/>
                  </a:cubicBezTo>
                  <a:cubicBezTo>
                    <a:pt x="15710" y="25963"/>
                    <a:pt x="16305" y="26259"/>
                    <a:pt x="16912" y="26259"/>
                  </a:cubicBezTo>
                  <a:cubicBezTo>
                    <a:pt x="17261" y="26259"/>
                    <a:pt x="17613" y="26161"/>
                    <a:pt x="17927" y="25957"/>
                  </a:cubicBezTo>
                  <a:lnTo>
                    <a:pt x="26933" y="20071"/>
                  </a:lnTo>
                  <a:cubicBezTo>
                    <a:pt x="27792" y="19510"/>
                    <a:pt x="28034" y="18357"/>
                    <a:pt x="27473" y="17496"/>
                  </a:cubicBezTo>
                  <a:cubicBezTo>
                    <a:pt x="27116" y="16951"/>
                    <a:pt x="26521" y="16654"/>
                    <a:pt x="25914" y="16654"/>
                  </a:cubicBezTo>
                  <a:close/>
                  <a:moveTo>
                    <a:pt x="27380" y="28650"/>
                  </a:moveTo>
                  <a:cubicBezTo>
                    <a:pt x="26975" y="28650"/>
                    <a:pt x="26567" y="28782"/>
                    <a:pt x="26224" y="29054"/>
                  </a:cubicBezTo>
                  <a:lnTo>
                    <a:pt x="19677" y="34281"/>
                  </a:lnTo>
                  <a:cubicBezTo>
                    <a:pt x="18865" y="34919"/>
                    <a:pt x="18728" y="36098"/>
                    <a:pt x="19373" y="36904"/>
                  </a:cubicBezTo>
                  <a:cubicBezTo>
                    <a:pt x="19741" y="37364"/>
                    <a:pt x="20282" y="37603"/>
                    <a:pt x="20828" y="37603"/>
                  </a:cubicBezTo>
                  <a:cubicBezTo>
                    <a:pt x="21240" y="37603"/>
                    <a:pt x="21654" y="37467"/>
                    <a:pt x="21999" y="37187"/>
                  </a:cubicBezTo>
                  <a:lnTo>
                    <a:pt x="28547" y="31960"/>
                  </a:lnTo>
                  <a:cubicBezTo>
                    <a:pt x="29345" y="31317"/>
                    <a:pt x="29474" y="30150"/>
                    <a:pt x="28834" y="29348"/>
                  </a:cubicBezTo>
                  <a:cubicBezTo>
                    <a:pt x="28467" y="28889"/>
                    <a:pt x="27926" y="28650"/>
                    <a:pt x="27380" y="2865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33"/>
            <p:cNvSpPr/>
            <p:nvPr/>
          </p:nvSpPr>
          <p:spPr>
            <a:xfrm>
              <a:off x="5498654" y="3836094"/>
              <a:ext cx="1479625" cy="1474692"/>
            </a:xfrm>
            <a:custGeom>
              <a:rect b="b" l="l" r="r" t="t"/>
              <a:pathLst>
                <a:path extrusionOk="0" h="98362" w="98691">
                  <a:moveTo>
                    <a:pt x="98690" y="34435"/>
                  </a:moveTo>
                  <a:cubicBezTo>
                    <a:pt x="98690" y="22735"/>
                    <a:pt x="90475" y="8509"/>
                    <a:pt x="80343" y="2659"/>
                  </a:cubicBezTo>
                  <a:cubicBezTo>
                    <a:pt x="75738" y="0"/>
                    <a:pt x="71755" y="269"/>
                    <a:pt x="68312" y="911"/>
                  </a:cubicBezTo>
                  <a:cubicBezTo>
                    <a:pt x="48494" y="4601"/>
                    <a:pt x="0" y="14030"/>
                    <a:pt x="0" y="14030"/>
                  </a:cubicBezTo>
                  <a:lnTo>
                    <a:pt x="49211" y="98361"/>
                  </a:lnTo>
                  <a:cubicBezTo>
                    <a:pt x="49211" y="98361"/>
                    <a:pt x="79256" y="62815"/>
                    <a:pt x="93225" y="46360"/>
                  </a:cubicBezTo>
                  <a:cubicBezTo>
                    <a:pt x="95728" y="43411"/>
                    <a:pt x="98690" y="40337"/>
                    <a:pt x="98690" y="34435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33"/>
            <p:cNvSpPr/>
            <p:nvPr/>
          </p:nvSpPr>
          <p:spPr>
            <a:xfrm>
              <a:off x="5314366" y="3948702"/>
              <a:ext cx="1095937" cy="1497421"/>
            </a:xfrm>
            <a:custGeom>
              <a:rect b="b" l="l" r="r" t="t"/>
              <a:pathLst>
                <a:path extrusionOk="0" h="99878" w="73099">
                  <a:moveTo>
                    <a:pt x="22130" y="1"/>
                  </a:moveTo>
                  <a:cubicBezTo>
                    <a:pt x="19297" y="1"/>
                    <a:pt x="16615" y="563"/>
                    <a:pt x="14159" y="1703"/>
                  </a:cubicBezTo>
                  <a:cubicBezTo>
                    <a:pt x="6773" y="5132"/>
                    <a:pt x="2048" y="13502"/>
                    <a:pt x="1025" y="24971"/>
                  </a:cubicBezTo>
                  <a:cubicBezTo>
                    <a:pt x="1" y="36442"/>
                    <a:pt x="2763" y="50074"/>
                    <a:pt x="8702" y="62867"/>
                  </a:cubicBezTo>
                  <a:cubicBezTo>
                    <a:pt x="14639" y="75659"/>
                    <a:pt x="23268" y="86566"/>
                    <a:pt x="32690" y="93188"/>
                  </a:cubicBezTo>
                  <a:cubicBezTo>
                    <a:pt x="38981" y="97609"/>
                    <a:pt x="45280" y="99878"/>
                    <a:pt x="50971" y="99878"/>
                  </a:cubicBezTo>
                  <a:cubicBezTo>
                    <a:pt x="53804" y="99878"/>
                    <a:pt x="56485" y="99316"/>
                    <a:pt x="58940" y="98176"/>
                  </a:cubicBezTo>
                  <a:cubicBezTo>
                    <a:pt x="66326" y="94747"/>
                    <a:pt x="71051" y="86377"/>
                    <a:pt x="72075" y="74906"/>
                  </a:cubicBezTo>
                  <a:cubicBezTo>
                    <a:pt x="73098" y="63437"/>
                    <a:pt x="70338" y="49805"/>
                    <a:pt x="64399" y="37012"/>
                  </a:cubicBezTo>
                  <a:cubicBezTo>
                    <a:pt x="58460" y="24220"/>
                    <a:pt x="49831" y="13313"/>
                    <a:pt x="40410" y="6691"/>
                  </a:cubicBezTo>
                  <a:cubicBezTo>
                    <a:pt x="34120" y="2270"/>
                    <a:pt x="27820" y="1"/>
                    <a:pt x="22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33"/>
            <p:cNvSpPr/>
            <p:nvPr/>
          </p:nvSpPr>
          <p:spPr>
            <a:xfrm>
              <a:off x="5243062" y="3978223"/>
              <a:ext cx="1095907" cy="1497421"/>
            </a:xfrm>
            <a:custGeom>
              <a:rect b="b" l="l" r="r" t="t"/>
              <a:pathLst>
                <a:path extrusionOk="0" h="99878" w="73097">
                  <a:moveTo>
                    <a:pt x="22128" y="1"/>
                  </a:moveTo>
                  <a:cubicBezTo>
                    <a:pt x="19295" y="1"/>
                    <a:pt x="16613" y="563"/>
                    <a:pt x="14158" y="1702"/>
                  </a:cubicBezTo>
                  <a:cubicBezTo>
                    <a:pt x="6771" y="5131"/>
                    <a:pt x="2048" y="13501"/>
                    <a:pt x="1024" y="24971"/>
                  </a:cubicBezTo>
                  <a:cubicBezTo>
                    <a:pt x="1" y="36442"/>
                    <a:pt x="2761" y="50074"/>
                    <a:pt x="8700" y="62866"/>
                  </a:cubicBezTo>
                  <a:cubicBezTo>
                    <a:pt x="14637" y="75659"/>
                    <a:pt x="23267" y="86566"/>
                    <a:pt x="32689" y="93188"/>
                  </a:cubicBezTo>
                  <a:cubicBezTo>
                    <a:pt x="38979" y="97609"/>
                    <a:pt x="45279" y="99878"/>
                    <a:pt x="50969" y="99878"/>
                  </a:cubicBezTo>
                  <a:cubicBezTo>
                    <a:pt x="53802" y="99878"/>
                    <a:pt x="56485" y="99315"/>
                    <a:pt x="58940" y="98176"/>
                  </a:cubicBezTo>
                  <a:cubicBezTo>
                    <a:pt x="66325" y="94747"/>
                    <a:pt x="71049" y="86377"/>
                    <a:pt x="72073" y="74906"/>
                  </a:cubicBezTo>
                  <a:cubicBezTo>
                    <a:pt x="73097" y="63436"/>
                    <a:pt x="70336" y="49805"/>
                    <a:pt x="64398" y="37012"/>
                  </a:cubicBezTo>
                  <a:cubicBezTo>
                    <a:pt x="58459" y="24219"/>
                    <a:pt x="49830" y="13312"/>
                    <a:pt x="40409" y="6690"/>
                  </a:cubicBezTo>
                  <a:cubicBezTo>
                    <a:pt x="34118" y="2270"/>
                    <a:pt x="27819" y="1"/>
                    <a:pt x="22128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33"/>
            <p:cNvSpPr/>
            <p:nvPr/>
          </p:nvSpPr>
          <p:spPr>
            <a:xfrm>
              <a:off x="5288399" y="4060456"/>
              <a:ext cx="1005112" cy="1333193"/>
            </a:xfrm>
            <a:custGeom>
              <a:rect b="b" l="l" r="r" t="t"/>
              <a:pathLst>
                <a:path extrusionOk="0" h="88924" w="67041">
                  <a:moveTo>
                    <a:pt x="20711" y="1"/>
                  </a:moveTo>
                  <a:cubicBezTo>
                    <a:pt x="19596" y="1"/>
                    <a:pt x="18513" y="100"/>
                    <a:pt x="17468" y="295"/>
                  </a:cubicBezTo>
                  <a:cubicBezTo>
                    <a:pt x="9059" y="1840"/>
                    <a:pt x="3014" y="9560"/>
                    <a:pt x="1898" y="22226"/>
                  </a:cubicBezTo>
                  <a:cubicBezTo>
                    <a:pt x="1" y="43488"/>
                    <a:pt x="12611" y="70684"/>
                    <a:pt x="30079" y="82961"/>
                  </a:cubicBezTo>
                  <a:cubicBezTo>
                    <a:pt x="35831" y="87002"/>
                    <a:pt x="41390" y="88924"/>
                    <a:pt x="46328" y="88924"/>
                  </a:cubicBezTo>
                  <a:cubicBezTo>
                    <a:pt x="51641" y="88924"/>
                    <a:pt x="56236" y="86699"/>
                    <a:pt x="59581" y="82496"/>
                  </a:cubicBezTo>
                  <a:cubicBezTo>
                    <a:pt x="62558" y="78757"/>
                    <a:pt x="64548" y="73418"/>
                    <a:pt x="65143" y="66685"/>
                  </a:cubicBezTo>
                  <a:cubicBezTo>
                    <a:pt x="67040" y="45423"/>
                    <a:pt x="54428" y="18227"/>
                    <a:pt x="36962" y="5969"/>
                  </a:cubicBezTo>
                  <a:cubicBezTo>
                    <a:pt x="31212" y="1933"/>
                    <a:pt x="25646" y="1"/>
                    <a:pt x="207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33"/>
            <p:cNvSpPr/>
            <p:nvPr/>
          </p:nvSpPr>
          <p:spPr>
            <a:xfrm>
              <a:off x="5371233" y="4060456"/>
              <a:ext cx="922279" cy="1274273"/>
            </a:xfrm>
            <a:custGeom>
              <a:rect b="b" l="l" r="r" t="t"/>
              <a:pathLst>
                <a:path extrusionOk="0" h="84994" w="61516">
                  <a:moveTo>
                    <a:pt x="15186" y="1"/>
                  </a:moveTo>
                  <a:cubicBezTo>
                    <a:pt x="14071" y="1"/>
                    <a:pt x="12988" y="100"/>
                    <a:pt x="11943" y="295"/>
                  </a:cubicBezTo>
                  <a:cubicBezTo>
                    <a:pt x="6455" y="3513"/>
                    <a:pt x="2715" y="10210"/>
                    <a:pt x="1860" y="19827"/>
                  </a:cubicBezTo>
                  <a:cubicBezTo>
                    <a:pt x="1" y="40606"/>
                    <a:pt x="12334" y="67169"/>
                    <a:pt x="29390" y="79167"/>
                  </a:cubicBezTo>
                  <a:cubicBezTo>
                    <a:pt x="35016" y="83113"/>
                    <a:pt x="40449" y="84993"/>
                    <a:pt x="45273" y="84993"/>
                  </a:cubicBezTo>
                  <a:cubicBezTo>
                    <a:pt x="48519" y="84993"/>
                    <a:pt x="51489" y="84142"/>
                    <a:pt x="54056" y="82496"/>
                  </a:cubicBezTo>
                  <a:cubicBezTo>
                    <a:pt x="57033" y="78757"/>
                    <a:pt x="59023" y="73418"/>
                    <a:pt x="59618" y="66685"/>
                  </a:cubicBezTo>
                  <a:cubicBezTo>
                    <a:pt x="61515" y="45423"/>
                    <a:pt x="48903" y="18227"/>
                    <a:pt x="31436" y="5969"/>
                  </a:cubicBezTo>
                  <a:cubicBezTo>
                    <a:pt x="25685" y="1933"/>
                    <a:pt x="20121" y="1"/>
                    <a:pt x="15186" y="1"/>
                  </a:cubicBezTo>
                  <a:close/>
                </a:path>
              </a:pathLst>
            </a:custGeom>
            <a:solidFill>
              <a:srgbClr val="194D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33"/>
            <p:cNvSpPr/>
            <p:nvPr/>
          </p:nvSpPr>
          <p:spPr>
            <a:xfrm>
              <a:off x="5677784" y="4297773"/>
              <a:ext cx="572219" cy="668426"/>
            </a:xfrm>
            <a:custGeom>
              <a:rect b="b" l="l" r="r" t="t"/>
              <a:pathLst>
                <a:path extrusionOk="0" h="44584" w="38167">
                  <a:moveTo>
                    <a:pt x="21517" y="0"/>
                  </a:moveTo>
                  <a:lnTo>
                    <a:pt x="0" y="13048"/>
                  </a:lnTo>
                  <a:lnTo>
                    <a:pt x="14239" y="44583"/>
                  </a:lnTo>
                  <a:lnTo>
                    <a:pt x="38166" y="34915"/>
                  </a:lnTo>
                  <a:cubicBezTo>
                    <a:pt x="35724" y="22423"/>
                    <a:pt x="29652" y="9680"/>
                    <a:pt x="21517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33"/>
            <p:cNvSpPr/>
            <p:nvPr/>
          </p:nvSpPr>
          <p:spPr>
            <a:xfrm>
              <a:off x="5606900" y="4482900"/>
              <a:ext cx="368156" cy="488321"/>
            </a:xfrm>
            <a:custGeom>
              <a:rect b="b" l="l" r="r" t="t"/>
              <a:pathLst>
                <a:path extrusionOk="0" h="32571" w="24556">
                  <a:moveTo>
                    <a:pt x="7588" y="1"/>
                  </a:moveTo>
                  <a:cubicBezTo>
                    <a:pt x="3903" y="1"/>
                    <a:pt x="1163" y="2921"/>
                    <a:pt x="697" y="8145"/>
                  </a:cubicBezTo>
                  <a:cubicBezTo>
                    <a:pt x="1" y="15932"/>
                    <a:pt x="4624" y="25890"/>
                    <a:pt x="11019" y="30386"/>
                  </a:cubicBezTo>
                  <a:cubicBezTo>
                    <a:pt x="13126" y="31866"/>
                    <a:pt x="15162" y="32570"/>
                    <a:pt x="16970" y="32570"/>
                  </a:cubicBezTo>
                  <a:cubicBezTo>
                    <a:pt x="20654" y="32570"/>
                    <a:pt x="23394" y="29650"/>
                    <a:pt x="23861" y="24427"/>
                  </a:cubicBezTo>
                  <a:cubicBezTo>
                    <a:pt x="24555" y="16638"/>
                    <a:pt x="19933" y="6682"/>
                    <a:pt x="13538" y="2184"/>
                  </a:cubicBezTo>
                  <a:cubicBezTo>
                    <a:pt x="11432" y="704"/>
                    <a:pt x="9396" y="1"/>
                    <a:pt x="75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33"/>
            <p:cNvSpPr/>
            <p:nvPr/>
          </p:nvSpPr>
          <p:spPr>
            <a:xfrm>
              <a:off x="6416735" y="4344399"/>
              <a:ext cx="899445" cy="341499"/>
            </a:xfrm>
            <a:custGeom>
              <a:rect b="b" l="l" r="r" t="t"/>
              <a:pathLst>
                <a:path extrusionOk="0" h="22778" w="59993">
                  <a:moveTo>
                    <a:pt x="34851" y="0"/>
                  </a:moveTo>
                  <a:lnTo>
                    <a:pt x="0" y="20913"/>
                  </a:lnTo>
                  <a:lnTo>
                    <a:pt x="0" y="22778"/>
                  </a:lnTo>
                  <a:lnTo>
                    <a:pt x="56383" y="18382"/>
                  </a:lnTo>
                  <a:cubicBezTo>
                    <a:pt x="59162" y="18166"/>
                    <a:pt x="59993" y="14491"/>
                    <a:pt x="57579" y="13099"/>
                  </a:cubicBezTo>
                  <a:lnTo>
                    <a:pt x="348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33"/>
            <p:cNvSpPr/>
            <p:nvPr/>
          </p:nvSpPr>
          <p:spPr>
            <a:xfrm>
              <a:off x="6416735" y="4316438"/>
              <a:ext cx="899445" cy="341514"/>
            </a:xfrm>
            <a:custGeom>
              <a:rect b="b" l="l" r="r" t="t"/>
              <a:pathLst>
                <a:path extrusionOk="0" h="22779" w="59993">
                  <a:moveTo>
                    <a:pt x="34851" y="1"/>
                  </a:moveTo>
                  <a:lnTo>
                    <a:pt x="0" y="22778"/>
                  </a:lnTo>
                  <a:lnTo>
                    <a:pt x="56383" y="18383"/>
                  </a:lnTo>
                  <a:cubicBezTo>
                    <a:pt x="59162" y="18167"/>
                    <a:pt x="59993" y="14492"/>
                    <a:pt x="57579" y="13100"/>
                  </a:cubicBezTo>
                  <a:lnTo>
                    <a:pt x="34851" y="1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33"/>
            <p:cNvSpPr/>
            <p:nvPr/>
          </p:nvSpPr>
          <p:spPr>
            <a:xfrm>
              <a:off x="5735176" y="3382196"/>
              <a:ext cx="120810" cy="96447"/>
            </a:xfrm>
            <a:custGeom>
              <a:rect b="b" l="l" r="r" t="t"/>
              <a:pathLst>
                <a:path extrusionOk="0" h="6433" w="8058">
                  <a:moveTo>
                    <a:pt x="505" y="1"/>
                  </a:moveTo>
                  <a:cubicBezTo>
                    <a:pt x="0" y="1"/>
                    <a:pt x="2503" y="1612"/>
                    <a:pt x="2939" y="2485"/>
                  </a:cubicBezTo>
                  <a:cubicBezTo>
                    <a:pt x="3751" y="4107"/>
                    <a:pt x="2100" y="4286"/>
                    <a:pt x="4675" y="5963"/>
                  </a:cubicBezTo>
                  <a:cubicBezTo>
                    <a:pt x="5205" y="6308"/>
                    <a:pt x="8057" y="6432"/>
                    <a:pt x="8057" y="6432"/>
                  </a:cubicBezTo>
                  <a:lnTo>
                    <a:pt x="7215" y="3167"/>
                  </a:lnTo>
                  <a:cubicBezTo>
                    <a:pt x="4562" y="1931"/>
                    <a:pt x="2939" y="391"/>
                    <a:pt x="569" y="7"/>
                  </a:cubicBezTo>
                  <a:cubicBezTo>
                    <a:pt x="544" y="3"/>
                    <a:pt x="522" y="1"/>
                    <a:pt x="5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33"/>
            <p:cNvSpPr/>
            <p:nvPr/>
          </p:nvSpPr>
          <p:spPr>
            <a:xfrm>
              <a:off x="6159448" y="3961176"/>
              <a:ext cx="121529" cy="80555"/>
            </a:xfrm>
            <a:custGeom>
              <a:rect b="b" l="l" r="r" t="t"/>
              <a:pathLst>
                <a:path extrusionOk="0" h="5373" w="8106">
                  <a:moveTo>
                    <a:pt x="5269" y="0"/>
                  </a:moveTo>
                  <a:cubicBezTo>
                    <a:pt x="2763" y="1781"/>
                    <a:pt x="0" y="3058"/>
                    <a:pt x="0" y="3987"/>
                  </a:cubicBezTo>
                  <a:cubicBezTo>
                    <a:pt x="0" y="4634"/>
                    <a:pt x="1149" y="5372"/>
                    <a:pt x="2552" y="5372"/>
                  </a:cubicBezTo>
                  <a:cubicBezTo>
                    <a:pt x="3167" y="5372"/>
                    <a:pt x="3830" y="5230"/>
                    <a:pt x="4467" y="4877"/>
                  </a:cubicBezTo>
                  <a:cubicBezTo>
                    <a:pt x="6558" y="3715"/>
                    <a:pt x="8105" y="0"/>
                    <a:pt x="8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33"/>
            <p:cNvSpPr/>
            <p:nvPr/>
          </p:nvSpPr>
          <p:spPr>
            <a:xfrm>
              <a:off x="6643976" y="4420276"/>
              <a:ext cx="142909" cy="181004"/>
            </a:xfrm>
            <a:custGeom>
              <a:rect b="b" l="l" r="r" t="t"/>
              <a:pathLst>
                <a:path extrusionOk="0" h="12073" w="9532">
                  <a:moveTo>
                    <a:pt x="6263" y="0"/>
                  </a:moveTo>
                  <a:lnTo>
                    <a:pt x="2452" y="2178"/>
                  </a:lnTo>
                  <a:lnTo>
                    <a:pt x="3814" y="4993"/>
                  </a:lnTo>
                  <a:lnTo>
                    <a:pt x="1" y="12073"/>
                  </a:lnTo>
                  <a:lnTo>
                    <a:pt x="9532" y="5355"/>
                  </a:lnTo>
                  <a:lnTo>
                    <a:pt x="6263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33"/>
            <p:cNvSpPr/>
            <p:nvPr/>
          </p:nvSpPr>
          <p:spPr>
            <a:xfrm>
              <a:off x="6324411" y="3747653"/>
              <a:ext cx="441574" cy="739565"/>
            </a:xfrm>
            <a:custGeom>
              <a:rect b="b" l="l" r="r" t="t"/>
              <a:pathLst>
                <a:path extrusionOk="0" h="49329" w="29453">
                  <a:moveTo>
                    <a:pt x="9571" y="1"/>
                  </a:moveTo>
                  <a:cubicBezTo>
                    <a:pt x="6977" y="1"/>
                    <a:pt x="5038" y="2068"/>
                    <a:pt x="2692" y="6379"/>
                  </a:cubicBezTo>
                  <a:cubicBezTo>
                    <a:pt x="198" y="10963"/>
                    <a:pt x="0" y="25443"/>
                    <a:pt x="156" y="27539"/>
                  </a:cubicBezTo>
                  <a:cubicBezTo>
                    <a:pt x="517" y="32342"/>
                    <a:pt x="23584" y="49328"/>
                    <a:pt x="23584" y="49328"/>
                  </a:cubicBezTo>
                  <a:lnTo>
                    <a:pt x="29452" y="45493"/>
                  </a:lnTo>
                  <a:lnTo>
                    <a:pt x="10271" y="26005"/>
                  </a:lnTo>
                  <a:cubicBezTo>
                    <a:pt x="10271" y="26005"/>
                    <a:pt x="21216" y="4804"/>
                    <a:pt x="12803" y="854"/>
                  </a:cubicBezTo>
                  <a:cubicBezTo>
                    <a:pt x="11598" y="288"/>
                    <a:pt x="10539" y="1"/>
                    <a:pt x="9571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33"/>
            <p:cNvSpPr/>
            <p:nvPr/>
          </p:nvSpPr>
          <p:spPr>
            <a:xfrm>
              <a:off x="5832297" y="3334115"/>
              <a:ext cx="495517" cy="155577"/>
            </a:xfrm>
            <a:custGeom>
              <a:rect b="b" l="l" r="r" t="t"/>
              <a:pathLst>
                <a:path extrusionOk="0" h="10377" w="33051">
                  <a:moveTo>
                    <a:pt x="32953" y="1"/>
                  </a:moveTo>
                  <a:lnTo>
                    <a:pt x="32953" y="1"/>
                  </a:lnTo>
                  <a:cubicBezTo>
                    <a:pt x="28219" y="904"/>
                    <a:pt x="16506" y="6298"/>
                    <a:pt x="5770" y="6298"/>
                  </a:cubicBezTo>
                  <a:cubicBezTo>
                    <a:pt x="3797" y="6298"/>
                    <a:pt x="1857" y="6116"/>
                    <a:pt x="0" y="5691"/>
                  </a:cubicBezTo>
                  <a:lnTo>
                    <a:pt x="0" y="5691"/>
                  </a:lnTo>
                  <a:lnTo>
                    <a:pt x="328" y="9936"/>
                  </a:lnTo>
                  <a:cubicBezTo>
                    <a:pt x="3123" y="10229"/>
                    <a:pt x="5940" y="10376"/>
                    <a:pt x="8737" y="10376"/>
                  </a:cubicBezTo>
                  <a:cubicBezTo>
                    <a:pt x="16432" y="10376"/>
                    <a:pt x="23967" y="9261"/>
                    <a:pt x="30429" y="6996"/>
                  </a:cubicBezTo>
                  <a:cubicBezTo>
                    <a:pt x="32647" y="4620"/>
                    <a:pt x="33050" y="2216"/>
                    <a:pt x="3295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33"/>
            <p:cNvSpPr/>
            <p:nvPr/>
          </p:nvSpPr>
          <p:spPr>
            <a:xfrm>
              <a:off x="6238429" y="3325359"/>
              <a:ext cx="342714" cy="520195"/>
            </a:xfrm>
            <a:custGeom>
              <a:rect b="b" l="l" r="r" t="t"/>
              <a:pathLst>
                <a:path extrusionOk="0" h="34697" w="22859">
                  <a:moveTo>
                    <a:pt x="8037" y="0"/>
                  </a:moveTo>
                  <a:cubicBezTo>
                    <a:pt x="4394" y="0"/>
                    <a:pt x="2129" y="4898"/>
                    <a:pt x="2837" y="10110"/>
                  </a:cubicBezTo>
                  <a:cubicBezTo>
                    <a:pt x="4136" y="19686"/>
                    <a:pt x="1532" y="27801"/>
                    <a:pt x="1" y="33071"/>
                  </a:cubicBezTo>
                  <a:cubicBezTo>
                    <a:pt x="3436" y="34018"/>
                    <a:pt x="8799" y="34697"/>
                    <a:pt x="13792" y="34697"/>
                  </a:cubicBezTo>
                  <a:cubicBezTo>
                    <a:pt x="17246" y="34697"/>
                    <a:pt x="20522" y="34372"/>
                    <a:pt x="22859" y="33587"/>
                  </a:cubicBezTo>
                  <a:cubicBezTo>
                    <a:pt x="22139" y="26362"/>
                    <a:pt x="17876" y="5145"/>
                    <a:pt x="10799" y="863"/>
                  </a:cubicBezTo>
                  <a:cubicBezTo>
                    <a:pt x="9817" y="268"/>
                    <a:pt x="8889" y="0"/>
                    <a:pt x="8037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33"/>
            <p:cNvSpPr/>
            <p:nvPr/>
          </p:nvSpPr>
          <p:spPr>
            <a:xfrm>
              <a:off x="6210183" y="3354370"/>
              <a:ext cx="312669" cy="638156"/>
            </a:xfrm>
            <a:custGeom>
              <a:rect b="b" l="l" r="r" t="t"/>
              <a:pathLst>
                <a:path extrusionOk="0" h="42565" w="20855">
                  <a:moveTo>
                    <a:pt x="13848" y="0"/>
                  </a:moveTo>
                  <a:cubicBezTo>
                    <a:pt x="12332" y="0"/>
                    <a:pt x="11785" y="6305"/>
                    <a:pt x="11721" y="7379"/>
                  </a:cubicBezTo>
                  <a:cubicBezTo>
                    <a:pt x="10929" y="20474"/>
                    <a:pt x="6803" y="29261"/>
                    <a:pt x="1" y="41094"/>
                  </a:cubicBezTo>
                  <a:lnTo>
                    <a:pt x="5224" y="42564"/>
                  </a:lnTo>
                  <a:cubicBezTo>
                    <a:pt x="13196" y="30333"/>
                    <a:pt x="20854" y="10168"/>
                    <a:pt x="14882" y="858"/>
                  </a:cubicBezTo>
                  <a:cubicBezTo>
                    <a:pt x="14496" y="255"/>
                    <a:pt x="14152" y="0"/>
                    <a:pt x="13848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33"/>
            <p:cNvSpPr/>
            <p:nvPr/>
          </p:nvSpPr>
          <p:spPr>
            <a:xfrm>
              <a:off x="6332072" y="3274969"/>
              <a:ext cx="48771" cy="74168"/>
            </a:xfrm>
            <a:custGeom>
              <a:rect b="b" l="l" r="r" t="t"/>
              <a:pathLst>
                <a:path extrusionOk="0" h="4947" w="3253">
                  <a:moveTo>
                    <a:pt x="1172" y="0"/>
                  </a:moveTo>
                  <a:cubicBezTo>
                    <a:pt x="907" y="0"/>
                    <a:pt x="634" y="113"/>
                    <a:pt x="390" y="387"/>
                  </a:cubicBezTo>
                  <a:cubicBezTo>
                    <a:pt x="0" y="822"/>
                    <a:pt x="16" y="4141"/>
                    <a:pt x="5" y="4708"/>
                  </a:cubicBezTo>
                  <a:cubicBezTo>
                    <a:pt x="1" y="4877"/>
                    <a:pt x="256" y="4947"/>
                    <a:pt x="624" y="4947"/>
                  </a:cubicBezTo>
                  <a:cubicBezTo>
                    <a:pt x="1567" y="4947"/>
                    <a:pt x="3252" y="4486"/>
                    <a:pt x="3250" y="4040"/>
                  </a:cubicBezTo>
                  <a:cubicBezTo>
                    <a:pt x="3249" y="3469"/>
                    <a:pt x="2765" y="1996"/>
                    <a:pt x="2360" y="924"/>
                  </a:cubicBezTo>
                  <a:cubicBezTo>
                    <a:pt x="2171" y="424"/>
                    <a:pt x="1686" y="0"/>
                    <a:pt x="11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33"/>
            <p:cNvSpPr/>
            <p:nvPr/>
          </p:nvSpPr>
          <p:spPr>
            <a:xfrm>
              <a:off x="6270768" y="3153545"/>
              <a:ext cx="131769" cy="145022"/>
            </a:xfrm>
            <a:custGeom>
              <a:rect b="b" l="l" r="r" t="t"/>
              <a:pathLst>
                <a:path extrusionOk="0" h="9673" w="8789">
                  <a:moveTo>
                    <a:pt x="3758" y="0"/>
                  </a:moveTo>
                  <a:cubicBezTo>
                    <a:pt x="587" y="0"/>
                    <a:pt x="0" y="5821"/>
                    <a:pt x="1793" y="8294"/>
                  </a:cubicBezTo>
                  <a:cubicBezTo>
                    <a:pt x="2448" y="9198"/>
                    <a:pt x="3564" y="9673"/>
                    <a:pt x="4682" y="9673"/>
                  </a:cubicBezTo>
                  <a:cubicBezTo>
                    <a:pt x="5286" y="9673"/>
                    <a:pt x="5891" y="9534"/>
                    <a:pt x="6423" y="9249"/>
                  </a:cubicBezTo>
                  <a:cubicBezTo>
                    <a:pt x="7938" y="8437"/>
                    <a:pt x="8788" y="6619"/>
                    <a:pt x="8622" y="4908"/>
                  </a:cubicBezTo>
                  <a:cubicBezTo>
                    <a:pt x="8456" y="3195"/>
                    <a:pt x="7365" y="1643"/>
                    <a:pt x="5908" y="731"/>
                  </a:cubicBezTo>
                  <a:cubicBezTo>
                    <a:pt x="5092" y="221"/>
                    <a:pt x="4376" y="0"/>
                    <a:pt x="3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33"/>
            <p:cNvSpPr/>
            <p:nvPr/>
          </p:nvSpPr>
          <p:spPr>
            <a:xfrm>
              <a:off x="6237604" y="3036439"/>
              <a:ext cx="625337" cy="317946"/>
            </a:xfrm>
            <a:custGeom>
              <a:rect b="b" l="l" r="r" t="t"/>
              <a:pathLst>
                <a:path extrusionOk="0" h="21207" w="41710">
                  <a:moveTo>
                    <a:pt x="33853" y="0"/>
                  </a:moveTo>
                  <a:cubicBezTo>
                    <a:pt x="33199" y="0"/>
                    <a:pt x="32545" y="61"/>
                    <a:pt x="31912" y="178"/>
                  </a:cubicBezTo>
                  <a:cubicBezTo>
                    <a:pt x="28844" y="745"/>
                    <a:pt x="26098" y="2373"/>
                    <a:pt x="23302" y="3755"/>
                  </a:cubicBezTo>
                  <a:cubicBezTo>
                    <a:pt x="20901" y="4940"/>
                    <a:pt x="18293" y="5978"/>
                    <a:pt x="15649" y="5978"/>
                  </a:cubicBezTo>
                  <a:cubicBezTo>
                    <a:pt x="15212" y="5978"/>
                    <a:pt x="14774" y="5950"/>
                    <a:pt x="14336" y="5889"/>
                  </a:cubicBezTo>
                  <a:cubicBezTo>
                    <a:pt x="12402" y="5620"/>
                    <a:pt x="10614" y="4740"/>
                    <a:pt x="8758" y="4131"/>
                  </a:cubicBezTo>
                  <a:cubicBezTo>
                    <a:pt x="7702" y="3785"/>
                    <a:pt x="6568" y="3532"/>
                    <a:pt x="5462" y="3532"/>
                  </a:cubicBezTo>
                  <a:cubicBezTo>
                    <a:pt x="4624" y="3532"/>
                    <a:pt x="3801" y="3677"/>
                    <a:pt x="3040" y="4037"/>
                  </a:cubicBezTo>
                  <a:cubicBezTo>
                    <a:pt x="0" y="5471"/>
                    <a:pt x="231" y="10497"/>
                    <a:pt x="2985" y="12156"/>
                  </a:cubicBezTo>
                  <a:cubicBezTo>
                    <a:pt x="3918" y="12717"/>
                    <a:pt x="5022" y="12854"/>
                    <a:pt x="6123" y="12854"/>
                  </a:cubicBezTo>
                  <a:cubicBezTo>
                    <a:pt x="6413" y="12854"/>
                    <a:pt x="6702" y="12844"/>
                    <a:pt x="6988" y="12830"/>
                  </a:cubicBezTo>
                  <a:cubicBezTo>
                    <a:pt x="7614" y="12800"/>
                    <a:pt x="8247" y="12755"/>
                    <a:pt x="8874" y="12755"/>
                  </a:cubicBezTo>
                  <a:cubicBezTo>
                    <a:pt x="9625" y="12755"/>
                    <a:pt x="10368" y="12820"/>
                    <a:pt x="11079" y="13052"/>
                  </a:cubicBezTo>
                  <a:cubicBezTo>
                    <a:pt x="13606" y="13878"/>
                    <a:pt x="14995" y="16516"/>
                    <a:pt x="16955" y="18311"/>
                  </a:cubicBezTo>
                  <a:cubicBezTo>
                    <a:pt x="19093" y="20270"/>
                    <a:pt x="22004" y="21207"/>
                    <a:pt x="24921" y="21207"/>
                  </a:cubicBezTo>
                  <a:cubicBezTo>
                    <a:pt x="25950" y="21207"/>
                    <a:pt x="26979" y="21090"/>
                    <a:pt x="27975" y="20861"/>
                  </a:cubicBezTo>
                  <a:cubicBezTo>
                    <a:pt x="31796" y="19981"/>
                    <a:pt x="35151" y="17604"/>
                    <a:pt x="37778" y="14693"/>
                  </a:cubicBezTo>
                  <a:cubicBezTo>
                    <a:pt x="39230" y="13084"/>
                    <a:pt x="40511" y="11258"/>
                    <a:pt x="41110" y="9177"/>
                  </a:cubicBezTo>
                  <a:cubicBezTo>
                    <a:pt x="41710" y="7093"/>
                    <a:pt x="41552" y="4718"/>
                    <a:pt x="40319" y="2936"/>
                  </a:cubicBezTo>
                  <a:cubicBezTo>
                    <a:pt x="38910" y="899"/>
                    <a:pt x="36374" y="0"/>
                    <a:pt x="338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2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34"/>
          <p:cNvSpPr txBox="1"/>
          <p:nvPr>
            <p:ph idx="2"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Electron</a:t>
            </a:r>
            <a:endParaRPr/>
          </a:p>
        </p:txBody>
      </p:sp>
      <p:sp>
        <p:nvSpPr>
          <p:cNvPr id="844" name="Google Shape;844;p34"/>
          <p:cNvSpPr txBox="1"/>
          <p:nvPr>
            <p:ph idx="1" type="subTitle"/>
          </p:nvPr>
        </p:nvSpPr>
        <p:spPr>
          <a:xfrm>
            <a:off x="228925" y="1173075"/>
            <a:ext cx="6705300" cy="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To create desktop applications with pure JavaScript by providing a runtime with rich native (operating system) APIs.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845" name="Google Shape;845;p34"/>
          <p:cNvSpPr txBox="1"/>
          <p:nvPr>
            <p:ph idx="2" type="title"/>
          </p:nvPr>
        </p:nvSpPr>
        <p:spPr>
          <a:xfrm>
            <a:off x="639950" y="2150475"/>
            <a:ext cx="3815700" cy="7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Uses  Electron?</a:t>
            </a:r>
            <a:endParaRPr/>
          </a:p>
        </p:txBody>
      </p:sp>
      <p:sp>
        <p:nvSpPr>
          <p:cNvPr id="846" name="Google Shape;846;p34"/>
          <p:cNvSpPr txBox="1"/>
          <p:nvPr>
            <p:ph idx="1" type="subTitle"/>
          </p:nvPr>
        </p:nvSpPr>
        <p:spPr>
          <a:xfrm>
            <a:off x="228925" y="2849475"/>
            <a:ext cx="6705300" cy="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Github developed for the</a:t>
            </a:r>
            <a:r>
              <a:rPr lang="en" sz="2000"/>
              <a:t> text editor Atom - 2014.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Slack desktop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Wordpress desktop app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Visual Studio Code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Skype, Microsoft Teams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Zeplin, Rambox, Franz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pSp>
        <p:nvGrpSpPr>
          <p:cNvPr id="847" name="Google Shape;847;p34"/>
          <p:cNvGrpSpPr/>
          <p:nvPr/>
        </p:nvGrpSpPr>
        <p:grpSpPr>
          <a:xfrm>
            <a:off x="7139090" y="2236460"/>
            <a:ext cx="1736245" cy="2608225"/>
            <a:chOff x="6723331" y="2632490"/>
            <a:chExt cx="1275900" cy="1916685"/>
          </a:xfrm>
        </p:grpSpPr>
        <p:sp>
          <p:nvSpPr>
            <p:cNvPr id="848" name="Google Shape;848;p34"/>
            <p:cNvSpPr/>
            <p:nvPr/>
          </p:nvSpPr>
          <p:spPr>
            <a:xfrm>
              <a:off x="6723331" y="4315527"/>
              <a:ext cx="1275900" cy="94781"/>
            </a:xfrm>
            <a:custGeom>
              <a:rect b="b" l="l" r="r" t="t"/>
              <a:pathLst>
                <a:path extrusionOk="0" h="5667" w="76287">
                  <a:moveTo>
                    <a:pt x="38143" y="1"/>
                  </a:moveTo>
                  <a:cubicBezTo>
                    <a:pt x="28028" y="1"/>
                    <a:pt x="18326" y="299"/>
                    <a:pt x="11172" y="830"/>
                  </a:cubicBezTo>
                  <a:cubicBezTo>
                    <a:pt x="4019" y="1362"/>
                    <a:pt x="1" y="2083"/>
                    <a:pt x="1" y="2833"/>
                  </a:cubicBezTo>
                  <a:cubicBezTo>
                    <a:pt x="1" y="3586"/>
                    <a:pt x="4019" y="4306"/>
                    <a:pt x="11172" y="4837"/>
                  </a:cubicBezTo>
                  <a:cubicBezTo>
                    <a:pt x="18326" y="5368"/>
                    <a:pt x="28028" y="5666"/>
                    <a:pt x="38143" y="5666"/>
                  </a:cubicBezTo>
                  <a:cubicBezTo>
                    <a:pt x="48260" y="5666"/>
                    <a:pt x="57962" y="5368"/>
                    <a:pt x="65115" y="4837"/>
                  </a:cubicBezTo>
                  <a:cubicBezTo>
                    <a:pt x="72268" y="4306"/>
                    <a:pt x="76286" y="3586"/>
                    <a:pt x="76286" y="2833"/>
                  </a:cubicBezTo>
                  <a:cubicBezTo>
                    <a:pt x="76286" y="2083"/>
                    <a:pt x="72268" y="1362"/>
                    <a:pt x="65115" y="830"/>
                  </a:cubicBezTo>
                  <a:cubicBezTo>
                    <a:pt x="57962" y="299"/>
                    <a:pt x="48260" y="1"/>
                    <a:pt x="38143" y="1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34"/>
            <p:cNvSpPr/>
            <p:nvPr/>
          </p:nvSpPr>
          <p:spPr>
            <a:xfrm>
              <a:off x="6983672" y="3340794"/>
              <a:ext cx="894654" cy="1034642"/>
            </a:xfrm>
            <a:custGeom>
              <a:rect b="b" l="l" r="r" t="t"/>
              <a:pathLst>
                <a:path extrusionOk="0" h="61862" w="53492">
                  <a:moveTo>
                    <a:pt x="124" y="1"/>
                  </a:moveTo>
                  <a:cubicBezTo>
                    <a:pt x="54" y="1"/>
                    <a:pt x="0" y="56"/>
                    <a:pt x="0" y="125"/>
                  </a:cubicBezTo>
                  <a:lnTo>
                    <a:pt x="0" y="61737"/>
                  </a:lnTo>
                  <a:cubicBezTo>
                    <a:pt x="0" y="61806"/>
                    <a:pt x="54" y="61861"/>
                    <a:pt x="124" y="61861"/>
                  </a:cubicBezTo>
                  <a:lnTo>
                    <a:pt x="53368" y="61861"/>
                  </a:lnTo>
                  <a:cubicBezTo>
                    <a:pt x="53436" y="61861"/>
                    <a:pt x="53492" y="61806"/>
                    <a:pt x="53492" y="61737"/>
                  </a:cubicBezTo>
                  <a:lnTo>
                    <a:pt x="53492" y="125"/>
                  </a:lnTo>
                  <a:cubicBezTo>
                    <a:pt x="53492" y="56"/>
                    <a:pt x="53436" y="1"/>
                    <a:pt x="53368" y="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34"/>
            <p:cNvSpPr/>
            <p:nvPr/>
          </p:nvSpPr>
          <p:spPr>
            <a:xfrm>
              <a:off x="7066428" y="3449088"/>
              <a:ext cx="756656" cy="212525"/>
            </a:xfrm>
            <a:custGeom>
              <a:rect b="b" l="l" r="r" t="t"/>
              <a:pathLst>
                <a:path extrusionOk="0" h="12707" w="45241">
                  <a:moveTo>
                    <a:pt x="31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12675"/>
                  </a:lnTo>
                  <a:cubicBezTo>
                    <a:pt x="0" y="12692"/>
                    <a:pt x="14" y="12706"/>
                    <a:pt x="31" y="12706"/>
                  </a:cubicBezTo>
                  <a:lnTo>
                    <a:pt x="45209" y="12706"/>
                  </a:lnTo>
                  <a:cubicBezTo>
                    <a:pt x="45226" y="12706"/>
                    <a:pt x="45240" y="12692"/>
                    <a:pt x="45240" y="12675"/>
                  </a:cubicBezTo>
                  <a:lnTo>
                    <a:pt x="45240" y="32"/>
                  </a:lnTo>
                  <a:cubicBezTo>
                    <a:pt x="45240" y="15"/>
                    <a:pt x="45226" y="1"/>
                    <a:pt x="45209" y="1"/>
                  </a:cubicBezTo>
                  <a:close/>
                </a:path>
              </a:pathLst>
            </a:custGeom>
            <a:solidFill>
              <a:srgbClr val="9090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34"/>
            <p:cNvSpPr/>
            <p:nvPr/>
          </p:nvSpPr>
          <p:spPr>
            <a:xfrm>
              <a:off x="7066428" y="3736976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1" y="0"/>
                  </a:moveTo>
                  <a:cubicBezTo>
                    <a:pt x="14" y="0"/>
                    <a:pt x="0" y="13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5"/>
                    <a:pt x="31" y="8065"/>
                  </a:cubicBezTo>
                  <a:lnTo>
                    <a:pt x="11601" y="8065"/>
                  </a:lnTo>
                  <a:cubicBezTo>
                    <a:pt x="11618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18" y="0"/>
                    <a:pt x="11601" y="0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34"/>
            <p:cNvSpPr/>
            <p:nvPr/>
          </p:nvSpPr>
          <p:spPr>
            <a:xfrm>
              <a:off x="7347458" y="3736976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2" y="0"/>
                  </a:moveTo>
                  <a:cubicBezTo>
                    <a:pt x="14" y="0"/>
                    <a:pt x="0" y="13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5"/>
                    <a:pt x="32" y="8065"/>
                  </a:cubicBezTo>
                  <a:lnTo>
                    <a:pt x="11601" y="8065"/>
                  </a:lnTo>
                  <a:cubicBezTo>
                    <a:pt x="11618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18" y="0"/>
                    <a:pt x="11601" y="0"/>
                  </a:cubicBezTo>
                  <a:close/>
                </a:path>
              </a:pathLst>
            </a:custGeom>
            <a:solidFill>
              <a:srgbClr val="9090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34"/>
            <p:cNvSpPr/>
            <p:nvPr/>
          </p:nvSpPr>
          <p:spPr>
            <a:xfrm>
              <a:off x="7628505" y="3736976"/>
              <a:ext cx="194579" cy="134904"/>
            </a:xfrm>
            <a:custGeom>
              <a:rect b="b" l="l" r="r" t="t"/>
              <a:pathLst>
                <a:path extrusionOk="0" h="8066" w="11634">
                  <a:moveTo>
                    <a:pt x="32" y="0"/>
                  </a:moveTo>
                  <a:cubicBezTo>
                    <a:pt x="13" y="0"/>
                    <a:pt x="1" y="13"/>
                    <a:pt x="1" y="32"/>
                  </a:cubicBezTo>
                  <a:lnTo>
                    <a:pt x="1" y="8034"/>
                  </a:lnTo>
                  <a:cubicBezTo>
                    <a:pt x="1" y="8051"/>
                    <a:pt x="13" y="8065"/>
                    <a:pt x="32" y="8065"/>
                  </a:cubicBezTo>
                  <a:lnTo>
                    <a:pt x="11602" y="8065"/>
                  </a:lnTo>
                  <a:cubicBezTo>
                    <a:pt x="11619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19" y="0"/>
                    <a:pt x="11602" y="0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34"/>
            <p:cNvSpPr/>
            <p:nvPr/>
          </p:nvSpPr>
          <p:spPr>
            <a:xfrm>
              <a:off x="7066428" y="3953815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1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6"/>
                    <a:pt x="31" y="8066"/>
                  </a:cubicBezTo>
                  <a:lnTo>
                    <a:pt x="11601" y="8066"/>
                  </a:lnTo>
                  <a:cubicBezTo>
                    <a:pt x="11618" y="8066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18" y="1"/>
                    <a:pt x="11601" y="1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34"/>
            <p:cNvSpPr/>
            <p:nvPr/>
          </p:nvSpPr>
          <p:spPr>
            <a:xfrm>
              <a:off x="7347458" y="3953815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2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6"/>
                    <a:pt x="32" y="8066"/>
                  </a:cubicBezTo>
                  <a:lnTo>
                    <a:pt x="11601" y="8066"/>
                  </a:lnTo>
                  <a:cubicBezTo>
                    <a:pt x="11618" y="8066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18" y="1"/>
                    <a:pt x="11601" y="1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34"/>
            <p:cNvSpPr/>
            <p:nvPr/>
          </p:nvSpPr>
          <p:spPr>
            <a:xfrm>
              <a:off x="7628505" y="3953815"/>
              <a:ext cx="194579" cy="351777"/>
            </a:xfrm>
            <a:custGeom>
              <a:rect b="b" l="l" r="r" t="t"/>
              <a:pathLst>
                <a:path extrusionOk="0" h="21033" w="11634">
                  <a:moveTo>
                    <a:pt x="32" y="1"/>
                  </a:moveTo>
                  <a:cubicBezTo>
                    <a:pt x="13" y="1"/>
                    <a:pt x="1" y="15"/>
                    <a:pt x="1" y="32"/>
                  </a:cubicBezTo>
                  <a:lnTo>
                    <a:pt x="1" y="21000"/>
                  </a:lnTo>
                  <a:cubicBezTo>
                    <a:pt x="1" y="21018"/>
                    <a:pt x="13" y="21032"/>
                    <a:pt x="32" y="21032"/>
                  </a:cubicBezTo>
                  <a:lnTo>
                    <a:pt x="11602" y="21032"/>
                  </a:lnTo>
                  <a:cubicBezTo>
                    <a:pt x="11619" y="21032"/>
                    <a:pt x="11633" y="21018"/>
                    <a:pt x="11633" y="21000"/>
                  </a:cubicBezTo>
                  <a:lnTo>
                    <a:pt x="11633" y="32"/>
                  </a:lnTo>
                  <a:cubicBezTo>
                    <a:pt x="11633" y="15"/>
                    <a:pt x="11619" y="1"/>
                    <a:pt x="11602" y="1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34"/>
            <p:cNvSpPr/>
            <p:nvPr/>
          </p:nvSpPr>
          <p:spPr>
            <a:xfrm>
              <a:off x="7052680" y="3435340"/>
              <a:ext cx="756656" cy="212525"/>
            </a:xfrm>
            <a:custGeom>
              <a:rect b="b" l="l" r="r" t="t"/>
              <a:pathLst>
                <a:path extrusionOk="0" h="12707" w="45241">
                  <a:moveTo>
                    <a:pt x="1406" y="1"/>
                  </a:moveTo>
                  <a:cubicBezTo>
                    <a:pt x="629" y="1"/>
                    <a:pt x="0" y="630"/>
                    <a:pt x="0" y="1406"/>
                  </a:cubicBezTo>
                  <a:lnTo>
                    <a:pt x="1406" y="12706"/>
                  </a:lnTo>
                  <a:lnTo>
                    <a:pt x="43834" y="12706"/>
                  </a:lnTo>
                  <a:cubicBezTo>
                    <a:pt x="44611" y="12706"/>
                    <a:pt x="45240" y="12078"/>
                    <a:pt x="45240" y="11302"/>
                  </a:cubicBezTo>
                  <a:lnTo>
                    <a:pt x="45240" y="1406"/>
                  </a:lnTo>
                  <a:cubicBezTo>
                    <a:pt x="45240" y="630"/>
                    <a:pt x="44611" y="1"/>
                    <a:pt x="438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34"/>
            <p:cNvSpPr/>
            <p:nvPr/>
          </p:nvSpPr>
          <p:spPr>
            <a:xfrm>
              <a:off x="7052680" y="3723228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1" y="0"/>
                  </a:moveTo>
                  <a:cubicBezTo>
                    <a:pt x="14" y="0"/>
                    <a:pt x="0" y="13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5"/>
                    <a:pt x="31" y="8065"/>
                  </a:cubicBezTo>
                  <a:lnTo>
                    <a:pt x="11601" y="8065"/>
                  </a:lnTo>
                  <a:cubicBezTo>
                    <a:pt x="11618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18" y="0"/>
                    <a:pt x="11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34"/>
            <p:cNvSpPr/>
            <p:nvPr/>
          </p:nvSpPr>
          <p:spPr>
            <a:xfrm>
              <a:off x="7333710" y="3723228"/>
              <a:ext cx="194562" cy="134904"/>
            </a:xfrm>
            <a:custGeom>
              <a:rect b="b" l="l" r="r" t="t"/>
              <a:pathLst>
                <a:path extrusionOk="0" h="8066" w="11633">
                  <a:moveTo>
                    <a:pt x="31" y="0"/>
                  </a:moveTo>
                  <a:cubicBezTo>
                    <a:pt x="14" y="0"/>
                    <a:pt x="0" y="13"/>
                    <a:pt x="0" y="32"/>
                  </a:cubicBezTo>
                  <a:lnTo>
                    <a:pt x="0" y="8034"/>
                  </a:lnTo>
                  <a:cubicBezTo>
                    <a:pt x="0" y="8051"/>
                    <a:pt x="14" y="8065"/>
                    <a:pt x="31" y="8065"/>
                  </a:cubicBezTo>
                  <a:lnTo>
                    <a:pt x="11601" y="8065"/>
                  </a:lnTo>
                  <a:cubicBezTo>
                    <a:pt x="11620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20" y="0"/>
                    <a:pt x="116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34"/>
            <p:cNvSpPr/>
            <p:nvPr/>
          </p:nvSpPr>
          <p:spPr>
            <a:xfrm>
              <a:off x="7614757" y="3723228"/>
              <a:ext cx="194579" cy="134904"/>
            </a:xfrm>
            <a:custGeom>
              <a:rect b="b" l="l" r="r" t="t"/>
              <a:pathLst>
                <a:path extrusionOk="0" h="8066" w="11634">
                  <a:moveTo>
                    <a:pt x="32" y="0"/>
                  </a:moveTo>
                  <a:cubicBezTo>
                    <a:pt x="15" y="0"/>
                    <a:pt x="1" y="13"/>
                    <a:pt x="1" y="32"/>
                  </a:cubicBezTo>
                  <a:lnTo>
                    <a:pt x="1" y="8034"/>
                  </a:lnTo>
                  <a:cubicBezTo>
                    <a:pt x="1" y="8051"/>
                    <a:pt x="15" y="8065"/>
                    <a:pt x="32" y="8065"/>
                  </a:cubicBezTo>
                  <a:lnTo>
                    <a:pt x="11602" y="8065"/>
                  </a:lnTo>
                  <a:cubicBezTo>
                    <a:pt x="11619" y="8065"/>
                    <a:pt x="11633" y="8051"/>
                    <a:pt x="11633" y="8034"/>
                  </a:cubicBezTo>
                  <a:lnTo>
                    <a:pt x="11633" y="32"/>
                  </a:lnTo>
                  <a:cubicBezTo>
                    <a:pt x="11633" y="13"/>
                    <a:pt x="11619" y="0"/>
                    <a:pt x="116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34"/>
            <p:cNvSpPr/>
            <p:nvPr/>
          </p:nvSpPr>
          <p:spPr>
            <a:xfrm>
              <a:off x="7052680" y="3940067"/>
              <a:ext cx="194562" cy="134921"/>
            </a:xfrm>
            <a:custGeom>
              <a:rect b="b" l="l" r="r" t="t"/>
              <a:pathLst>
                <a:path extrusionOk="0" h="8067" w="11633">
                  <a:moveTo>
                    <a:pt x="31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3"/>
                    <a:pt x="14" y="8067"/>
                    <a:pt x="31" y="8067"/>
                  </a:cubicBezTo>
                  <a:lnTo>
                    <a:pt x="11601" y="8067"/>
                  </a:lnTo>
                  <a:cubicBezTo>
                    <a:pt x="11618" y="8067"/>
                    <a:pt x="11633" y="8053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18" y="1"/>
                    <a:pt x="11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34"/>
            <p:cNvSpPr/>
            <p:nvPr/>
          </p:nvSpPr>
          <p:spPr>
            <a:xfrm>
              <a:off x="7333710" y="3940067"/>
              <a:ext cx="194562" cy="134921"/>
            </a:xfrm>
            <a:custGeom>
              <a:rect b="b" l="l" r="r" t="t"/>
              <a:pathLst>
                <a:path extrusionOk="0" h="8067" w="11633">
                  <a:moveTo>
                    <a:pt x="31" y="1"/>
                  </a:moveTo>
                  <a:cubicBezTo>
                    <a:pt x="14" y="1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3"/>
                    <a:pt x="14" y="8067"/>
                    <a:pt x="31" y="8067"/>
                  </a:cubicBezTo>
                  <a:lnTo>
                    <a:pt x="11601" y="8067"/>
                  </a:lnTo>
                  <a:cubicBezTo>
                    <a:pt x="11620" y="8067"/>
                    <a:pt x="11633" y="8053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20" y="1"/>
                    <a:pt x="11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34"/>
            <p:cNvSpPr/>
            <p:nvPr/>
          </p:nvSpPr>
          <p:spPr>
            <a:xfrm>
              <a:off x="7052680" y="4156924"/>
              <a:ext cx="194562" cy="134921"/>
            </a:xfrm>
            <a:custGeom>
              <a:rect b="b" l="l" r="r" t="t"/>
              <a:pathLst>
                <a:path extrusionOk="0" h="8067" w="11633">
                  <a:moveTo>
                    <a:pt x="31" y="0"/>
                  </a:moveTo>
                  <a:cubicBezTo>
                    <a:pt x="14" y="0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2"/>
                    <a:pt x="14" y="8066"/>
                    <a:pt x="31" y="8066"/>
                  </a:cubicBezTo>
                  <a:lnTo>
                    <a:pt x="11601" y="8066"/>
                  </a:lnTo>
                  <a:cubicBezTo>
                    <a:pt x="11618" y="8066"/>
                    <a:pt x="11633" y="8052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18" y="0"/>
                    <a:pt x="11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34"/>
            <p:cNvSpPr/>
            <p:nvPr/>
          </p:nvSpPr>
          <p:spPr>
            <a:xfrm>
              <a:off x="7333710" y="4156924"/>
              <a:ext cx="194562" cy="134921"/>
            </a:xfrm>
            <a:custGeom>
              <a:rect b="b" l="l" r="r" t="t"/>
              <a:pathLst>
                <a:path extrusionOk="0" h="8067" w="11633">
                  <a:moveTo>
                    <a:pt x="31" y="0"/>
                  </a:moveTo>
                  <a:cubicBezTo>
                    <a:pt x="14" y="0"/>
                    <a:pt x="0" y="15"/>
                    <a:pt x="0" y="32"/>
                  </a:cubicBezTo>
                  <a:lnTo>
                    <a:pt x="0" y="8034"/>
                  </a:lnTo>
                  <a:cubicBezTo>
                    <a:pt x="0" y="8052"/>
                    <a:pt x="14" y="8066"/>
                    <a:pt x="31" y="8066"/>
                  </a:cubicBezTo>
                  <a:lnTo>
                    <a:pt x="11601" y="8066"/>
                  </a:lnTo>
                  <a:cubicBezTo>
                    <a:pt x="11620" y="8066"/>
                    <a:pt x="11633" y="8052"/>
                    <a:pt x="11633" y="8034"/>
                  </a:cubicBezTo>
                  <a:lnTo>
                    <a:pt x="11633" y="32"/>
                  </a:lnTo>
                  <a:cubicBezTo>
                    <a:pt x="11633" y="15"/>
                    <a:pt x="11620" y="0"/>
                    <a:pt x="11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34"/>
            <p:cNvSpPr/>
            <p:nvPr/>
          </p:nvSpPr>
          <p:spPr>
            <a:xfrm>
              <a:off x="7614757" y="3940067"/>
              <a:ext cx="194579" cy="351777"/>
            </a:xfrm>
            <a:custGeom>
              <a:rect b="b" l="l" r="r" t="t"/>
              <a:pathLst>
                <a:path extrusionOk="0" h="21033" w="11634">
                  <a:moveTo>
                    <a:pt x="32" y="1"/>
                  </a:moveTo>
                  <a:cubicBezTo>
                    <a:pt x="15" y="1"/>
                    <a:pt x="1" y="15"/>
                    <a:pt x="1" y="32"/>
                  </a:cubicBezTo>
                  <a:lnTo>
                    <a:pt x="1" y="21001"/>
                  </a:lnTo>
                  <a:cubicBezTo>
                    <a:pt x="1" y="21018"/>
                    <a:pt x="15" y="21032"/>
                    <a:pt x="32" y="21032"/>
                  </a:cubicBezTo>
                  <a:lnTo>
                    <a:pt x="11602" y="21032"/>
                  </a:lnTo>
                  <a:cubicBezTo>
                    <a:pt x="11619" y="21032"/>
                    <a:pt x="11633" y="21018"/>
                    <a:pt x="11633" y="21001"/>
                  </a:cubicBezTo>
                  <a:lnTo>
                    <a:pt x="11633" y="32"/>
                  </a:lnTo>
                  <a:cubicBezTo>
                    <a:pt x="11633" y="15"/>
                    <a:pt x="11619" y="1"/>
                    <a:pt x="116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34"/>
            <p:cNvSpPr/>
            <p:nvPr/>
          </p:nvSpPr>
          <p:spPr>
            <a:xfrm>
              <a:off x="6984392" y="4468979"/>
              <a:ext cx="760419" cy="80196"/>
            </a:xfrm>
            <a:custGeom>
              <a:rect b="b" l="l" r="r" t="t"/>
              <a:pathLst>
                <a:path extrusionOk="0" h="4795" w="45466">
                  <a:moveTo>
                    <a:pt x="22733" y="1"/>
                  </a:moveTo>
                  <a:cubicBezTo>
                    <a:pt x="16703" y="1"/>
                    <a:pt x="10922" y="253"/>
                    <a:pt x="6658" y="703"/>
                  </a:cubicBezTo>
                  <a:cubicBezTo>
                    <a:pt x="2395" y="1152"/>
                    <a:pt x="0" y="1762"/>
                    <a:pt x="0" y="2397"/>
                  </a:cubicBezTo>
                  <a:cubicBezTo>
                    <a:pt x="0" y="3033"/>
                    <a:pt x="2395" y="3643"/>
                    <a:pt x="6658" y="4092"/>
                  </a:cubicBezTo>
                  <a:cubicBezTo>
                    <a:pt x="10922" y="4542"/>
                    <a:pt x="16703" y="4794"/>
                    <a:pt x="22733" y="4794"/>
                  </a:cubicBezTo>
                  <a:cubicBezTo>
                    <a:pt x="28762" y="4794"/>
                    <a:pt x="34544" y="4542"/>
                    <a:pt x="38807" y="4092"/>
                  </a:cubicBezTo>
                  <a:cubicBezTo>
                    <a:pt x="43071" y="3643"/>
                    <a:pt x="45466" y="3033"/>
                    <a:pt x="45466" y="2397"/>
                  </a:cubicBezTo>
                  <a:cubicBezTo>
                    <a:pt x="45466" y="1762"/>
                    <a:pt x="43071" y="1152"/>
                    <a:pt x="38807" y="703"/>
                  </a:cubicBezTo>
                  <a:cubicBezTo>
                    <a:pt x="34544" y="253"/>
                    <a:pt x="28762" y="1"/>
                    <a:pt x="22733" y="1"/>
                  </a:cubicBezTo>
                  <a:close/>
                </a:path>
              </a:pathLst>
            </a:custGeom>
            <a:gradFill>
              <a:gsLst>
                <a:gs pos="0">
                  <a:srgbClr val="3E22BC">
                    <a:alpha val="11372"/>
                  </a:srgbClr>
                </a:gs>
                <a:gs pos="100000">
                  <a:srgbClr val="80E0FF">
                    <a:alpha val="3490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34"/>
            <p:cNvSpPr/>
            <p:nvPr/>
          </p:nvSpPr>
          <p:spPr>
            <a:xfrm>
              <a:off x="7054804" y="4441249"/>
              <a:ext cx="163152" cy="67837"/>
            </a:xfrm>
            <a:custGeom>
              <a:rect b="b" l="l" r="r" t="t"/>
              <a:pathLst>
                <a:path extrusionOk="0" h="4056" w="9755">
                  <a:moveTo>
                    <a:pt x="7503" y="0"/>
                  </a:moveTo>
                  <a:cubicBezTo>
                    <a:pt x="7001" y="0"/>
                    <a:pt x="6546" y="219"/>
                    <a:pt x="6322" y="654"/>
                  </a:cubicBezTo>
                  <a:cubicBezTo>
                    <a:pt x="6131" y="1026"/>
                    <a:pt x="5218" y="1886"/>
                    <a:pt x="3950" y="2451"/>
                  </a:cubicBezTo>
                  <a:cubicBezTo>
                    <a:pt x="2682" y="3016"/>
                    <a:pt x="0" y="3283"/>
                    <a:pt x="1491" y="3781"/>
                  </a:cubicBezTo>
                  <a:cubicBezTo>
                    <a:pt x="2108" y="3987"/>
                    <a:pt x="2768" y="4056"/>
                    <a:pt x="3391" y="4056"/>
                  </a:cubicBezTo>
                  <a:cubicBezTo>
                    <a:pt x="4274" y="4056"/>
                    <a:pt x="5085" y="3918"/>
                    <a:pt x="5602" y="3835"/>
                  </a:cubicBezTo>
                  <a:cubicBezTo>
                    <a:pt x="6484" y="3694"/>
                    <a:pt x="7336" y="3675"/>
                    <a:pt x="8374" y="3668"/>
                  </a:cubicBezTo>
                  <a:cubicBezTo>
                    <a:pt x="9745" y="3659"/>
                    <a:pt x="9755" y="3574"/>
                    <a:pt x="9569" y="2030"/>
                  </a:cubicBezTo>
                  <a:cubicBezTo>
                    <a:pt x="9408" y="674"/>
                    <a:pt x="8384" y="0"/>
                    <a:pt x="7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34"/>
            <p:cNvSpPr/>
            <p:nvPr/>
          </p:nvSpPr>
          <p:spPr>
            <a:xfrm>
              <a:off x="7506747" y="4421814"/>
              <a:ext cx="137998" cy="95767"/>
            </a:xfrm>
            <a:custGeom>
              <a:rect b="b" l="l" r="r" t="t"/>
              <a:pathLst>
                <a:path extrusionOk="0" h="5726" w="8251">
                  <a:moveTo>
                    <a:pt x="5353" y="0"/>
                  </a:moveTo>
                  <a:cubicBezTo>
                    <a:pt x="4749" y="0"/>
                    <a:pt x="4236" y="384"/>
                    <a:pt x="4119" y="1045"/>
                  </a:cubicBezTo>
                  <a:cubicBezTo>
                    <a:pt x="4044" y="1473"/>
                    <a:pt x="4652" y="2774"/>
                    <a:pt x="3563" y="3728"/>
                  </a:cubicBezTo>
                  <a:cubicBezTo>
                    <a:pt x="2474" y="4682"/>
                    <a:pt x="1" y="5685"/>
                    <a:pt x="1641" y="5723"/>
                  </a:cubicBezTo>
                  <a:cubicBezTo>
                    <a:pt x="1715" y="5725"/>
                    <a:pt x="1789" y="5726"/>
                    <a:pt x="1864" y="5726"/>
                  </a:cubicBezTo>
                  <a:cubicBezTo>
                    <a:pt x="3420" y="5726"/>
                    <a:pt x="4890" y="5362"/>
                    <a:pt x="5686" y="4970"/>
                  </a:cubicBezTo>
                  <a:cubicBezTo>
                    <a:pt x="6521" y="4557"/>
                    <a:pt x="5855" y="3910"/>
                    <a:pt x="6888" y="3583"/>
                  </a:cubicBezTo>
                  <a:cubicBezTo>
                    <a:pt x="8251" y="3153"/>
                    <a:pt x="7970" y="2151"/>
                    <a:pt x="7262" y="1532"/>
                  </a:cubicBezTo>
                  <a:cubicBezTo>
                    <a:pt x="6787" y="464"/>
                    <a:pt x="6015" y="0"/>
                    <a:pt x="53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34"/>
            <p:cNvSpPr/>
            <p:nvPr/>
          </p:nvSpPr>
          <p:spPr>
            <a:xfrm>
              <a:off x="7155003" y="3422813"/>
              <a:ext cx="387920" cy="292788"/>
            </a:xfrm>
            <a:custGeom>
              <a:rect b="b" l="l" r="r" t="t"/>
              <a:pathLst>
                <a:path extrusionOk="0" h="17506" w="23194">
                  <a:moveTo>
                    <a:pt x="13932" y="0"/>
                  </a:moveTo>
                  <a:cubicBezTo>
                    <a:pt x="13932" y="0"/>
                    <a:pt x="8968" y="1977"/>
                    <a:pt x="4994" y="2215"/>
                  </a:cubicBezTo>
                  <a:cubicBezTo>
                    <a:pt x="4223" y="2262"/>
                    <a:pt x="3546" y="2279"/>
                    <a:pt x="2962" y="2279"/>
                  </a:cubicBezTo>
                  <a:cubicBezTo>
                    <a:pt x="1177" y="2279"/>
                    <a:pt x="274" y="2115"/>
                    <a:pt x="274" y="2115"/>
                  </a:cubicBezTo>
                  <a:cubicBezTo>
                    <a:pt x="274" y="2115"/>
                    <a:pt x="10" y="10643"/>
                    <a:pt x="0" y="15238"/>
                  </a:cubicBezTo>
                  <a:lnTo>
                    <a:pt x="19929" y="17506"/>
                  </a:lnTo>
                  <a:cubicBezTo>
                    <a:pt x="19929" y="17506"/>
                    <a:pt x="23194" y="7908"/>
                    <a:pt x="139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34"/>
            <p:cNvSpPr/>
            <p:nvPr/>
          </p:nvSpPr>
          <p:spPr>
            <a:xfrm>
              <a:off x="7140954" y="3930818"/>
              <a:ext cx="164390" cy="534999"/>
            </a:xfrm>
            <a:custGeom>
              <a:rect b="b" l="l" r="r" t="t"/>
              <a:pathLst>
                <a:path extrusionOk="0" h="31988" w="9829">
                  <a:moveTo>
                    <a:pt x="2463" y="0"/>
                  </a:moveTo>
                  <a:cubicBezTo>
                    <a:pt x="1113" y="0"/>
                    <a:pt x="1" y="933"/>
                    <a:pt x="89" y="3073"/>
                  </a:cubicBezTo>
                  <a:cubicBezTo>
                    <a:pt x="282" y="7661"/>
                    <a:pt x="1261" y="22171"/>
                    <a:pt x="1160" y="31044"/>
                  </a:cubicBezTo>
                  <a:cubicBezTo>
                    <a:pt x="1160" y="31044"/>
                    <a:pt x="1410" y="31622"/>
                    <a:pt x="1873" y="31834"/>
                  </a:cubicBezTo>
                  <a:cubicBezTo>
                    <a:pt x="2114" y="31943"/>
                    <a:pt x="2413" y="31988"/>
                    <a:pt x="2727" y="31988"/>
                  </a:cubicBezTo>
                  <a:cubicBezTo>
                    <a:pt x="3289" y="31988"/>
                    <a:pt x="3901" y="31846"/>
                    <a:pt x="4328" y="31680"/>
                  </a:cubicBezTo>
                  <a:cubicBezTo>
                    <a:pt x="4970" y="24445"/>
                    <a:pt x="9828" y="9179"/>
                    <a:pt x="6279" y="2550"/>
                  </a:cubicBezTo>
                  <a:cubicBezTo>
                    <a:pt x="5419" y="943"/>
                    <a:pt x="3820" y="0"/>
                    <a:pt x="24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34"/>
            <p:cNvSpPr/>
            <p:nvPr/>
          </p:nvSpPr>
          <p:spPr>
            <a:xfrm>
              <a:off x="7138747" y="3542196"/>
              <a:ext cx="204062" cy="478787"/>
            </a:xfrm>
            <a:custGeom>
              <a:rect b="b" l="l" r="r" t="t"/>
              <a:pathLst>
                <a:path extrusionOk="0" h="28627" w="12201">
                  <a:moveTo>
                    <a:pt x="3625" y="1"/>
                  </a:moveTo>
                  <a:cubicBezTo>
                    <a:pt x="3135" y="1"/>
                    <a:pt x="2667" y="77"/>
                    <a:pt x="2238" y="239"/>
                  </a:cubicBezTo>
                  <a:cubicBezTo>
                    <a:pt x="1510" y="515"/>
                    <a:pt x="1258" y="2715"/>
                    <a:pt x="1148" y="4221"/>
                  </a:cubicBezTo>
                  <a:cubicBezTo>
                    <a:pt x="1039" y="5727"/>
                    <a:pt x="470" y="21348"/>
                    <a:pt x="256" y="24177"/>
                  </a:cubicBezTo>
                  <a:cubicBezTo>
                    <a:pt x="1" y="27555"/>
                    <a:pt x="1548" y="28627"/>
                    <a:pt x="3139" y="28627"/>
                  </a:cubicBezTo>
                  <a:cubicBezTo>
                    <a:pt x="4551" y="28627"/>
                    <a:pt x="5998" y="27783"/>
                    <a:pt x="6250" y="26959"/>
                  </a:cubicBezTo>
                  <a:cubicBezTo>
                    <a:pt x="7360" y="23325"/>
                    <a:pt x="10718" y="13058"/>
                    <a:pt x="11356" y="9279"/>
                  </a:cubicBezTo>
                  <a:cubicBezTo>
                    <a:pt x="12201" y="4291"/>
                    <a:pt x="7292" y="1"/>
                    <a:pt x="3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34"/>
            <p:cNvSpPr/>
            <p:nvPr/>
          </p:nvSpPr>
          <p:spPr>
            <a:xfrm>
              <a:off x="7384855" y="3971677"/>
              <a:ext cx="246075" cy="483804"/>
            </a:xfrm>
            <a:custGeom>
              <a:rect b="b" l="l" r="r" t="t"/>
              <a:pathLst>
                <a:path extrusionOk="0" h="28927" w="14713">
                  <a:moveTo>
                    <a:pt x="3261" y="0"/>
                  </a:moveTo>
                  <a:cubicBezTo>
                    <a:pt x="1421" y="0"/>
                    <a:pt x="0" y="1229"/>
                    <a:pt x="882" y="3715"/>
                  </a:cubicBezTo>
                  <a:cubicBezTo>
                    <a:pt x="2418" y="8044"/>
                    <a:pt x="8747" y="20036"/>
                    <a:pt x="11265" y="28546"/>
                  </a:cubicBezTo>
                  <a:cubicBezTo>
                    <a:pt x="11265" y="28546"/>
                    <a:pt x="11496" y="28895"/>
                    <a:pt x="12004" y="28924"/>
                  </a:cubicBezTo>
                  <a:cubicBezTo>
                    <a:pt x="12030" y="28925"/>
                    <a:pt x="12058" y="28926"/>
                    <a:pt x="12088" y="28926"/>
                  </a:cubicBezTo>
                  <a:cubicBezTo>
                    <a:pt x="12627" y="28926"/>
                    <a:pt x="13897" y="28707"/>
                    <a:pt x="14713" y="28148"/>
                  </a:cubicBezTo>
                  <a:cubicBezTo>
                    <a:pt x="13194" y="21046"/>
                    <a:pt x="12954" y="7284"/>
                    <a:pt x="6758" y="1446"/>
                  </a:cubicBezTo>
                  <a:cubicBezTo>
                    <a:pt x="5737" y="484"/>
                    <a:pt x="4416" y="0"/>
                    <a:pt x="3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34"/>
            <p:cNvSpPr/>
            <p:nvPr/>
          </p:nvSpPr>
          <p:spPr>
            <a:xfrm>
              <a:off x="7297534" y="3566531"/>
              <a:ext cx="206186" cy="492652"/>
            </a:xfrm>
            <a:custGeom>
              <a:rect b="b" l="l" r="r" t="t"/>
              <a:pathLst>
                <a:path extrusionOk="0" h="29456" w="12328">
                  <a:moveTo>
                    <a:pt x="3743" y="0"/>
                  </a:moveTo>
                  <a:cubicBezTo>
                    <a:pt x="2576" y="0"/>
                    <a:pt x="1498" y="350"/>
                    <a:pt x="700" y="1088"/>
                  </a:cubicBezTo>
                  <a:cubicBezTo>
                    <a:pt x="128" y="1616"/>
                    <a:pt x="1" y="4583"/>
                    <a:pt x="465" y="6018"/>
                  </a:cubicBezTo>
                  <a:cubicBezTo>
                    <a:pt x="929" y="7454"/>
                    <a:pt x="4629" y="23421"/>
                    <a:pt x="5494" y="26124"/>
                  </a:cubicBezTo>
                  <a:cubicBezTo>
                    <a:pt x="6291" y="28614"/>
                    <a:pt x="7589" y="29456"/>
                    <a:pt x="8835" y="29456"/>
                  </a:cubicBezTo>
                  <a:cubicBezTo>
                    <a:pt x="10637" y="29456"/>
                    <a:pt x="12328" y="27697"/>
                    <a:pt x="12231" y="26619"/>
                  </a:cubicBezTo>
                  <a:cubicBezTo>
                    <a:pt x="11896" y="22834"/>
                    <a:pt x="12070" y="10113"/>
                    <a:pt x="11242" y="6369"/>
                  </a:cubicBezTo>
                  <a:cubicBezTo>
                    <a:pt x="10352" y="2333"/>
                    <a:pt x="6753" y="0"/>
                    <a:pt x="37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34"/>
            <p:cNvSpPr/>
            <p:nvPr/>
          </p:nvSpPr>
          <p:spPr>
            <a:xfrm>
              <a:off x="7075626" y="2706732"/>
              <a:ext cx="125237" cy="178171"/>
            </a:xfrm>
            <a:custGeom>
              <a:rect b="b" l="l" r="r" t="t"/>
              <a:pathLst>
                <a:path extrusionOk="0" h="10653" w="7488">
                  <a:moveTo>
                    <a:pt x="5606" y="0"/>
                  </a:moveTo>
                  <a:cubicBezTo>
                    <a:pt x="5572" y="0"/>
                    <a:pt x="5528" y="13"/>
                    <a:pt x="5474" y="41"/>
                  </a:cubicBezTo>
                  <a:cubicBezTo>
                    <a:pt x="5200" y="184"/>
                    <a:pt x="4145" y="862"/>
                    <a:pt x="3710" y="1487"/>
                  </a:cubicBezTo>
                  <a:cubicBezTo>
                    <a:pt x="3295" y="2084"/>
                    <a:pt x="3078" y="2747"/>
                    <a:pt x="2921" y="2998"/>
                  </a:cubicBezTo>
                  <a:cubicBezTo>
                    <a:pt x="1833" y="4741"/>
                    <a:pt x="1662" y="6071"/>
                    <a:pt x="489" y="7572"/>
                  </a:cubicBezTo>
                  <a:cubicBezTo>
                    <a:pt x="338" y="7765"/>
                    <a:pt x="169" y="7943"/>
                    <a:pt x="1" y="8122"/>
                  </a:cubicBezTo>
                  <a:lnTo>
                    <a:pt x="1391" y="10652"/>
                  </a:lnTo>
                  <a:cubicBezTo>
                    <a:pt x="2344" y="10181"/>
                    <a:pt x="2800" y="9025"/>
                    <a:pt x="3739" y="8526"/>
                  </a:cubicBezTo>
                  <a:cubicBezTo>
                    <a:pt x="4260" y="8249"/>
                    <a:pt x="4875" y="8205"/>
                    <a:pt x="5407" y="7952"/>
                  </a:cubicBezTo>
                  <a:cubicBezTo>
                    <a:pt x="6297" y="7528"/>
                    <a:pt x="6818" y="6603"/>
                    <a:pt x="7282" y="5733"/>
                  </a:cubicBezTo>
                  <a:cubicBezTo>
                    <a:pt x="7359" y="5587"/>
                    <a:pt x="7436" y="5442"/>
                    <a:pt x="7488" y="5285"/>
                  </a:cubicBezTo>
                  <a:cubicBezTo>
                    <a:pt x="7412" y="5259"/>
                    <a:pt x="7335" y="5248"/>
                    <a:pt x="7258" y="5248"/>
                  </a:cubicBezTo>
                  <a:cubicBezTo>
                    <a:pt x="6963" y="5248"/>
                    <a:pt x="6665" y="5416"/>
                    <a:pt x="6417" y="5597"/>
                  </a:cubicBezTo>
                  <a:cubicBezTo>
                    <a:pt x="6105" y="5826"/>
                    <a:pt x="5781" y="6094"/>
                    <a:pt x="5393" y="6101"/>
                  </a:cubicBezTo>
                  <a:cubicBezTo>
                    <a:pt x="5393" y="5793"/>
                    <a:pt x="5555" y="5513"/>
                    <a:pt x="5697" y="5240"/>
                  </a:cubicBezTo>
                  <a:cubicBezTo>
                    <a:pt x="6300" y="4069"/>
                    <a:pt x="6607" y="2767"/>
                    <a:pt x="6587" y="1449"/>
                  </a:cubicBezTo>
                  <a:cubicBezTo>
                    <a:pt x="6584" y="1286"/>
                    <a:pt x="6556" y="331"/>
                    <a:pt x="6394" y="314"/>
                  </a:cubicBezTo>
                  <a:cubicBezTo>
                    <a:pt x="6380" y="313"/>
                    <a:pt x="6366" y="312"/>
                    <a:pt x="6352" y="312"/>
                  </a:cubicBezTo>
                  <a:cubicBezTo>
                    <a:pt x="5949" y="312"/>
                    <a:pt x="5545" y="895"/>
                    <a:pt x="5545" y="895"/>
                  </a:cubicBezTo>
                  <a:cubicBezTo>
                    <a:pt x="5545" y="895"/>
                    <a:pt x="5895" y="0"/>
                    <a:pt x="5606" y="0"/>
                  </a:cubicBez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34"/>
            <p:cNvSpPr/>
            <p:nvPr/>
          </p:nvSpPr>
          <p:spPr>
            <a:xfrm>
              <a:off x="7114161" y="2710194"/>
              <a:ext cx="110720" cy="141310"/>
            </a:xfrm>
            <a:custGeom>
              <a:rect b="b" l="l" r="r" t="t"/>
              <a:pathLst>
                <a:path extrusionOk="0" h="8449" w="6620">
                  <a:moveTo>
                    <a:pt x="2885" y="0"/>
                  </a:moveTo>
                  <a:cubicBezTo>
                    <a:pt x="2881" y="0"/>
                    <a:pt x="2877" y="3"/>
                    <a:pt x="2875" y="7"/>
                  </a:cubicBezTo>
                  <a:lnTo>
                    <a:pt x="2" y="6876"/>
                  </a:lnTo>
                  <a:cubicBezTo>
                    <a:pt x="0" y="6882"/>
                    <a:pt x="3" y="6889"/>
                    <a:pt x="9" y="6890"/>
                  </a:cubicBezTo>
                  <a:lnTo>
                    <a:pt x="3729" y="8447"/>
                  </a:lnTo>
                  <a:cubicBezTo>
                    <a:pt x="3731" y="8448"/>
                    <a:pt x="3732" y="8448"/>
                    <a:pt x="3734" y="8448"/>
                  </a:cubicBezTo>
                  <a:cubicBezTo>
                    <a:pt x="3738" y="8448"/>
                    <a:pt x="3743" y="8445"/>
                    <a:pt x="3744" y="8440"/>
                  </a:cubicBezTo>
                  <a:lnTo>
                    <a:pt x="6617" y="1573"/>
                  </a:lnTo>
                  <a:cubicBezTo>
                    <a:pt x="6619" y="1567"/>
                    <a:pt x="6617" y="1560"/>
                    <a:pt x="6611" y="1557"/>
                  </a:cubicBezTo>
                  <a:lnTo>
                    <a:pt x="2890" y="1"/>
                  </a:lnTo>
                  <a:cubicBezTo>
                    <a:pt x="2889" y="1"/>
                    <a:pt x="2887" y="0"/>
                    <a:pt x="2885" y="0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34"/>
            <p:cNvSpPr/>
            <p:nvPr/>
          </p:nvSpPr>
          <p:spPr>
            <a:xfrm>
              <a:off x="7123393" y="2719209"/>
              <a:ext cx="95516" cy="124802"/>
            </a:xfrm>
            <a:custGeom>
              <a:rect b="b" l="l" r="r" t="t"/>
              <a:pathLst>
                <a:path extrusionOk="0" h="7462" w="5711">
                  <a:moveTo>
                    <a:pt x="2574" y="0"/>
                  </a:moveTo>
                  <a:lnTo>
                    <a:pt x="1" y="6150"/>
                  </a:lnTo>
                  <a:lnTo>
                    <a:pt x="3139" y="7461"/>
                  </a:lnTo>
                  <a:lnTo>
                    <a:pt x="5711" y="1312"/>
                  </a:lnTo>
                  <a:lnTo>
                    <a:pt x="2574" y="0"/>
                  </a:lnTo>
                  <a:close/>
                </a:path>
              </a:pathLst>
            </a:custGeom>
            <a:solidFill>
              <a:srgbClr val="B4B4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34"/>
            <p:cNvSpPr/>
            <p:nvPr/>
          </p:nvSpPr>
          <p:spPr>
            <a:xfrm>
              <a:off x="6864507" y="2832922"/>
              <a:ext cx="354503" cy="319631"/>
            </a:xfrm>
            <a:custGeom>
              <a:rect b="b" l="l" r="r" t="t"/>
              <a:pathLst>
                <a:path extrusionOk="0" h="19111" w="21196">
                  <a:moveTo>
                    <a:pt x="12733" y="1"/>
                  </a:moveTo>
                  <a:cubicBezTo>
                    <a:pt x="12647" y="1"/>
                    <a:pt x="12582" y="28"/>
                    <a:pt x="12547" y="87"/>
                  </a:cubicBezTo>
                  <a:cubicBezTo>
                    <a:pt x="12213" y="654"/>
                    <a:pt x="1" y="14942"/>
                    <a:pt x="385" y="17256"/>
                  </a:cubicBezTo>
                  <a:cubicBezTo>
                    <a:pt x="538" y="18188"/>
                    <a:pt x="1895" y="19111"/>
                    <a:pt x="3122" y="19111"/>
                  </a:cubicBezTo>
                  <a:cubicBezTo>
                    <a:pt x="3150" y="19111"/>
                    <a:pt x="3177" y="19111"/>
                    <a:pt x="3205" y="19110"/>
                  </a:cubicBezTo>
                  <a:cubicBezTo>
                    <a:pt x="6669" y="18991"/>
                    <a:pt x="10689" y="17731"/>
                    <a:pt x="14905" y="16352"/>
                  </a:cubicBezTo>
                  <a:cubicBezTo>
                    <a:pt x="15254" y="16238"/>
                    <a:pt x="15557" y="16192"/>
                    <a:pt x="15820" y="16192"/>
                  </a:cubicBezTo>
                  <a:cubicBezTo>
                    <a:pt x="16953" y="16192"/>
                    <a:pt x="17329" y="17053"/>
                    <a:pt x="17329" y="17053"/>
                  </a:cubicBezTo>
                  <a:lnTo>
                    <a:pt x="21195" y="6648"/>
                  </a:lnTo>
                  <a:lnTo>
                    <a:pt x="21195" y="6648"/>
                  </a:lnTo>
                  <a:cubicBezTo>
                    <a:pt x="21195" y="6648"/>
                    <a:pt x="18800" y="6771"/>
                    <a:pt x="16663" y="7413"/>
                  </a:cubicBezTo>
                  <a:cubicBezTo>
                    <a:pt x="13437" y="8382"/>
                    <a:pt x="12329" y="9875"/>
                    <a:pt x="11214" y="10493"/>
                  </a:cubicBezTo>
                  <a:cubicBezTo>
                    <a:pt x="13379" y="7742"/>
                    <a:pt x="15791" y="1913"/>
                    <a:pt x="15791" y="1913"/>
                  </a:cubicBezTo>
                  <a:cubicBezTo>
                    <a:pt x="15791" y="1913"/>
                    <a:pt x="13465" y="1"/>
                    <a:pt x="127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34"/>
            <p:cNvSpPr/>
            <p:nvPr/>
          </p:nvSpPr>
          <p:spPr>
            <a:xfrm>
              <a:off x="7016938" y="2983631"/>
              <a:ext cx="69241" cy="80497"/>
            </a:xfrm>
            <a:custGeom>
              <a:rect b="b" l="l" r="r" t="t"/>
              <a:pathLst>
                <a:path extrusionOk="0" h="4813" w="4140">
                  <a:moveTo>
                    <a:pt x="4139" y="0"/>
                  </a:moveTo>
                  <a:lnTo>
                    <a:pt x="4139" y="0"/>
                  </a:lnTo>
                  <a:cubicBezTo>
                    <a:pt x="3684" y="187"/>
                    <a:pt x="2100" y="1482"/>
                    <a:pt x="2100" y="1482"/>
                  </a:cubicBezTo>
                  <a:cubicBezTo>
                    <a:pt x="2100" y="1482"/>
                    <a:pt x="860" y="3982"/>
                    <a:pt x="273" y="4637"/>
                  </a:cubicBezTo>
                  <a:lnTo>
                    <a:pt x="273" y="4637"/>
                  </a:lnTo>
                  <a:cubicBezTo>
                    <a:pt x="692" y="4365"/>
                    <a:pt x="1535" y="3813"/>
                    <a:pt x="2087" y="3243"/>
                  </a:cubicBezTo>
                  <a:cubicBezTo>
                    <a:pt x="2953" y="2348"/>
                    <a:pt x="4139" y="0"/>
                    <a:pt x="4139" y="0"/>
                  </a:cubicBezTo>
                  <a:close/>
                  <a:moveTo>
                    <a:pt x="273" y="4637"/>
                  </a:moveTo>
                  <a:cubicBezTo>
                    <a:pt x="101" y="4748"/>
                    <a:pt x="1" y="4813"/>
                    <a:pt x="20" y="4813"/>
                  </a:cubicBezTo>
                  <a:cubicBezTo>
                    <a:pt x="28" y="4813"/>
                    <a:pt x="54" y="4803"/>
                    <a:pt x="101" y="4783"/>
                  </a:cubicBezTo>
                  <a:cubicBezTo>
                    <a:pt x="148" y="4762"/>
                    <a:pt x="206" y="4711"/>
                    <a:pt x="273" y="46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34"/>
            <p:cNvSpPr/>
            <p:nvPr/>
          </p:nvSpPr>
          <p:spPr>
            <a:xfrm>
              <a:off x="7100530" y="2757208"/>
              <a:ext cx="39354" cy="74527"/>
            </a:xfrm>
            <a:custGeom>
              <a:rect b="b" l="l" r="r" t="t"/>
              <a:pathLst>
                <a:path extrusionOk="0" h="4456" w="2353">
                  <a:moveTo>
                    <a:pt x="1927" y="0"/>
                  </a:moveTo>
                  <a:lnTo>
                    <a:pt x="0" y="4456"/>
                  </a:lnTo>
                  <a:cubicBezTo>
                    <a:pt x="451" y="4220"/>
                    <a:pt x="874" y="3931"/>
                    <a:pt x="1258" y="3595"/>
                  </a:cubicBezTo>
                  <a:cubicBezTo>
                    <a:pt x="1597" y="3300"/>
                    <a:pt x="1913" y="2959"/>
                    <a:pt x="2085" y="2544"/>
                  </a:cubicBezTo>
                  <a:cubicBezTo>
                    <a:pt x="2352" y="1903"/>
                    <a:pt x="2251" y="1175"/>
                    <a:pt x="2145" y="489"/>
                  </a:cubicBezTo>
                  <a:cubicBezTo>
                    <a:pt x="2117" y="307"/>
                    <a:pt x="2077" y="106"/>
                    <a:pt x="1927" y="0"/>
                  </a:cubicBez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7182549" y="2670941"/>
              <a:ext cx="68221" cy="133516"/>
            </a:xfrm>
            <a:custGeom>
              <a:rect b="b" l="l" r="r" t="t"/>
              <a:pathLst>
                <a:path extrusionOk="0" h="7983" w="4079">
                  <a:moveTo>
                    <a:pt x="2255" y="1"/>
                  </a:moveTo>
                  <a:cubicBezTo>
                    <a:pt x="1440" y="236"/>
                    <a:pt x="1008" y="1289"/>
                    <a:pt x="731" y="2010"/>
                  </a:cubicBezTo>
                  <a:cubicBezTo>
                    <a:pt x="397" y="2878"/>
                    <a:pt x="230" y="3801"/>
                    <a:pt x="121" y="4722"/>
                  </a:cubicBezTo>
                  <a:cubicBezTo>
                    <a:pt x="46" y="5361"/>
                    <a:pt x="0" y="6036"/>
                    <a:pt x="254" y="6628"/>
                  </a:cubicBezTo>
                  <a:cubicBezTo>
                    <a:pt x="384" y="6931"/>
                    <a:pt x="587" y="7196"/>
                    <a:pt x="786" y="7458"/>
                  </a:cubicBezTo>
                  <a:cubicBezTo>
                    <a:pt x="899" y="7606"/>
                    <a:pt x="1016" y="7757"/>
                    <a:pt x="1170" y="7861"/>
                  </a:cubicBezTo>
                  <a:cubicBezTo>
                    <a:pt x="1277" y="7935"/>
                    <a:pt x="1408" y="7983"/>
                    <a:pt x="1536" y="7983"/>
                  </a:cubicBezTo>
                  <a:cubicBezTo>
                    <a:pt x="1592" y="7983"/>
                    <a:pt x="1648" y="7973"/>
                    <a:pt x="1701" y="7953"/>
                  </a:cubicBezTo>
                  <a:cubicBezTo>
                    <a:pt x="1955" y="7854"/>
                    <a:pt x="2058" y="7556"/>
                    <a:pt x="2129" y="7293"/>
                  </a:cubicBezTo>
                  <a:cubicBezTo>
                    <a:pt x="2599" y="5581"/>
                    <a:pt x="3113" y="3851"/>
                    <a:pt x="4079" y="2360"/>
                  </a:cubicBezTo>
                  <a:lnTo>
                    <a:pt x="2255" y="1"/>
                  </a:lnTo>
                  <a:close/>
                </a:path>
              </a:pathLst>
            </a:custGeom>
            <a:solidFill>
              <a:srgbClr val="170D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7177365" y="2751221"/>
              <a:ext cx="27747" cy="55962"/>
            </a:xfrm>
            <a:custGeom>
              <a:rect b="b" l="l" r="r" t="t"/>
              <a:pathLst>
                <a:path extrusionOk="0" h="3346" w="1659">
                  <a:moveTo>
                    <a:pt x="1106" y="1"/>
                  </a:moveTo>
                  <a:cubicBezTo>
                    <a:pt x="938" y="1"/>
                    <a:pt x="750" y="85"/>
                    <a:pt x="573" y="287"/>
                  </a:cubicBezTo>
                  <a:cubicBezTo>
                    <a:pt x="160" y="754"/>
                    <a:pt x="52" y="1641"/>
                    <a:pt x="27" y="2296"/>
                  </a:cubicBezTo>
                  <a:cubicBezTo>
                    <a:pt x="0" y="3081"/>
                    <a:pt x="608" y="3236"/>
                    <a:pt x="1109" y="3345"/>
                  </a:cubicBezTo>
                  <a:lnTo>
                    <a:pt x="1659" y="622"/>
                  </a:lnTo>
                  <a:cubicBezTo>
                    <a:pt x="1649" y="272"/>
                    <a:pt x="1408" y="1"/>
                    <a:pt x="1106" y="1"/>
                  </a:cubicBez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34"/>
            <p:cNvSpPr/>
            <p:nvPr/>
          </p:nvSpPr>
          <p:spPr>
            <a:xfrm>
              <a:off x="7097135" y="2942153"/>
              <a:ext cx="372633" cy="543981"/>
            </a:xfrm>
            <a:custGeom>
              <a:rect b="b" l="l" r="r" t="t"/>
              <a:pathLst>
                <a:path extrusionOk="0" h="32525" w="22280">
                  <a:moveTo>
                    <a:pt x="9052" y="0"/>
                  </a:moveTo>
                  <a:cubicBezTo>
                    <a:pt x="4997" y="0"/>
                    <a:pt x="1981" y="1814"/>
                    <a:pt x="1007" y="2931"/>
                  </a:cubicBezTo>
                  <a:cubicBezTo>
                    <a:pt x="1" y="4086"/>
                    <a:pt x="1355" y="8013"/>
                    <a:pt x="1867" y="9389"/>
                  </a:cubicBezTo>
                  <a:cubicBezTo>
                    <a:pt x="2541" y="11200"/>
                    <a:pt x="2952" y="15196"/>
                    <a:pt x="3801" y="17645"/>
                  </a:cubicBezTo>
                  <a:cubicBezTo>
                    <a:pt x="4272" y="19002"/>
                    <a:pt x="3948" y="27292"/>
                    <a:pt x="3835" y="28570"/>
                  </a:cubicBezTo>
                  <a:cubicBezTo>
                    <a:pt x="3723" y="29847"/>
                    <a:pt x="2895" y="29801"/>
                    <a:pt x="3223" y="31020"/>
                  </a:cubicBezTo>
                  <a:cubicBezTo>
                    <a:pt x="3444" y="31841"/>
                    <a:pt x="7806" y="32524"/>
                    <a:pt x="10367" y="32524"/>
                  </a:cubicBezTo>
                  <a:cubicBezTo>
                    <a:pt x="13246" y="32524"/>
                    <a:pt x="19378" y="32087"/>
                    <a:pt x="20275" y="31049"/>
                  </a:cubicBezTo>
                  <a:cubicBezTo>
                    <a:pt x="20674" y="30585"/>
                    <a:pt x="19816" y="29901"/>
                    <a:pt x="19816" y="28304"/>
                  </a:cubicBezTo>
                  <a:cubicBezTo>
                    <a:pt x="19816" y="26706"/>
                    <a:pt x="21105" y="20088"/>
                    <a:pt x="21610" y="17417"/>
                  </a:cubicBezTo>
                  <a:cubicBezTo>
                    <a:pt x="22280" y="13864"/>
                    <a:pt x="21789" y="3561"/>
                    <a:pt x="21331" y="2554"/>
                  </a:cubicBezTo>
                  <a:cubicBezTo>
                    <a:pt x="20436" y="586"/>
                    <a:pt x="12423" y="100"/>
                    <a:pt x="9480" y="7"/>
                  </a:cubicBezTo>
                  <a:cubicBezTo>
                    <a:pt x="9336" y="2"/>
                    <a:pt x="9193" y="0"/>
                    <a:pt x="90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34"/>
            <p:cNvSpPr/>
            <p:nvPr/>
          </p:nvSpPr>
          <p:spPr>
            <a:xfrm>
              <a:off x="7237157" y="3129473"/>
              <a:ext cx="224935" cy="360925"/>
            </a:xfrm>
            <a:custGeom>
              <a:rect b="b" l="l" r="r" t="t"/>
              <a:pathLst>
                <a:path extrusionOk="0" h="21580" w="13449">
                  <a:moveTo>
                    <a:pt x="10936" y="0"/>
                  </a:moveTo>
                  <a:cubicBezTo>
                    <a:pt x="10782" y="0"/>
                    <a:pt x="11422" y="3805"/>
                    <a:pt x="10985" y="7257"/>
                  </a:cubicBezTo>
                  <a:cubicBezTo>
                    <a:pt x="10791" y="8797"/>
                    <a:pt x="10403" y="10320"/>
                    <a:pt x="9957" y="12433"/>
                  </a:cubicBezTo>
                  <a:cubicBezTo>
                    <a:pt x="9906" y="12680"/>
                    <a:pt x="254" y="20044"/>
                    <a:pt x="203" y="20287"/>
                  </a:cubicBezTo>
                  <a:cubicBezTo>
                    <a:pt x="1" y="21239"/>
                    <a:pt x="1336" y="21579"/>
                    <a:pt x="3172" y="21579"/>
                  </a:cubicBezTo>
                  <a:cubicBezTo>
                    <a:pt x="6491" y="21579"/>
                    <a:pt x="11448" y="20466"/>
                    <a:pt x="11903" y="19849"/>
                  </a:cubicBezTo>
                  <a:cubicBezTo>
                    <a:pt x="12265" y="19356"/>
                    <a:pt x="11444" y="18701"/>
                    <a:pt x="11444" y="17104"/>
                  </a:cubicBezTo>
                  <a:cubicBezTo>
                    <a:pt x="11444" y="15506"/>
                    <a:pt x="12735" y="8888"/>
                    <a:pt x="13238" y="6217"/>
                  </a:cubicBezTo>
                  <a:cubicBezTo>
                    <a:pt x="13328" y="5736"/>
                    <a:pt x="13398" y="5126"/>
                    <a:pt x="13448" y="4436"/>
                  </a:cubicBezTo>
                  <a:lnTo>
                    <a:pt x="13364" y="4036"/>
                  </a:lnTo>
                  <a:cubicBezTo>
                    <a:pt x="13364" y="4036"/>
                    <a:pt x="11290" y="702"/>
                    <a:pt x="10985" y="66"/>
                  </a:cubicBezTo>
                  <a:cubicBezTo>
                    <a:pt x="10964" y="22"/>
                    <a:pt x="10948" y="0"/>
                    <a:pt x="109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34"/>
            <p:cNvSpPr/>
            <p:nvPr/>
          </p:nvSpPr>
          <p:spPr>
            <a:xfrm>
              <a:off x="7200713" y="2845349"/>
              <a:ext cx="112961" cy="146411"/>
            </a:xfrm>
            <a:custGeom>
              <a:rect b="b" l="l" r="r" t="t"/>
              <a:pathLst>
                <a:path extrusionOk="0" h="8754" w="6754">
                  <a:moveTo>
                    <a:pt x="6718" y="1"/>
                  </a:moveTo>
                  <a:lnTo>
                    <a:pt x="961" y="2110"/>
                  </a:lnTo>
                  <a:cubicBezTo>
                    <a:pt x="961" y="2110"/>
                    <a:pt x="933" y="5461"/>
                    <a:pt x="798" y="5597"/>
                  </a:cubicBezTo>
                  <a:cubicBezTo>
                    <a:pt x="662" y="5732"/>
                    <a:pt x="0" y="6045"/>
                    <a:pt x="0" y="6045"/>
                  </a:cubicBezTo>
                  <a:cubicBezTo>
                    <a:pt x="0" y="6045"/>
                    <a:pt x="439" y="8753"/>
                    <a:pt x="1126" y="8753"/>
                  </a:cubicBezTo>
                  <a:cubicBezTo>
                    <a:pt x="1151" y="8753"/>
                    <a:pt x="1177" y="8750"/>
                    <a:pt x="1203" y="8742"/>
                  </a:cubicBezTo>
                  <a:cubicBezTo>
                    <a:pt x="1932" y="8525"/>
                    <a:pt x="6753" y="6090"/>
                    <a:pt x="6753" y="6090"/>
                  </a:cubicBezTo>
                  <a:cubicBezTo>
                    <a:pt x="6753" y="6090"/>
                    <a:pt x="6070" y="5814"/>
                    <a:pt x="6070" y="5542"/>
                  </a:cubicBezTo>
                  <a:cubicBezTo>
                    <a:pt x="6070" y="5273"/>
                    <a:pt x="6718" y="1"/>
                    <a:pt x="6718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34"/>
            <p:cNvSpPr/>
            <p:nvPr/>
          </p:nvSpPr>
          <p:spPr>
            <a:xfrm>
              <a:off x="7171110" y="2677012"/>
              <a:ext cx="193492" cy="217057"/>
            </a:xfrm>
            <a:custGeom>
              <a:rect b="b" l="l" r="r" t="t"/>
              <a:pathLst>
                <a:path extrusionOk="0" h="12978" w="11569">
                  <a:moveTo>
                    <a:pt x="6077" y="0"/>
                  </a:moveTo>
                  <a:cubicBezTo>
                    <a:pt x="5843" y="64"/>
                    <a:pt x="5481" y="64"/>
                    <a:pt x="5084" y="64"/>
                  </a:cubicBezTo>
                  <a:lnTo>
                    <a:pt x="5084" y="64"/>
                  </a:lnTo>
                  <a:cubicBezTo>
                    <a:pt x="4290" y="64"/>
                    <a:pt x="3354" y="64"/>
                    <a:pt x="3013" y="574"/>
                  </a:cubicBezTo>
                  <a:cubicBezTo>
                    <a:pt x="2502" y="1340"/>
                    <a:pt x="2056" y="3193"/>
                    <a:pt x="1863" y="3704"/>
                  </a:cubicBezTo>
                  <a:cubicBezTo>
                    <a:pt x="1482" y="4720"/>
                    <a:pt x="1234" y="5807"/>
                    <a:pt x="957" y="6855"/>
                  </a:cubicBezTo>
                  <a:cubicBezTo>
                    <a:pt x="596" y="8222"/>
                    <a:pt x="0" y="10724"/>
                    <a:pt x="1338" y="11867"/>
                  </a:cubicBezTo>
                  <a:cubicBezTo>
                    <a:pt x="1722" y="12195"/>
                    <a:pt x="1893" y="12304"/>
                    <a:pt x="2368" y="12389"/>
                  </a:cubicBezTo>
                  <a:cubicBezTo>
                    <a:pt x="3000" y="12505"/>
                    <a:pt x="3631" y="12633"/>
                    <a:pt x="4263" y="12747"/>
                  </a:cubicBezTo>
                  <a:cubicBezTo>
                    <a:pt x="4873" y="12857"/>
                    <a:pt x="5523" y="12977"/>
                    <a:pt x="6162" y="12977"/>
                  </a:cubicBezTo>
                  <a:cubicBezTo>
                    <a:pt x="6551" y="12977"/>
                    <a:pt x="6936" y="12932"/>
                    <a:pt x="7305" y="12813"/>
                  </a:cubicBezTo>
                  <a:cubicBezTo>
                    <a:pt x="8605" y="12389"/>
                    <a:pt x="9318" y="10601"/>
                    <a:pt x="9654" y="9387"/>
                  </a:cubicBezTo>
                  <a:lnTo>
                    <a:pt x="11569" y="2426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34"/>
            <p:cNvSpPr/>
            <p:nvPr/>
          </p:nvSpPr>
          <p:spPr>
            <a:xfrm>
              <a:off x="7201164" y="3013419"/>
              <a:ext cx="63622" cy="396182"/>
            </a:xfrm>
            <a:custGeom>
              <a:rect b="b" l="l" r="r" t="t"/>
              <a:pathLst>
                <a:path extrusionOk="0" h="23688" w="3804">
                  <a:moveTo>
                    <a:pt x="814" y="0"/>
                  </a:moveTo>
                  <a:cubicBezTo>
                    <a:pt x="814" y="0"/>
                    <a:pt x="533" y="13078"/>
                    <a:pt x="0" y="21035"/>
                  </a:cubicBezTo>
                  <a:lnTo>
                    <a:pt x="1923" y="23688"/>
                  </a:lnTo>
                  <a:lnTo>
                    <a:pt x="3246" y="20365"/>
                  </a:lnTo>
                  <a:cubicBezTo>
                    <a:pt x="3246" y="20365"/>
                    <a:pt x="3804" y="10769"/>
                    <a:pt x="1994" y="92"/>
                  </a:cubicBezTo>
                  <a:lnTo>
                    <a:pt x="8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34"/>
            <p:cNvSpPr/>
            <p:nvPr/>
          </p:nvSpPr>
          <p:spPr>
            <a:xfrm>
              <a:off x="7207369" y="2980403"/>
              <a:ext cx="44121" cy="34554"/>
            </a:xfrm>
            <a:custGeom>
              <a:rect b="b" l="l" r="r" t="t"/>
              <a:pathLst>
                <a:path extrusionOk="0" h="2066" w="2638">
                  <a:moveTo>
                    <a:pt x="1215" y="1"/>
                  </a:moveTo>
                  <a:lnTo>
                    <a:pt x="1042" y="69"/>
                  </a:lnTo>
                  <a:cubicBezTo>
                    <a:pt x="642" y="225"/>
                    <a:pt x="290" y="479"/>
                    <a:pt x="15" y="808"/>
                  </a:cubicBezTo>
                  <a:lnTo>
                    <a:pt x="0" y="825"/>
                  </a:lnTo>
                  <a:lnTo>
                    <a:pt x="46" y="1005"/>
                  </a:lnTo>
                  <a:cubicBezTo>
                    <a:pt x="130" y="1345"/>
                    <a:pt x="264" y="1672"/>
                    <a:pt x="443" y="1974"/>
                  </a:cubicBezTo>
                  <a:lnTo>
                    <a:pt x="1623" y="2066"/>
                  </a:lnTo>
                  <a:cubicBezTo>
                    <a:pt x="1623" y="2066"/>
                    <a:pt x="2426" y="1645"/>
                    <a:pt x="2532" y="1192"/>
                  </a:cubicBezTo>
                  <a:cubicBezTo>
                    <a:pt x="2638" y="741"/>
                    <a:pt x="1215" y="1"/>
                    <a:pt x="12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34"/>
            <p:cNvSpPr/>
            <p:nvPr/>
          </p:nvSpPr>
          <p:spPr>
            <a:xfrm>
              <a:off x="7227673" y="2924408"/>
              <a:ext cx="98460" cy="106087"/>
            </a:xfrm>
            <a:custGeom>
              <a:rect b="b" l="l" r="r" t="t"/>
              <a:pathLst>
                <a:path extrusionOk="0" h="6343" w="5887">
                  <a:moveTo>
                    <a:pt x="4540" y="0"/>
                  </a:moveTo>
                  <a:cubicBezTo>
                    <a:pt x="4117" y="2616"/>
                    <a:pt x="1" y="3349"/>
                    <a:pt x="1" y="3349"/>
                  </a:cubicBezTo>
                  <a:cubicBezTo>
                    <a:pt x="1" y="3349"/>
                    <a:pt x="1690" y="4449"/>
                    <a:pt x="2397" y="6343"/>
                  </a:cubicBezTo>
                  <a:cubicBezTo>
                    <a:pt x="3907" y="5220"/>
                    <a:pt x="5280" y="2753"/>
                    <a:pt x="5886" y="1365"/>
                  </a:cubicBezTo>
                  <a:cubicBezTo>
                    <a:pt x="5294" y="469"/>
                    <a:pt x="4540" y="0"/>
                    <a:pt x="45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34"/>
            <p:cNvSpPr/>
            <p:nvPr/>
          </p:nvSpPr>
          <p:spPr>
            <a:xfrm>
              <a:off x="7183703" y="2927368"/>
              <a:ext cx="43987" cy="90365"/>
            </a:xfrm>
            <a:custGeom>
              <a:rect b="b" l="l" r="r" t="t"/>
              <a:pathLst>
                <a:path extrusionOk="0" h="5403" w="2630">
                  <a:moveTo>
                    <a:pt x="1903" y="0"/>
                  </a:moveTo>
                  <a:cubicBezTo>
                    <a:pt x="1568" y="26"/>
                    <a:pt x="602" y="1262"/>
                    <a:pt x="602" y="1262"/>
                  </a:cubicBezTo>
                  <a:cubicBezTo>
                    <a:pt x="1" y="3174"/>
                    <a:pt x="282" y="5402"/>
                    <a:pt x="282" y="5402"/>
                  </a:cubicBezTo>
                  <a:cubicBezTo>
                    <a:pt x="1157" y="3755"/>
                    <a:pt x="2630" y="3172"/>
                    <a:pt x="2630" y="3172"/>
                  </a:cubicBezTo>
                  <a:cubicBezTo>
                    <a:pt x="2630" y="3172"/>
                    <a:pt x="1765" y="1576"/>
                    <a:pt x="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34"/>
            <p:cNvSpPr/>
            <p:nvPr/>
          </p:nvSpPr>
          <p:spPr>
            <a:xfrm>
              <a:off x="7181211" y="3468757"/>
              <a:ext cx="50041" cy="33885"/>
            </a:xfrm>
            <a:custGeom>
              <a:rect b="b" l="l" r="r" t="t"/>
              <a:pathLst>
                <a:path extrusionOk="0" h="2026" w="2992">
                  <a:moveTo>
                    <a:pt x="2964" y="1"/>
                  </a:moveTo>
                  <a:cubicBezTo>
                    <a:pt x="1501" y="220"/>
                    <a:pt x="962" y="764"/>
                    <a:pt x="139" y="1578"/>
                  </a:cubicBezTo>
                  <a:cubicBezTo>
                    <a:pt x="72" y="1645"/>
                    <a:pt x="0" y="1727"/>
                    <a:pt x="14" y="1822"/>
                  </a:cubicBezTo>
                  <a:cubicBezTo>
                    <a:pt x="34" y="1937"/>
                    <a:pt x="171" y="1990"/>
                    <a:pt x="287" y="2009"/>
                  </a:cubicBezTo>
                  <a:cubicBezTo>
                    <a:pt x="360" y="2020"/>
                    <a:pt x="427" y="2026"/>
                    <a:pt x="488" y="2026"/>
                  </a:cubicBezTo>
                  <a:cubicBezTo>
                    <a:pt x="996" y="2026"/>
                    <a:pt x="1146" y="1655"/>
                    <a:pt x="1711" y="1419"/>
                  </a:cubicBezTo>
                  <a:cubicBezTo>
                    <a:pt x="2139" y="1241"/>
                    <a:pt x="2566" y="1054"/>
                    <a:pt x="2991" y="868"/>
                  </a:cubicBezTo>
                  <a:lnTo>
                    <a:pt x="2964" y="1"/>
                  </a:ln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34"/>
            <p:cNvSpPr/>
            <p:nvPr/>
          </p:nvSpPr>
          <p:spPr>
            <a:xfrm>
              <a:off x="6933798" y="3278928"/>
              <a:ext cx="302940" cy="319163"/>
            </a:xfrm>
            <a:custGeom>
              <a:rect b="b" l="l" r="r" t="t"/>
              <a:pathLst>
                <a:path extrusionOk="0" h="19083" w="18113">
                  <a:moveTo>
                    <a:pt x="11896" y="1"/>
                  </a:moveTo>
                  <a:cubicBezTo>
                    <a:pt x="11893" y="1"/>
                    <a:pt x="11890" y="1"/>
                    <a:pt x="11888" y="1"/>
                  </a:cubicBezTo>
                  <a:lnTo>
                    <a:pt x="1078" y="948"/>
                  </a:lnTo>
                  <a:cubicBezTo>
                    <a:pt x="643" y="951"/>
                    <a:pt x="1" y="1589"/>
                    <a:pt x="141" y="2034"/>
                  </a:cubicBezTo>
                  <a:lnTo>
                    <a:pt x="5709" y="18385"/>
                  </a:lnTo>
                  <a:cubicBezTo>
                    <a:pt x="5833" y="18780"/>
                    <a:pt x="6224" y="19083"/>
                    <a:pt x="6610" y="19083"/>
                  </a:cubicBezTo>
                  <a:cubicBezTo>
                    <a:pt x="6612" y="19083"/>
                    <a:pt x="6614" y="19083"/>
                    <a:pt x="6616" y="19083"/>
                  </a:cubicBezTo>
                  <a:lnTo>
                    <a:pt x="17425" y="18134"/>
                  </a:lnTo>
                  <a:cubicBezTo>
                    <a:pt x="17860" y="18131"/>
                    <a:pt x="18113" y="17747"/>
                    <a:pt x="17974" y="17300"/>
                  </a:cubicBezTo>
                  <a:lnTo>
                    <a:pt x="12794" y="699"/>
                  </a:lnTo>
                  <a:cubicBezTo>
                    <a:pt x="12670" y="303"/>
                    <a:pt x="12281" y="1"/>
                    <a:pt x="11896" y="1"/>
                  </a:cubicBezTo>
                  <a:close/>
                </a:path>
              </a:pathLst>
            </a:custGeom>
            <a:solidFill>
              <a:srgbClr val="E9E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34"/>
            <p:cNvSpPr/>
            <p:nvPr/>
          </p:nvSpPr>
          <p:spPr>
            <a:xfrm>
              <a:off x="6934384" y="3286170"/>
              <a:ext cx="295213" cy="314915"/>
            </a:xfrm>
            <a:custGeom>
              <a:rect b="b" l="l" r="r" t="t"/>
              <a:pathLst>
                <a:path extrusionOk="0" h="18829" w="17651">
                  <a:moveTo>
                    <a:pt x="11503" y="0"/>
                  </a:moveTo>
                  <a:cubicBezTo>
                    <a:pt x="11501" y="0"/>
                    <a:pt x="11499" y="0"/>
                    <a:pt x="11497" y="0"/>
                  </a:cubicBezTo>
                  <a:lnTo>
                    <a:pt x="688" y="949"/>
                  </a:lnTo>
                  <a:cubicBezTo>
                    <a:pt x="254" y="952"/>
                    <a:pt x="0" y="1336"/>
                    <a:pt x="140" y="1783"/>
                  </a:cubicBezTo>
                  <a:lnTo>
                    <a:pt x="5248" y="18129"/>
                  </a:lnTo>
                  <a:cubicBezTo>
                    <a:pt x="5372" y="18526"/>
                    <a:pt x="5764" y="18828"/>
                    <a:pt x="6151" y="18828"/>
                  </a:cubicBezTo>
                  <a:cubicBezTo>
                    <a:pt x="6152" y="18828"/>
                    <a:pt x="6153" y="18828"/>
                    <a:pt x="6154" y="18828"/>
                  </a:cubicBezTo>
                  <a:lnTo>
                    <a:pt x="16963" y="17879"/>
                  </a:lnTo>
                  <a:cubicBezTo>
                    <a:pt x="17398" y="17876"/>
                    <a:pt x="17651" y="17491"/>
                    <a:pt x="17513" y="17046"/>
                  </a:cubicBezTo>
                  <a:lnTo>
                    <a:pt x="12403" y="699"/>
                  </a:lnTo>
                  <a:cubicBezTo>
                    <a:pt x="12280" y="303"/>
                    <a:pt x="11889" y="0"/>
                    <a:pt x="11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34"/>
            <p:cNvSpPr/>
            <p:nvPr/>
          </p:nvSpPr>
          <p:spPr>
            <a:xfrm>
              <a:off x="6997420" y="3281604"/>
              <a:ext cx="90984" cy="31359"/>
            </a:xfrm>
            <a:custGeom>
              <a:rect b="b" l="l" r="r" t="t"/>
              <a:pathLst>
                <a:path extrusionOk="0" h="1875" w="5440">
                  <a:moveTo>
                    <a:pt x="5024" y="1"/>
                  </a:moveTo>
                  <a:lnTo>
                    <a:pt x="0" y="441"/>
                  </a:lnTo>
                  <a:lnTo>
                    <a:pt x="383" y="1874"/>
                  </a:lnTo>
                  <a:lnTo>
                    <a:pt x="5439" y="1428"/>
                  </a:lnTo>
                  <a:lnTo>
                    <a:pt x="5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34"/>
            <p:cNvSpPr/>
            <p:nvPr/>
          </p:nvSpPr>
          <p:spPr>
            <a:xfrm>
              <a:off x="7009780" y="3243588"/>
              <a:ext cx="52483" cy="50259"/>
            </a:xfrm>
            <a:custGeom>
              <a:rect b="b" l="l" r="r" t="t"/>
              <a:pathLst>
                <a:path extrusionOk="0" h="3005" w="3138">
                  <a:moveTo>
                    <a:pt x="1270" y="574"/>
                  </a:moveTo>
                  <a:cubicBezTo>
                    <a:pt x="1626" y="574"/>
                    <a:pt x="1992" y="853"/>
                    <a:pt x="2107" y="1225"/>
                  </a:cubicBezTo>
                  <a:cubicBezTo>
                    <a:pt x="2230" y="1616"/>
                    <a:pt x="2026" y="1962"/>
                    <a:pt x="1652" y="1997"/>
                  </a:cubicBezTo>
                  <a:cubicBezTo>
                    <a:pt x="1632" y="1998"/>
                    <a:pt x="1611" y="1999"/>
                    <a:pt x="1591" y="1999"/>
                  </a:cubicBezTo>
                  <a:cubicBezTo>
                    <a:pt x="1235" y="1999"/>
                    <a:pt x="869" y="1720"/>
                    <a:pt x="753" y="1350"/>
                  </a:cubicBezTo>
                  <a:lnTo>
                    <a:pt x="754" y="1350"/>
                  </a:lnTo>
                  <a:cubicBezTo>
                    <a:pt x="631" y="958"/>
                    <a:pt x="835" y="612"/>
                    <a:pt x="1209" y="577"/>
                  </a:cubicBezTo>
                  <a:cubicBezTo>
                    <a:pt x="1229" y="575"/>
                    <a:pt x="1250" y="574"/>
                    <a:pt x="1270" y="574"/>
                  </a:cubicBezTo>
                  <a:close/>
                  <a:moveTo>
                    <a:pt x="1138" y="1"/>
                  </a:moveTo>
                  <a:cubicBezTo>
                    <a:pt x="1102" y="1"/>
                    <a:pt x="1066" y="2"/>
                    <a:pt x="1029" y="6"/>
                  </a:cubicBezTo>
                  <a:cubicBezTo>
                    <a:pt x="363" y="67"/>
                    <a:pt x="1" y="684"/>
                    <a:pt x="219" y="1383"/>
                  </a:cubicBezTo>
                  <a:lnTo>
                    <a:pt x="724" y="3004"/>
                  </a:lnTo>
                  <a:lnTo>
                    <a:pt x="3137" y="2780"/>
                  </a:lnTo>
                  <a:lnTo>
                    <a:pt x="2631" y="1159"/>
                  </a:lnTo>
                  <a:cubicBezTo>
                    <a:pt x="2426" y="498"/>
                    <a:pt x="1772" y="1"/>
                    <a:pt x="1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34"/>
            <p:cNvSpPr/>
            <p:nvPr/>
          </p:nvSpPr>
          <p:spPr>
            <a:xfrm>
              <a:off x="7173585" y="3449372"/>
              <a:ext cx="149304" cy="107508"/>
            </a:xfrm>
            <a:custGeom>
              <a:rect b="b" l="l" r="r" t="t"/>
              <a:pathLst>
                <a:path extrusionOk="0" h="6428" w="8927">
                  <a:moveTo>
                    <a:pt x="7539" y="1"/>
                  </a:moveTo>
                  <a:cubicBezTo>
                    <a:pt x="6404" y="236"/>
                    <a:pt x="3382" y="1138"/>
                    <a:pt x="3065" y="1288"/>
                  </a:cubicBezTo>
                  <a:cubicBezTo>
                    <a:pt x="2687" y="1466"/>
                    <a:pt x="1435" y="2416"/>
                    <a:pt x="1138" y="2712"/>
                  </a:cubicBezTo>
                  <a:cubicBezTo>
                    <a:pt x="1" y="3853"/>
                    <a:pt x="583" y="4385"/>
                    <a:pt x="135" y="5932"/>
                  </a:cubicBezTo>
                  <a:cubicBezTo>
                    <a:pt x="114" y="6012"/>
                    <a:pt x="105" y="6095"/>
                    <a:pt x="107" y="6177"/>
                  </a:cubicBezTo>
                  <a:cubicBezTo>
                    <a:pt x="107" y="6290"/>
                    <a:pt x="213" y="6392"/>
                    <a:pt x="352" y="6392"/>
                  </a:cubicBezTo>
                  <a:cubicBezTo>
                    <a:pt x="412" y="6392"/>
                    <a:pt x="478" y="6373"/>
                    <a:pt x="545" y="6327"/>
                  </a:cubicBezTo>
                  <a:cubicBezTo>
                    <a:pt x="586" y="6398"/>
                    <a:pt x="657" y="6428"/>
                    <a:pt x="739" y="6428"/>
                  </a:cubicBezTo>
                  <a:cubicBezTo>
                    <a:pt x="888" y="6428"/>
                    <a:pt x="1074" y="6326"/>
                    <a:pt x="1184" y="6186"/>
                  </a:cubicBezTo>
                  <a:lnTo>
                    <a:pt x="1184" y="6186"/>
                  </a:lnTo>
                  <a:cubicBezTo>
                    <a:pt x="1182" y="6279"/>
                    <a:pt x="1261" y="6352"/>
                    <a:pt x="1402" y="6352"/>
                  </a:cubicBezTo>
                  <a:cubicBezTo>
                    <a:pt x="1493" y="6352"/>
                    <a:pt x="1609" y="6322"/>
                    <a:pt x="1746" y="6246"/>
                  </a:cubicBezTo>
                  <a:cubicBezTo>
                    <a:pt x="1933" y="6142"/>
                    <a:pt x="1900" y="6152"/>
                    <a:pt x="2334" y="5764"/>
                  </a:cubicBezTo>
                  <a:cubicBezTo>
                    <a:pt x="2645" y="5487"/>
                    <a:pt x="3006" y="5267"/>
                    <a:pt x="3566" y="5014"/>
                  </a:cubicBezTo>
                  <a:cubicBezTo>
                    <a:pt x="3941" y="4845"/>
                    <a:pt x="4421" y="4693"/>
                    <a:pt x="4766" y="4466"/>
                  </a:cubicBezTo>
                  <a:cubicBezTo>
                    <a:pt x="5224" y="4165"/>
                    <a:pt x="6043" y="4092"/>
                    <a:pt x="6447" y="2782"/>
                  </a:cubicBezTo>
                  <a:cubicBezTo>
                    <a:pt x="6536" y="2493"/>
                    <a:pt x="6821" y="2314"/>
                    <a:pt x="7078" y="2153"/>
                  </a:cubicBezTo>
                  <a:lnTo>
                    <a:pt x="8926" y="993"/>
                  </a:lnTo>
                  <a:lnTo>
                    <a:pt x="7539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34"/>
            <p:cNvSpPr/>
            <p:nvPr/>
          </p:nvSpPr>
          <p:spPr>
            <a:xfrm>
              <a:off x="7269252" y="2964515"/>
              <a:ext cx="276682" cy="534247"/>
            </a:xfrm>
            <a:custGeom>
              <a:rect b="b" l="l" r="r" t="t"/>
              <a:pathLst>
                <a:path extrusionOk="0" h="31943" w="16543">
                  <a:moveTo>
                    <a:pt x="9170" y="0"/>
                  </a:moveTo>
                  <a:lnTo>
                    <a:pt x="8786" y="7722"/>
                  </a:lnTo>
                  <a:cubicBezTo>
                    <a:pt x="9269" y="9436"/>
                    <a:pt x="11268" y="21317"/>
                    <a:pt x="11268" y="21317"/>
                  </a:cubicBezTo>
                  <a:lnTo>
                    <a:pt x="1" y="29477"/>
                  </a:lnTo>
                  <a:lnTo>
                    <a:pt x="938" y="31942"/>
                  </a:lnTo>
                  <a:cubicBezTo>
                    <a:pt x="938" y="31942"/>
                    <a:pt x="14419" y="27415"/>
                    <a:pt x="15481" y="24321"/>
                  </a:cubicBezTo>
                  <a:cubicBezTo>
                    <a:pt x="16543" y="21227"/>
                    <a:pt x="16494" y="7251"/>
                    <a:pt x="12749" y="2348"/>
                  </a:cubicBezTo>
                  <a:cubicBezTo>
                    <a:pt x="11558" y="788"/>
                    <a:pt x="9170" y="0"/>
                    <a:pt x="91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34"/>
            <p:cNvSpPr/>
            <p:nvPr/>
          </p:nvSpPr>
          <p:spPr>
            <a:xfrm>
              <a:off x="7194591" y="3520905"/>
              <a:ext cx="28382" cy="28901"/>
            </a:xfrm>
            <a:custGeom>
              <a:rect b="b" l="l" r="r" t="t"/>
              <a:pathLst>
                <a:path extrusionOk="0" h="1728" w="1697">
                  <a:moveTo>
                    <a:pt x="1696" y="1"/>
                  </a:moveTo>
                  <a:lnTo>
                    <a:pt x="1357" y="184"/>
                  </a:lnTo>
                  <a:cubicBezTo>
                    <a:pt x="1170" y="301"/>
                    <a:pt x="886" y="469"/>
                    <a:pt x="687" y="713"/>
                  </a:cubicBezTo>
                  <a:cubicBezTo>
                    <a:pt x="276" y="1178"/>
                    <a:pt x="1" y="1728"/>
                    <a:pt x="1" y="1728"/>
                  </a:cubicBezTo>
                  <a:cubicBezTo>
                    <a:pt x="104" y="1649"/>
                    <a:pt x="199" y="1562"/>
                    <a:pt x="288" y="1469"/>
                  </a:cubicBezTo>
                  <a:cubicBezTo>
                    <a:pt x="452" y="1305"/>
                    <a:pt x="642" y="1067"/>
                    <a:pt x="830" y="834"/>
                  </a:cubicBezTo>
                  <a:cubicBezTo>
                    <a:pt x="1010" y="595"/>
                    <a:pt x="1238" y="416"/>
                    <a:pt x="1414" y="261"/>
                  </a:cubicBezTo>
                  <a:lnTo>
                    <a:pt x="1696" y="1"/>
                  </a:ln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34"/>
            <p:cNvSpPr/>
            <p:nvPr/>
          </p:nvSpPr>
          <p:spPr>
            <a:xfrm>
              <a:off x="7184673" y="3508428"/>
              <a:ext cx="27914" cy="42716"/>
            </a:xfrm>
            <a:custGeom>
              <a:rect b="b" l="l" r="r" t="t"/>
              <a:pathLst>
                <a:path extrusionOk="0" h="2554" w="1669">
                  <a:moveTo>
                    <a:pt x="1668" y="1"/>
                  </a:moveTo>
                  <a:cubicBezTo>
                    <a:pt x="1668" y="1"/>
                    <a:pt x="1489" y="85"/>
                    <a:pt x="1277" y="292"/>
                  </a:cubicBezTo>
                  <a:cubicBezTo>
                    <a:pt x="1075" y="506"/>
                    <a:pt x="811" y="781"/>
                    <a:pt x="627" y="1152"/>
                  </a:cubicBezTo>
                  <a:cubicBezTo>
                    <a:pt x="467" y="1496"/>
                    <a:pt x="298" y="1840"/>
                    <a:pt x="183" y="2106"/>
                  </a:cubicBezTo>
                  <a:cubicBezTo>
                    <a:pt x="64" y="2368"/>
                    <a:pt x="0" y="2554"/>
                    <a:pt x="0" y="2554"/>
                  </a:cubicBezTo>
                  <a:cubicBezTo>
                    <a:pt x="0" y="2554"/>
                    <a:pt x="501" y="1953"/>
                    <a:pt x="799" y="1228"/>
                  </a:cubicBezTo>
                  <a:cubicBezTo>
                    <a:pt x="832" y="1134"/>
                    <a:pt x="872" y="1072"/>
                    <a:pt x="923" y="987"/>
                  </a:cubicBezTo>
                  <a:lnTo>
                    <a:pt x="1073" y="758"/>
                  </a:lnTo>
                  <a:cubicBezTo>
                    <a:pt x="1169" y="607"/>
                    <a:pt x="1266" y="470"/>
                    <a:pt x="1353" y="357"/>
                  </a:cubicBezTo>
                  <a:cubicBezTo>
                    <a:pt x="1514" y="120"/>
                    <a:pt x="1668" y="1"/>
                    <a:pt x="1668" y="1"/>
                  </a:cubicBez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34"/>
            <p:cNvSpPr/>
            <p:nvPr/>
          </p:nvSpPr>
          <p:spPr>
            <a:xfrm>
              <a:off x="7178770" y="3498326"/>
              <a:ext cx="21876" cy="43987"/>
            </a:xfrm>
            <a:custGeom>
              <a:rect b="b" l="l" r="r" t="t"/>
              <a:pathLst>
                <a:path extrusionOk="0" h="2630" w="1308">
                  <a:moveTo>
                    <a:pt x="1308" y="1"/>
                  </a:moveTo>
                  <a:lnTo>
                    <a:pt x="1308" y="1"/>
                  </a:lnTo>
                  <a:cubicBezTo>
                    <a:pt x="1204" y="116"/>
                    <a:pt x="1092" y="226"/>
                    <a:pt x="975" y="328"/>
                  </a:cubicBezTo>
                  <a:cubicBezTo>
                    <a:pt x="855" y="438"/>
                    <a:pt x="741" y="553"/>
                    <a:pt x="636" y="677"/>
                  </a:cubicBezTo>
                  <a:cubicBezTo>
                    <a:pt x="517" y="836"/>
                    <a:pt x="447" y="997"/>
                    <a:pt x="363" y="1171"/>
                  </a:cubicBezTo>
                  <a:cubicBezTo>
                    <a:pt x="216" y="1485"/>
                    <a:pt x="110" y="1818"/>
                    <a:pt x="49" y="2160"/>
                  </a:cubicBezTo>
                  <a:cubicBezTo>
                    <a:pt x="19" y="2316"/>
                    <a:pt x="3" y="2473"/>
                    <a:pt x="1" y="2630"/>
                  </a:cubicBezTo>
                  <a:cubicBezTo>
                    <a:pt x="1" y="2630"/>
                    <a:pt x="72" y="2454"/>
                    <a:pt x="168" y="2193"/>
                  </a:cubicBezTo>
                  <a:cubicBezTo>
                    <a:pt x="267" y="1932"/>
                    <a:pt x="394" y="1586"/>
                    <a:pt x="534" y="1245"/>
                  </a:cubicBezTo>
                  <a:cubicBezTo>
                    <a:pt x="604" y="1081"/>
                    <a:pt x="674" y="893"/>
                    <a:pt x="748" y="759"/>
                  </a:cubicBezTo>
                  <a:cubicBezTo>
                    <a:pt x="840" y="619"/>
                    <a:pt x="952" y="496"/>
                    <a:pt x="1035" y="383"/>
                  </a:cubicBezTo>
                  <a:cubicBezTo>
                    <a:pt x="1134" y="262"/>
                    <a:pt x="1225" y="134"/>
                    <a:pt x="1308" y="1"/>
                  </a:cubicBez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34"/>
            <p:cNvSpPr/>
            <p:nvPr/>
          </p:nvSpPr>
          <p:spPr>
            <a:xfrm>
              <a:off x="7189758" y="2632490"/>
              <a:ext cx="221891" cy="244954"/>
            </a:xfrm>
            <a:custGeom>
              <a:rect b="b" l="l" r="r" t="t"/>
              <a:pathLst>
                <a:path extrusionOk="0" h="14646" w="13267">
                  <a:moveTo>
                    <a:pt x="1359" y="1"/>
                  </a:moveTo>
                  <a:cubicBezTo>
                    <a:pt x="1135" y="233"/>
                    <a:pt x="959" y="507"/>
                    <a:pt x="843" y="808"/>
                  </a:cubicBezTo>
                  <a:cubicBezTo>
                    <a:pt x="725" y="606"/>
                    <a:pt x="629" y="390"/>
                    <a:pt x="561" y="165"/>
                  </a:cubicBezTo>
                  <a:cubicBezTo>
                    <a:pt x="226" y="726"/>
                    <a:pt x="0" y="1368"/>
                    <a:pt x="7" y="2021"/>
                  </a:cubicBezTo>
                  <a:cubicBezTo>
                    <a:pt x="14" y="2675"/>
                    <a:pt x="271" y="3340"/>
                    <a:pt x="771" y="3764"/>
                  </a:cubicBezTo>
                  <a:cubicBezTo>
                    <a:pt x="1080" y="4025"/>
                    <a:pt x="1463" y="4185"/>
                    <a:pt x="1848" y="4306"/>
                  </a:cubicBezTo>
                  <a:cubicBezTo>
                    <a:pt x="2767" y="4596"/>
                    <a:pt x="3735" y="4695"/>
                    <a:pt x="4678" y="4887"/>
                  </a:cubicBezTo>
                  <a:cubicBezTo>
                    <a:pt x="5623" y="5080"/>
                    <a:pt x="6576" y="5384"/>
                    <a:pt x="7307" y="6012"/>
                  </a:cubicBezTo>
                  <a:cubicBezTo>
                    <a:pt x="7531" y="6204"/>
                    <a:pt x="7735" y="6430"/>
                    <a:pt x="7848" y="6704"/>
                  </a:cubicBezTo>
                  <a:cubicBezTo>
                    <a:pt x="8069" y="7245"/>
                    <a:pt x="7896" y="7860"/>
                    <a:pt x="7722" y="8419"/>
                  </a:cubicBezTo>
                  <a:cubicBezTo>
                    <a:pt x="7545" y="8990"/>
                    <a:pt x="7368" y="9561"/>
                    <a:pt x="7190" y="10132"/>
                  </a:cubicBezTo>
                  <a:cubicBezTo>
                    <a:pt x="7111" y="10389"/>
                    <a:pt x="7030" y="10663"/>
                    <a:pt x="7093" y="10925"/>
                  </a:cubicBezTo>
                  <a:cubicBezTo>
                    <a:pt x="7149" y="11153"/>
                    <a:pt x="7357" y="11358"/>
                    <a:pt x="7582" y="11358"/>
                  </a:cubicBezTo>
                  <a:cubicBezTo>
                    <a:pt x="7616" y="11358"/>
                    <a:pt x="7651" y="11354"/>
                    <a:pt x="7685" y="11344"/>
                  </a:cubicBezTo>
                  <a:cubicBezTo>
                    <a:pt x="7945" y="11266"/>
                    <a:pt x="8038" y="10957"/>
                    <a:pt x="8189" y="10733"/>
                  </a:cubicBezTo>
                  <a:cubicBezTo>
                    <a:pt x="8297" y="10574"/>
                    <a:pt x="8413" y="10513"/>
                    <a:pt x="8538" y="10513"/>
                  </a:cubicBezTo>
                  <a:cubicBezTo>
                    <a:pt x="8746" y="10513"/>
                    <a:pt x="8981" y="10680"/>
                    <a:pt x="9256" y="10841"/>
                  </a:cubicBezTo>
                  <a:lnTo>
                    <a:pt x="8329" y="12879"/>
                  </a:lnTo>
                  <a:cubicBezTo>
                    <a:pt x="8128" y="13153"/>
                    <a:pt x="7403" y="13758"/>
                    <a:pt x="7410" y="14096"/>
                  </a:cubicBezTo>
                  <a:cubicBezTo>
                    <a:pt x="7418" y="14570"/>
                    <a:pt x="8334" y="14530"/>
                    <a:pt x="8801" y="14619"/>
                  </a:cubicBezTo>
                  <a:cubicBezTo>
                    <a:pt x="8895" y="14637"/>
                    <a:pt x="8997" y="14646"/>
                    <a:pt x="9103" y="14646"/>
                  </a:cubicBezTo>
                  <a:cubicBezTo>
                    <a:pt x="9521" y="14646"/>
                    <a:pt x="10000" y="14509"/>
                    <a:pt x="10301" y="14281"/>
                  </a:cubicBezTo>
                  <a:cubicBezTo>
                    <a:pt x="10678" y="13994"/>
                    <a:pt x="10828" y="13717"/>
                    <a:pt x="11099" y="13327"/>
                  </a:cubicBezTo>
                  <a:cubicBezTo>
                    <a:pt x="12172" y="11776"/>
                    <a:pt x="13267" y="9741"/>
                    <a:pt x="13124" y="7860"/>
                  </a:cubicBezTo>
                  <a:cubicBezTo>
                    <a:pt x="13008" y="6323"/>
                    <a:pt x="12606" y="5288"/>
                    <a:pt x="11680" y="4436"/>
                  </a:cubicBezTo>
                  <a:cubicBezTo>
                    <a:pt x="11595" y="4359"/>
                    <a:pt x="11506" y="4278"/>
                    <a:pt x="11476" y="4166"/>
                  </a:cubicBezTo>
                  <a:cubicBezTo>
                    <a:pt x="11507" y="2472"/>
                    <a:pt x="10642" y="2167"/>
                    <a:pt x="9598" y="1698"/>
                  </a:cubicBezTo>
                  <a:cubicBezTo>
                    <a:pt x="8089" y="1022"/>
                    <a:pt x="1634" y="1533"/>
                    <a:pt x="1359" y="1"/>
                  </a:cubicBezTo>
                  <a:close/>
                </a:path>
              </a:pathLst>
            </a:custGeom>
            <a:solidFill>
              <a:srgbClr val="3B2E7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34"/>
            <p:cNvSpPr/>
            <p:nvPr/>
          </p:nvSpPr>
          <p:spPr>
            <a:xfrm>
              <a:off x="7315045" y="2804072"/>
              <a:ext cx="39872" cy="51664"/>
            </a:xfrm>
            <a:custGeom>
              <a:rect b="b" l="l" r="r" t="t"/>
              <a:pathLst>
                <a:path extrusionOk="0" h="3089" w="2384">
                  <a:moveTo>
                    <a:pt x="1451" y="0"/>
                  </a:moveTo>
                  <a:cubicBezTo>
                    <a:pt x="1378" y="0"/>
                    <a:pt x="1300" y="11"/>
                    <a:pt x="1219" y="34"/>
                  </a:cubicBezTo>
                  <a:cubicBezTo>
                    <a:pt x="784" y="158"/>
                    <a:pt x="512" y="652"/>
                    <a:pt x="517" y="1104"/>
                  </a:cubicBezTo>
                  <a:lnTo>
                    <a:pt x="76" y="2359"/>
                  </a:lnTo>
                  <a:cubicBezTo>
                    <a:pt x="76" y="2359"/>
                    <a:pt x="0" y="2674"/>
                    <a:pt x="197" y="2923"/>
                  </a:cubicBezTo>
                  <a:cubicBezTo>
                    <a:pt x="295" y="3046"/>
                    <a:pt x="450" y="3089"/>
                    <a:pt x="609" y="3089"/>
                  </a:cubicBezTo>
                  <a:cubicBezTo>
                    <a:pt x="731" y="3089"/>
                    <a:pt x="856" y="3064"/>
                    <a:pt x="961" y="3030"/>
                  </a:cubicBezTo>
                  <a:cubicBezTo>
                    <a:pt x="1647" y="2808"/>
                    <a:pt x="2121" y="2141"/>
                    <a:pt x="2249" y="1450"/>
                  </a:cubicBezTo>
                  <a:cubicBezTo>
                    <a:pt x="2384" y="725"/>
                    <a:pt x="2052" y="0"/>
                    <a:pt x="1451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4"/>
            <p:cNvSpPr/>
            <p:nvPr/>
          </p:nvSpPr>
          <p:spPr>
            <a:xfrm>
              <a:off x="7216367" y="2885422"/>
              <a:ext cx="35106" cy="19334"/>
            </a:xfrm>
            <a:custGeom>
              <a:rect b="b" l="l" r="r" t="t"/>
              <a:pathLst>
                <a:path extrusionOk="0" h="1156" w="2099">
                  <a:moveTo>
                    <a:pt x="27" y="1"/>
                  </a:moveTo>
                  <a:lnTo>
                    <a:pt x="0" y="1156"/>
                  </a:lnTo>
                  <a:cubicBezTo>
                    <a:pt x="1407" y="1156"/>
                    <a:pt x="2098" y="382"/>
                    <a:pt x="2098" y="382"/>
                  </a:cubicBezTo>
                  <a:lnTo>
                    <a:pt x="27" y="1"/>
                  </a:lnTo>
                  <a:close/>
                </a:path>
              </a:pathLst>
            </a:custGeom>
            <a:solidFill>
              <a:srgbClr val="F2A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6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p35"/>
          <p:cNvSpPr txBox="1"/>
          <p:nvPr>
            <p:ph idx="2" type="title"/>
          </p:nvPr>
        </p:nvSpPr>
        <p:spPr>
          <a:xfrm>
            <a:off x="639950" y="550275"/>
            <a:ext cx="2862600" cy="12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Install</a:t>
            </a:r>
            <a:endParaRPr/>
          </a:p>
        </p:txBody>
      </p:sp>
      <p:sp>
        <p:nvSpPr>
          <p:cNvPr id="908" name="Google Shape;908;p35"/>
          <p:cNvSpPr txBox="1"/>
          <p:nvPr>
            <p:ph idx="1" type="subTitle"/>
          </p:nvPr>
        </p:nvSpPr>
        <p:spPr>
          <a:xfrm>
            <a:off x="686125" y="1173075"/>
            <a:ext cx="4413000" cy="7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npm install -g electron-prebuilt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electron --version</a:t>
            </a:r>
            <a:endParaRPr sz="2000"/>
          </a:p>
        </p:txBody>
      </p:sp>
      <p:sp>
        <p:nvSpPr>
          <p:cNvPr id="909" name="Google Shape;909;p35"/>
          <p:cNvSpPr txBox="1"/>
          <p:nvPr>
            <p:ph idx="2" type="title"/>
          </p:nvPr>
        </p:nvSpPr>
        <p:spPr>
          <a:xfrm>
            <a:off x="639950" y="2074275"/>
            <a:ext cx="3815700" cy="7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Electron Works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5"/>
          <p:cNvSpPr txBox="1"/>
          <p:nvPr>
            <p:ph idx="1" type="subTitle"/>
          </p:nvPr>
        </p:nvSpPr>
        <p:spPr>
          <a:xfrm>
            <a:off x="228925" y="2697075"/>
            <a:ext cx="6705300" cy="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takes a main file defined in package.json file and executes it.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creates application windows which contain rendered web pages and interaction</a:t>
            </a:r>
            <a:r>
              <a:rPr lang="en" sz="2000"/>
              <a:t> with the native GUI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as start an application, a </a:t>
            </a:r>
            <a:r>
              <a:rPr b="1" lang="en" sz="2000"/>
              <a:t>main process</a:t>
            </a:r>
            <a:r>
              <a:rPr lang="en" sz="2000"/>
              <a:t> is created.(GUI)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create by the main process in the main file by using the </a:t>
            </a:r>
            <a:r>
              <a:rPr b="1" lang="en" sz="2000"/>
              <a:t>BrowserWindow</a:t>
            </a:r>
            <a:r>
              <a:rPr lang="en" sz="2000"/>
              <a:t> module which runs its own </a:t>
            </a:r>
            <a:r>
              <a:rPr b="1" lang="en" sz="2000"/>
              <a:t>renderer process</a:t>
            </a:r>
            <a:r>
              <a:rPr lang="en" sz="2000"/>
              <a:t>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pSp>
        <p:nvGrpSpPr>
          <p:cNvPr id="911" name="Google Shape;911;p35"/>
          <p:cNvGrpSpPr/>
          <p:nvPr/>
        </p:nvGrpSpPr>
        <p:grpSpPr>
          <a:xfrm>
            <a:off x="5788653" y="1257718"/>
            <a:ext cx="4574553" cy="4472641"/>
            <a:chOff x="1141900" y="258850"/>
            <a:chExt cx="5336000" cy="5217125"/>
          </a:xfrm>
        </p:grpSpPr>
        <p:sp>
          <p:nvSpPr>
            <p:cNvPr id="912" name="Google Shape;912;p35"/>
            <p:cNvSpPr/>
            <p:nvPr/>
          </p:nvSpPr>
          <p:spPr>
            <a:xfrm>
              <a:off x="1141900" y="4194400"/>
              <a:ext cx="5336000" cy="1281575"/>
            </a:xfrm>
            <a:custGeom>
              <a:rect b="b" l="l" r="r" t="t"/>
              <a:pathLst>
                <a:path extrusionOk="0" h="51263" w="213440">
                  <a:moveTo>
                    <a:pt x="56252" y="1"/>
                  </a:moveTo>
                  <a:lnTo>
                    <a:pt x="0" y="51262"/>
                  </a:lnTo>
                  <a:lnTo>
                    <a:pt x="213439" y="51262"/>
                  </a:lnTo>
                  <a:lnTo>
                    <a:pt x="134420" y="4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  <a:alpha val="36160"/>
                  </a:srgbClr>
                </a:gs>
                <a:gs pos="66000">
                  <a:srgbClr val="E354F7">
                    <a:alpha val="16078"/>
                    <a:alpha val="36160"/>
                  </a:srgbClr>
                </a:gs>
                <a:gs pos="100000">
                  <a:srgbClr val="10ECFF">
                    <a:alpha val="25490"/>
                    <a:alpha val="3616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5"/>
            <p:cNvSpPr/>
            <p:nvPr/>
          </p:nvSpPr>
          <p:spPr>
            <a:xfrm>
              <a:off x="2572500" y="258850"/>
              <a:ext cx="1933725" cy="3996200"/>
            </a:xfrm>
            <a:custGeom>
              <a:rect b="b" l="l" r="r" t="t"/>
              <a:pathLst>
                <a:path extrusionOk="0" h="159848" w="77349">
                  <a:moveTo>
                    <a:pt x="68508" y="159845"/>
                  </a:moveTo>
                  <a:lnTo>
                    <a:pt x="8762" y="159818"/>
                  </a:lnTo>
                  <a:cubicBezTo>
                    <a:pt x="3922" y="159814"/>
                    <a:pt x="0" y="155881"/>
                    <a:pt x="3" y="151031"/>
                  </a:cubicBezTo>
                  <a:lnTo>
                    <a:pt x="75" y="8779"/>
                  </a:lnTo>
                  <a:cubicBezTo>
                    <a:pt x="77" y="3929"/>
                    <a:pt x="4003" y="1"/>
                    <a:pt x="8841" y="2"/>
                  </a:cubicBezTo>
                  <a:lnTo>
                    <a:pt x="68587" y="33"/>
                  </a:lnTo>
                  <a:cubicBezTo>
                    <a:pt x="73427" y="35"/>
                    <a:pt x="77349" y="3968"/>
                    <a:pt x="77346" y="8819"/>
                  </a:cubicBezTo>
                  <a:lnTo>
                    <a:pt x="77274" y="151069"/>
                  </a:lnTo>
                  <a:cubicBezTo>
                    <a:pt x="77272" y="155920"/>
                    <a:pt x="73347" y="159848"/>
                    <a:pt x="68508" y="1598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5"/>
            <p:cNvSpPr/>
            <p:nvPr/>
          </p:nvSpPr>
          <p:spPr>
            <a:xfrm>
              <a:off x="2663200" y="694475"/>
              <a:ext cx="1755825" cy="3121800"/>
            </a:xfrm>
            <a:custGeom>
              <a:rect b="b" l="l" r="r" t="t"/>
              <a:pathLst>
                <a:path extrusionOk="0" h="124872" w="70233">
                  <a:moveTo>
                    <a:pt x="70171" y="124871"/>
                  </a:moveTo>
                  <a:lnTo>
                    <a:pt x="1" y="124837"/>
                  </a:lnTo>
                  <a:lnTo>
                    <a:pt x="62" y="0"/>
                  </a:lnTo>
                  <a:lnTo>
                    <a:pt x="70232" y="3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3137"/>
                  </a:srgbClr>
                </a:gs>
                <a:gs pos="50000">
                  <a:srgbClr val="E354F7">
                    <a:alpha val="56862"/>
                  </a:srgbClr>
                </a:gs>
                <a:gs pos="100000">
                  <a:srgbClr val="10ECFF">
                    <a:alpha val="58823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5"/>
            <p:cNvSpPr/>
            <p:nvPr/>
          </p:nvSpPr>
          <p:spPr>
            <a:xfrm>
              <a:off x="1732575" y="912950"/>
              <a:ext cx="1265775" cy="2044125"/>
            </a:xfrm>
            <a:custGeom>
              <a:rect b="b" l="l" r="r" t="t"/>
              <a:pathLst>
                <a:path extrusionOk="0" h="81765" w="50631">
                  <a:moveTo>
                    <a:pt x="1" y="0"/>
                  </a:moveTo>
                  <a:lnTo>
                    <a:pt x="1" y="81765"/>
                  </a:lnTo>
                  <a:lnTo>
                    <a:pt x="50630" y="81765"/>
                  </a:lnTo>
                  <a:lnTo>
                    <a:pt x="50630" y="0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5"/>
            <p:cNvSpPr/>
            <p:nvPr/>
          </p:nvSpPr>
          <p:spPr>
            <a:xfrm>
              <a:off x="2002775" y="2100325"/>
              <a:ext cx="305125" cy="330500"/>
            </a:xfrm>
            <a:custGeom>
              <a:rect b="b" l="l" r="r" t="t"/>
              <a:pathLst>
                <a:path extrusionOk="0" h="13220" w="12205">
                  <a:moveTo>
                    <a:pt x="12204" y="0"/>
                  </a:moveTo>
                  <a:lnTo>
                    <a:pt x="12204" y="0"/>
                  </a:lnTo>
                  <a:cubicBezTo>
                    <a:pt x="5433" y="673"/>
                    <a:pt x="135" y="6316"/>
                    <a:pt x="0" y="13217"/>
                  </a:cubicBezTo>
                  <a:lnTo>
                    <a:pt x="3691" y="13220"/>
                  </a:lnTo>
                  <a:cubicBezTo>
                    <a:pt x="3820" y="8353"/>
                    <a:pt x="7476" y="4375"/>
                    <a:pt x="12203" y="3720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5"/>
            <p:cNvSpPr/>
            <p:nvPr/>
          </p:nvSpPr>
          <p:spPr>
            <a:xfrm>
              <a:off x="2002700" y="2093500"/>
              <a:ext cx="676425" cy="676225"/>
            </a:xfrm>
            <a:custGeom>
              <a:rect b="b" l="l" r="r" t="t"/>
              <a:pathLst>
                <a:path extrusionOk="0" h="27049" w="27057">
                  <a:moveTo>
                    <a:pt x="14609" y="0"/>
                  </a:moveTo>
                  <a:lnTo>
                    <a:pt x="14609" y="3698"/>
                  </a:lnTo>
                  <a:cubicBezTo>
                    <a:pt x="19537" y="4261"/>
                    <a:pt x="23366" y="8433"/>
                    <a:pt x="23363" y="13502"/>
                  </a:cubicBezTo>
                  <a:cubicBezTo>
                    <a:pt x="23362" y="18951"/>
                    <a:pt x="18934" y="23367"/>
                    <a:pt x="13474" y="23367"/>
                  </a:cubicBezTo>
                  <a:cubicBezTo>
                    <a:pt x="13471" y="23367"/>
                    <a:pt x="13469" y="23367"/>
                    <a:pt x="13467" y="23367"/>
                  </a:cubicBezTo>
                  <a:cubicBezTo>
                    <a:pt x="8574" y="23364"/>
                    <a:pt x="4526" y="19815"/>
                    <a:pt x="3731" y="15161"/>
                  </a:cubicBezTo>
                  <a:lnTo>
                    <a:pt x="1" y="15160"/>
                  </a:lnTo>
                  <a:lnTo>
                    <a:pt x="1" y="15160"/>
                  </a:lnTo>
                  <a:cubicBezTo>
                    <a:pt x="824" y="21857"/>
                    <a:pt x="6529" y="27045"/>
                    <a:pt x="13465" y="27049"/>
                  </a:cubicBezTo>
                  <a:cubicBezTo>
                    <a:pt x="13468" y="27049"/>
                    <a:pt x="13470" y="27049"/>
                    <a:pt x="13473" y="27049"/>
                  </a:cubicBezTo>
                  <a:cubicBezTo>
                    <a:pt x="20969" y="27049"/>
                    <a:pt x="27050" y="20987"/>
                    <a:pt x="27053" y="13503"/>
                  </a:cubicBezTo>
                  <a:cubicBezTo>
                    <a:pt x="27057" y="6401"/>
                    <a:pt x="21580" y="579"/>
                    <a:pt x="14609" y="0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5"/>
            <p:cNvSpPr/>
            <p:nvPr/>
          </p:nvSpPr>
          <p:spPr>
            <a:xfrm>
              <a:off x="1921300" y="2012975"/>
              <a:ext cx="839250" cy="837300"/>
            </a:xfrm>
            <a:custGeom>
              <a:rect b="b" l="l" r="r" t="t"/>
              <a:pathLst>
                <a:path extrusionOk="0" h="33492" w="33570">
                  <a:moveTo>
                    <a:pt x="16792" y="330"/>
                  </a:moveTo>
                  <a:cubicBezTo>
                    <a:pt x="25863" y="334"/>
                    <a:pt x="33241" y="7703"/>
                    <a:pt x="33237" y="16755"/>
                  </a:cubicBezTo>
                  <a:cubicBezTo>
                    <a:pt x="33235" y="21140"/>
                    <a:pt x="31520" y="25265"/>
                    <a:pt x="28412" y="28361"/>
                  </a:cubicBezTo>
                  <a:cubicBezTo>
                    <a:pt x="25305" y="31459"/>
                    <a:pt x="21176" y="33164"/>
                    <a:pt x="16784" y="33164"/>
                  </a:cubicBezTo>
                  <a:lnTo>
                    <a:pt x="16775" y="33164"/>
                  </a:lnTo>
                  <a:cubicBezTo>
                    <a:pt x="12380" y="33161"/>
                    <a:pt x="8250" y="31452"/>
                    <a:pt x="5145" y="28349"/>
                  </a:cubicBezTo>
                  <a:cubicBezTo>
                    <a:pt x="2038" y="25246"/>
                    <a:pt x="329" y="21123"/>
                    <a:pt x="330" y="16738"/>
                  </a:cubicBezTo>
                  <a:cubicBezTo>
                    <a:pt x="337" y="7690"/>
                    <a:pt x="7717" y="330"/>
                    <a:pt x="16785" y="330"/>
                  </a:cubicBezTo>
                  <a:close/>
                  <a:moveTo>
                    <a:pt x="16785" y="1"/>
                  </a:moveTo>
                  <a:cubicBezTo>
                    <a:pt x="7538" y="1"/>
                    <a:pt x="9" y="7508"/>
                    <a:pt x="2" y="16738"/>
                  </a:cubicBezTo>
                  <a:cubicBezTo>
                    <a:pt x="1" y="21212"/>
                    <a:pt x="1744" y="25417"/>
                    <a:pt x="4912" y="28582"/>
                  </a:cubicBezTo>
                  <a:cubicBezTo>
                    <a:pt x="8080" y="31746"/>
                    <a:pt x="12294" y="33490"/>
                    <a:pt x="16776" y="33492"/>
                  </a:cubicBezTo>
                  <a:lnTo>
                    <a:pt x="16785" y="33492"/>
                  </a:lnTo>
                  <a:cubicBezTo>
                    <a:pt x="21264" y="33492"/>
                    <a:pt x="25477" y="31753"/>
                    <a:pt x="28646" y="28594"/>
                  </a:cubicBezTo>
                  <a:cubicBezTo>
                    <a:pt x="31817" y="25432"/>
                    <a:pt x="33565" y="21229"/>
                    <a:pt x="33566" y="16755"/>
                  </a:cubicBezTo>
                  <a:cubicBezTo>
                    <a:pt x="33570" y="7521"/>
                    <a:pt x="26044" y="5"/>
                    <a:pt x="16793" y="1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5"/>
            <p:cNvSpPr/>
            <p:nvPr/>
          </p:nvSpPr>
          <p:spPr>
            <a:xfrm>
              <a:off x="2002775" y="1184575"/>
              <a:ext cx="305125" cy="330525"/>
            </a:xfrm>
            <a:custGeom>
              <a:rect b="b" l="l" r="r" t="t"/>
              <a:pathLst>
                <a:path extrusionOk="0" h="13221" w="12205">
                  <a:moveTo>
                    <a:pt x="12204" y="0"/>
                  </a:moveTo>
                  <a:cubicBezTo>
                    <a:pt x="5433" y="676"/>
                    <a:pt x="135" y="6316"/>
                    <a:pt x="0" y="13219"/>
                  </a:cubicBezTo>
                  <a:lnTo>
                    <a:pt x="3691" y="13221"/>
                  </a:lnTo>
                  <a:cubicBezTo>
                    <a:pt x="3820" y="8353"/>
                    <a:pt x="7476" y="4374"/>
                    <a:pt x="12203" y="3721"/>
                  </a:cubicBezTo>
                  <a:lnTo>
                    <a:pt x="12204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5"/>
            <p:cNvSpPr/>
            <p:nvPr/>
          </p:nvSpPr>
          <p:spPr>
            <a:xfrm>
              <a:off x="2002700" y="1177775"/>
              <a:ext cx="676425" cy="676325"/>
            </a:xfrm>
            <a:custGeom>
              <a:rect b="b" l="l" r="r" t="t"/>
              <a:pathLst>
                <a:path extrusionOk="0" h="27053" w="27057">
                  <a:moveTo>
                    <a:pt x="14609" y="3698"/>
                  </a:moveTo>
                  <a:cubicBezTo>
                    <a:pt x="19537" y="4261"/>
                    <a:pt x="23366" y="8434"/>
                    <a:pt x="23363" y="13502"/>
                  </a:cubicBezTo>
                  <a:cubicBezTo>
                    <a:pt x="23362" y="18954"/>
                    <a:pt x="18930" y="23370"/>
                    <a:pt x="13467" y="23367"/>
                  </a:cubicBezTo>
                  <a:cubicBezTo>
                    <a:pt x="8574" y="23366"/>
                    <a:pt x="4526" y="19816"/>
                    <a:pt x="3731" y="15161"/>
                  </a:cubicBezTo>
                  <a:lnTo>
                    <a:pt x="1" y="15159"/>
                  </a:lnTo>
                  <a:cubicBezTo>
                    <a:pt x="824" y="21858"/>
                    <a:pt x="6529" y="27046"/>
                    <a:pt x="13465" y="27049"/>
                  </a:cubicBezTo>
                  <a:cubicBezTo>
                    <a:pt x="20965" y="27053"/>
                    <a:pt x="27050" y="20988"/>
                    <a:pt x="27053" y="13504"/>
                  </a:cubicBezTo>
                  <a:cubicBezTo>
                    <a:pt x="27057" y="6404"/>
                    <a:pt x="21580" y="579"/>
                    <a:pt x="14609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5"/>
            <p:cNvSpPr/>
            <p:nvPr/>
          </p:nvSpPr>
          <p:spPr>
            <a:xfrm>
              <a:off x="1921250" y="1097225"/>
              <a:ext cx="839300" cy="837375"/>
            </a:xfrm>
            <a:custGeom>
              <a:rect b="b" l="l" r="r" t="t"/>
              <a:pathLst>
                <a:path extrusionOk="0" h="33495" w="33572">
                  <a:moveTo>
                    <a:pt x="16795" y="330"/>
                  </a:moveTo>
                  <a:cubicBezTo>
                    <a:pt x="25866" y="335"/>
                    <a:pt x="33245" y="7705"/>
                    <a:pt x="33240" y="16755"/>
                  </a:cubicBezTo>
                  <a:cubicBezTo>
                    <a:pt x="33236" y="25807"/>
                    <a:pt x="25856" y="33165"/>
                    <a:pt x="16786" y="33165"/>
                  </a:cubicBezTo>
                  <a:lnTo>
                    <a:pt x="16778" y="33165"/>
                  </a:lnTo>
                  <a:cubicBezTo>
                    <a:pt x="7706" y="33161"/>
                    <a:pt x="328" y="25792"/>
                    <a:pt x="332" y="16740"/>
                  </a:cubicBezTo>
                  <a:cubicBezTo>
                    <a:pt x="339" y="7689"/>
                    <a:pt x="7720" y="330"/>
                    <a:pt x="16787" y="330"/>
                  </a:cubicBezTo>
                  <a:close/>
                  <a:moveTo>
                    <a:pt x="16787" y="1"/>
                  </a:moveTo>
                  <a:cubicBezTo>
                    <a:pt x="7540" y="1"/>
                    <a:pt x="11" y="7509"/>
                    <a:pt x="4" y="16740"/>
                  </a:cubicBezTo>
                  <a:cubicBezTo>
                    <a:pt x="0" y="25973"/>
                    <a:pt x="7524" y="33489"/>
                    <a:pt x="16778" y="33494"/>
                  </a:cubicBezTo>
                  <a:lnTo>
                    <a:pt x="16786" y="33494"/>
                  </a:lnTo>
                  <a:cubicBezTo>
                    <a:pt x="26036" y="33494"/>
                    <a:pt x="33565" y="25988"/>
                    <a:pt x="33568" y="16755"/>
                  </a:cubicBezTo>
                  <a:cubicBezTo>
                    <a:pt x="33572" y="7522"/>
                    <a:pt x="26046" y="6"/>
                    <a:pt x="16795" y="1"/>
                  </a:cubicBez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5"/>
            <p:cNvSpPr/>
            <p:nvPr/>
          </p:nvSpPr>
          <p:spPr>
            <a:xfrm>
              <a:off x="3180075" y="912950"/>
              <a:ext cx="1841075" cy="1043550"/>
            </a:xfrm>
            <a:custGeom>
              <a:rect b="b" l="l" r="r" t="t"/>
              <a:pathLst>
                <a:path extrusionOk="0" h="41742" w="73643">
                  <a:moveTo>
                    <a:pt x="1" y="0"/>
                  </a:moveTo>
                  <a:lnTo>
                    <a:pt x="1" y="41742"/>
                  </a:lnTo>
                  <a:lnTo>
                    <a:pt x="73643" y="41742"/>
                  </a:lnTo>
                  <a:lnTo>
                    <a:pt x="73643" y="0"/>
                  </a:lnTo>
                  <a:close/>
                </a:path>
              </a:pathLst>
            </a:custGeom>
            <a:solidFill>
              <a:srgbClr val="10ECFF">
                <a:alpha val="146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5"/>
            <p:cNvSpPr/>
            <p:nvPr/>
          </p:nvSpPr>
          <p:spPr>
            <a:xfrm>
              <a:off x="3318375" y="1791625"/>
              <a:ext cx="1535525" cy="8225"/>
            </a:xfrm>
            <a:custGeom>
              <a:rect b="b" l="l" r="r" t="t"/>
              <a:pathLst>
                <a:path extrusionOk="0" h="329" w="61421">
                  <a:moveTo>
                    <a:pt x="0" y="1"/>
                  </a:moveTo>
                  <a:lnTo>
                    <a:pt x="0" y="329"/>
                  </a:lnTo>
                  <a:lnTo>
                    <a:pt x="61420" y="329"/>
                  </a:lnTo>
                  <a:lnTo>
                    <a:pt x="614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5"/>
            <p:cNvSpPr/>
            <p:nvPr/>
          </p:nvSpPr>
          <p:spPr>
            <a:xfrm>
              <a:off x="3343275" y="1073750"/>
              <a:ext cx="8200" cy="16450"/>
            </a:xfrm>
            <a:custGeom>
              <a:rect b="b" l="l" r="r" t="t"/>
              <a:pathLst>
                <a:path extrusionOk="0" h="658" w="328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5"/>
            <p:cNvSpPr/>
            <p:nvPr/>
          </p:nvSpPr>
          <p:spPr>
            <a:xfrm>
              <a:off x="334327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5"/>
            <p:cNvSpPr/>
            <p:nvPr/>
          </p:nvSpPr>
          <p:spPr>
            <a:xfrm>
              <a:off x="3343275" y="1746025"/>
              <a:ext cx="8200" cy="16475"/>
            </a:xfrm>
            <a:custGeom>
              <a:rect b="b" l="l" r="r" t="t"/>
              <a:pathLst>
                <a:path extrusionOk="0" h="659" w="328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5"/>
            <p:cNvSpPr/>
            <p:nvPr/>
          </p:nvSpPr>
          <p:spPr>
            <a:xfrm>
              <a:off x="3650325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0" y="0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5"/>
            <p:cNvSpPr/>
            <p:nvPr/>
          </p:nvSpPr>
          <p:spPr>
            <a:xfrm>
              <a:off x="365030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29" y="1381"/>
                  </a:lnTo>
                  <a:lnTo>
                    <a:pt x="329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29" y="4142"/>
                  </a:lnTo>
                  <a:lnTo>
                    <a:pt x="329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29" y="6904"/>
                  </a:lnTo>
                  <a:lnTo>
                    <a:pt x="329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29" y="9666"/>
                  </a:lnTo>
                  <a:lnTo>
                    <a:pt x="329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29" y="12428"/>
                  </a:lnTo>
                  <a:lnTo>
                    <a:pt x="329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29" y="15188"/>
                  </a:lnTo>
                  <a:lnTo>
                    <a:pt x="329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29" y="17950"/>
                  </a:lnTo>
                  <a:lnTo>
                    <a:pt x="329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29" y="20712"/>
                  </a:lnTo>
                  <a:lnTo>
                    <a:pt x="329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29" y="23473"/>
                  </a:lnTo>
                  <a:lnTo>
                    <a:pt x="329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5"/>
            <p:cNvSpPr/>
            <p:nvPr/>
          </p:nvSpPr>
          <p:spPr>
            <a:xfrm>
              <a:off x="3650325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0" y="1"/>
                  </a:moveTo>
                  <a:lnTo>
                    <a:pt x="0" y="658"/>
                  </a:lnTo>
                  <a:lnTo>
                    <a:pt x="328" y="658"/>
                  </a:lnTo>
                  <a:lnTo>
                    <a:pt x="3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5"/>
            <p:cNvSpPr/>
            <p:nvPr/>
          </p:nvSpPr>
          <p:spPr>
            <a:xfrm>
              <a:off x="3957450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0" y="0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35"/>
            <p:cNvSpPr/>
            <p:nvPr/>
          </p:nvSpPr>
          <p:spPr>
            <a:xfrm>
              <a:off x="39574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0" y="0"/>
                  </a:moveTo>
                  <a:lnTo>
                    <a:pt x="0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0" y="2762"/>
                  </a:moveTo>
                  <a:lnTo>
                    <a:pt x="0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0" y="5523"/>
                  </a:moveTo>
                  <a:lnTo>
                    <a:pt x="0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0" y="8285"/>
                  </a:moveTo>
                  <a:lnTo>
                    <a:pt x="0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0" y="11047"/>
                  </a:moveTo>
                  <a:lnTo>
                    <a:pt x="0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0" y="13809"/>
                  </a:moveTo>
                  <a:lnTo>
                    <a:pt x="0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0" y="16569"/>
                  </a:moveTo>
                  <a:lnTo>
                    <a:pt x="0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0" y="19331"/>
                  </a:moveTo>
                  <a:lnTo>
                    <a:pt x="0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0" y="22092"/>
                  </a:moveTo>
                  <a:lnTo>
                    <a:pt x="0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35"/>
            <p:cNvSpPr/>
            <p:nvPr/>
          </p:nvSpPr>
          <p:spPr>
            <a:xfrm>
              <a:off x="3957450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0" y="1"/>
                  </a:moveTo>
                  <a:lnTo>
                    <a:pt x="0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35"/>
            <p:cNvSpPr/>
            <p:nvPr/>
          </p:nvSpPr>
          <p:spPr>
            <a:xfrm>
              <a:off x="4264525" y="1073750"/>
              <a:ext cx="8275" cy="16450"/>
            </a:xfrm>
            <a:custGeom>
              <a:rect b="b" l="l" r="r" t="t"/>
              <a:pathLst>
                <a:path extrusionOk="0" h="658" w="331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35"/>
            <p:cNvSpPr/>
            <p:nvPr/>
          </p:nvSpPr>
          <p:spPr>
            <a:xfrm>
              <a:off x="4264525" y="1124700"/>
              <a:ext cx="8275" cy="586825"/>
            </a:xfrm>
            <a:custGeom>
              <a:rect b="b" l="l" r="r" t="t"/>
              <a:pathLst>
                <a:path extrusionOk="0" h="23473" w="331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35"/>
            <p:cNvSpPr/>
            <p:nvPr/>
          </p:nvSpPr>
          <p:spPr>
            <a:xfrm>
              <a:off x="4264525" y="1746025"/>
              <a:ext cx="8275" cy="16475"/>
            </a:xfrm>
            <a:custGeom>
              <a:rect b="b" l="l" r="r" t="t"/>
              <a:pathLst>
                <a:path extrusionOk="0" h="659" w="331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35"/>
            <p:cNvSpPr/>
            <p:nvPr/>
          </p:nvSpPr>
          <p:spPr>
            <a:xfrm>
              <a:off x="4571625" y="1073750"/>
              <a:ext cx="8250" cy="16450"/>
            </a:xfrm>
            <a:custGeom>
              <a:rect b="b" l="l" r="r" t="t"/>
              <a:pathLst>
                <a:path extrusionOk="0" h="658" w="330">
                  <a:moveTo>
                    <a:pt x="1" y="0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35"/>
            <p:cNvSpPr/>
            <p:nvPr/>
          </p:nvSpPr>
          <p:spPr>
            <a:xfrm>
              <a:off x="4571625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35"/>
            <p:cNvSpPr/>
            <p:nvPr/>
          </p:nvSpPr>
          <p:spPr>
            <a:xfrm>
              <a:off x="4571625" y="1746025"/>
              <a:ext cx="8250" cy="16475"/>
            </a:xfrm>
            <a:custGeom>
              <a:rect b="b" l="l" r="r" t="t"/>
              <a:pathLst>
                <a:path extrusionOk="0" h="659" w="330">
                  <a:moveTo>
                    <a:pt x="1" y="1"/>
                  </a:moveTo>
                  <a:lnTo>
                    <a:pt x="1" y="658"/>
                  </a:lnTo>
                  <a:lnTo>
                    <a:pt x="330" y="658"/>
                  </a:lnTo>
                  <a:lnTo>
                    <a:pt x="3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5"/>
            <p:cNvSpPr/>
            <p:nvPr/>
          </p:nvSpPr>
          <p:spPr>
            <a:xfrm>
              <a:off x="4878750" y="1073750"/>
              <a:ext cx="8225" cy="16450"/>
            </a:xfrm>
            <a:custGeom>
              <a:rect b="b" l="l" r="r" t="t"/>
              <a:pathLst>
                <a:path extrusionOk="0" h="658" w="329">
                  <a:moveTo>
                    <a:pt x="1" y="0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35"/>
            <p:cNvSpPr/>
            <p:nvPr/>
          </p:nvSpPr>
          <p:spPr>
            <a:xfrm>
              <a:off x="4878750" y="1124700"/>
              <a:ext cx="8250" cy="586825"/>
            </a:xfrm>
            <a:custGeom>
              <a:rect b="b" l="l" r="r" t="t"/>
              <a:pathLst>
                <a:path extrusionOk="0" h="23473" w="330">
                  <a:moveTo>
                    <a:pt x="1" y="0"/>
                  </a:moveTo>
                  <a:lnTo>
                    <a:pt x="1" y="1381"/>
                  </a:lnTo>
                  <a:lnTo>
                    <a:pt x="330" y="1381"/>
                  </a:lnTo>
                  <a:lnTo>
                    <a:pt x="330" y="0"/>
                  </a:lnTo>
                  <a:close/>
                  <a:moveTo>
                    <a:pt x="1" y="2762"/>
                  </a:moveTo>
                  <a:lnTo>
                    <a:pt x="1" y="4142"/>
                  </a:lnTo>
                  <a:lnTo>
                    <a:pt x="330" y="4142"/>
                  </a:lnTo>
                  <a:lnTo>
                    <a:pt x="330" y="2762"/>
                  </a:lnTo>
                  <a:close/>
                  <a:moveTo>
                    <a:pt x="1" y="5523"/>
                  </a:moveTo>
                  <a:lnTo>
                    <a:pt x="1" y="6904"/>
                  </a:lnTo>
                  <a:lnTo>
                    <a:pt x="330" y="6904"/>
                  </a:lnTo>
                  <a:lnTo>
                    <a:pt x="330" y="5523"/>
                  </a:lnTo>
                  <a:close/>
                  <a:moveTo>
                    <a:pt x="1" y="8285"/>
                  </a:moveTo>
                  <a:lnTo>
                    <a:pt x="1" y="9666"/>
                  </a:lnTo>
                  <a:lnTo>
                    <a:pt x="330" y="9666"/>
                  </a:lnTo>
                  <a:lnTo>
                    <a:pt x="330" y="8285"/>
                  </a:lnTo>
                  <a:close/>
                  <a:moveTo>
                    <a:pt x="1" y="11047"/>
                  </a:moveTo>
                  <a:lnTo>
                    <a:pt x="1" y="12428"/>
                  </a:lnTo>
                  <a:lnTo>
                    <a:pt x="330" y="12428"/>
                  </a:lnTo>
                  <a:lnTo>
                    <a:pt x="330" y="11047"/>
                  </a:lnTo>
                  <a:close/>
                  <a:moveTo>
                    <a:pt x="1" y="13809"/>
                  </a:moveTo>
                  <a:lnTo>
                    <a:pt x="1" y="15188"/>
                  </a:lnTo>
                  <a:lnTo>
                    <a:pt x="330" y="15188"/>
                  </a:lnTo>
                  <a:lnTo>
                    <a:pt x="330" y="13809"/>
                  </a:lnTo>
                  <a:close/>
                  <a:moveTo>
                    <a:pt x="1" y="16569"/>
                  </a:moveTo>
                  <a:lnTo>
                    <a:pt x="1" y="17950"/>
                  </a:lnTo>
                  <a:lnTo>
                    <a:pt x="330" y="17950"/>
                  </a:lnTo>
                  <a:lnTo>
                    <a:pt x="330" y="16569"/>
                  </a:lnTo>
                  <a:close/>
                  <a:moveTo>
                    <a:pt x="1" y="19331"/>
                  </a:moveTo>
                  <a:lnTo>
                    <a:pt x="1" y="20712"/>
                  </a:lnTo>
                  <a:lnTo>
                    <a:pt x="330" y="20712"/>
                  </a:lnTo>
                  <a:lnTo>
                    <a:pt x="330" y="19331"/>
                  </a:lnTo>
                  <a:close/>
                  <a:moveTo>
                    <a:pt x="1" y="22092"/>
                  </a:moveTo>
                  <a:lnTo>
                    <a:pt x="1" y="23473"/>
                  </a:lnTo>
                  <a:lnTo>
                    <a:pt x="330" y="23473"/>
                  </a:lnTo>
                  <a:lnTo>
                    <a:pt x="330" y="220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35"/>
            <p:cNvSpPr/>
            <p:nvPr/>
          </p:nvSpPr>
          <p:spPr>
            <a:xfrm>
              <a:off x="4878750" y="1746025"/>
              <a:ext cx="8225" cy="16475"/>
            </a:xfrm>
            <a:custGeom>
              <a:rect b="b" l="l" r="r" t="t"/>
              <a:pathLst>
                <a:path extrusionOk="0" h="659" w="329">
                  <a:moveTo>
                    <a:pt x="1" y="1"/>
                  </a:moveTo>
                  <a:lnTo>
                    <a:pt x="1" y="658"/>
                  </a:lnTo>
                  <a:lnTo>
                    <a:pt x="329" y="658"/>
                  </a:lnTo>
                  <a:lnTo>
                    <a:pt x="329" y="1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35"/>
            <p:cNvSpPr/>
            <p:nvPr/>
          </p:nvSpPr>
          <p:spPr>
            <a:xfrm>
              <a:off x="3344350" y="1199075"/>
              <a:ext cx="1482275" cy="454450"/>
            </a:xfrm>
            <a:custGeom>
              <a:rect b="b" l="l" r="r" t="t"/>
              <a:pathLst>
                <a:path extrusionOk="0" h="18178" w="59291">
                  <a:moveTo>
                    <a:pt x="53808" y="0"/>
                  </a:moveTo>
                  <a:cubicBezTo>
                    <a:pt x="52947" y="0"/>
                    <a:pt x="52248" y="699"/>
                    <a:pt x="52248" y="1560"/>
                  </a:cubicBezTo>
                  <a:cubicBezTo>
                    <a:pt x="52248" y="1956"/>
                    <a:pt x="52401" y="2313"/>
                    <a:pt x="52644" y="2589"/>
                  </a:cubicBezTo>
                  <a:lnTo>
                    <a:pt x="40726" y="15153"/>
                  </a:lnTo>
                  <a:cubicBezTo>
                    <a:pt x="40465" y="14659"/>
                    <a:pt x="39951" y="14318"/>
                    <a:pt x="39352" y="14318"/>
                  </a:cubicBezTo>
                  <a:cubicBezTo>
                    <a:pt x="38850" y="14320"/>
                    <a:pt x="38380" y="14563"/>
                    <a:pt x="38088" y="14972"/>
                  </a:cubicBezTo>
                  <a:lnTo>
                    <a:pt x="33667" y="10299"/>
                  </a:lnTo>
                  <a:cubicBezTo>
                    <a:pt x="33910" y="10023"/>
                    <a:pt x="34063" y="9666"/>
                    <a:pt x="34063" y="9270"/>
                  </a:cubicBezTo>
                  <a:cubicBezTo>
                    <a:pt x="34064" y="8383"/>
                    <a:pt x="33338" y="7708"/>
                    <a:pt x="32506" y="7708"/>
                  </a:cubicBezTo>
                  <a:cubicBezTo>
                    <a:pt x="32358" y="7708"/>
                    <a:pt x="32206" y="7730"/>
                    <a:pt x="32055" y="7775"/>
                  </a:cubicBezTo>
                  <a:cubicBezTo>
                    <a:pt x="31053" y="8077"/>
                    <a:pt x="30627" y="9260"/>
                    <a:pt x="31204" y="10131"/>
                  </a:cubicBezTo>
                  <a:lnTo>
                    <a:pt x="24816" y="15228"/>
                  </a:lnTo>
                  <a:cubicBezTo>
                    <a:pt x="24586" y="14722"/>
                    <a:pt x="24102" y="14378"/>
                    <a:pt x="23550" y="14326"/>
                  </a:cubicBezTo>
                  <a:cubicBezTo>
                    <a:pt x="23500" y="14321"/>
                    <a:pt x="23450" y="14319"/>
                    <a:pt x="23400" y="14319"/>
                  </a:cubicBezTo>
                  <a:cubicBezTo>
                    <a:pt x="22901" y="14319"/>
                    <a:pt x="22428" y="14560"/>
                    <a:pt x="22136" y="14973"/>
                  </a:cubicBezTo>
                  <a:lnTo>
                    <a:pt x="14617" y="5127"/>
                  </a:lnTo>
                  <a:cubicBezTo>
                    <a:pt x="15085" y="4836"/>
                    <a:pt x="15363" y="4317"/>
                    <a:pt x="15349" y="3766"/>
                  </a:cubicBezTo>
                  <a:cubicBezTo>
                    <a:pt x="15334" y="3214"/>
                    <a:pt x="15030" y="2713"/>
                    <a:pt x="14547" y="2445"/>
                  </a:cubicBezTo>
                  <a:cubicBezTo>
                    <a:pt x="14312" y="2314"/>
                    <a:pt x="14052" y="2249"/>
                    <a:pt x="13792" y="2249"/>
                  </a:cubicBezTo>
                  <a:cubicBezTo>
                    <a:pt x="13519" y="2249"/>
                    <a:pt x="13245" y="2322"/>
                    <a:pt x="13001" y="2466"/>
                  </a:cubicBezTo>
                  <a:cubicBezTo>
                    <a:pt x="12527" y="2745"/>
                    <a:pt x="12235" y="3256"/>
                    <a:pt x="12235" y="3808"/>
                  </a:cubicBezTo>
                  <a:cubicBezTo>
                    <a:pt x="12235" y="4182"/>
                    <a:pt x="12373" y="4522"/>
                    <a:pt x="12593" y="4791"/>
                  </a:cubicBezTo>
                  <a:lnTo>
                    <a:pt x="2697" y="13924"/>
                  </a:lnTo>
                  <a:cubicBezTo>
                    <a:pt x="2417" y="13675"/>
                    <a:pt x="2055" y="13538"/>
                    <a:pt x="1682" y="13537"/>
                  </a:cubicBezTo>
                  <a:cubicBezTo>
                    <a:pt x="1051" y="13537"/>
                    <a:pt x="482" y="13917"/>
                    <a:pt x="242" y="14500"/>
                  </a:cubicBezTo>
                  <a:cubicBezTo>
                    <a:pt x="0" y="15083"/>
                    <a:pt x="135" y="15753"/>
                    <a:pt x="580" y="16198"/>
                  </a:cubicBezTo>
                  <a:cubicBezTo>
                    <a:pt x="878" y="16496"/>
                    <a:pt x="1276" y="16654"/>
                    <a:pt x="1682" y="16654"/>
                  </a:cubicBezTo>
                  <a:cubicBezTo>
                    <a:pt x="1883" y="16654"/>
                    <a:pt x="2086" y="16616"/>
                    <a:pt x="2279" y="16535"/>
                  </a:cubicBezTo>
                  <a:cubicBezTo>
                    <a:pt x="2861" y="16295"/>
                    <a:pt x="3240" y="15727"/>
                    <a:pt x="3240" y="15096"/>
                  </a:cubicBezTo>
                  <a:cubicBezTo>
                    <a:pt x="3240" y="14726"/>
                    <a:pt x="3104" y="14390"/>
                    <a:pt x="2889" y="14122"/>
                  </a:cubicBezTo>
                  <a:lnTo>
                    <a:pt x="12785" y="4989"/>
                  </a:lnTo>
                  <a:cubicBezTo>
                    <a:pt x="13060" y="5221"/>
                    <a:pt x="13409" y="5367"/>
                    <a:pt x="13795" y="5367"/>
                  </a:cubicBezTo>
                  <a:cubicBezTo>
                    <a:pt x="13991" y="5367"/>
                    <a:pt x="14186" y="5328"/>
                    <a:pt x="14368" y="5255"/>
                  </a:cubicBezTo>
                  <a:lnTo>
                    <a:pt x="21988" y="15230"/>
                  </a:lnTo>
                  <a:cubicBezTo>
                    <a:pt x="21894" y="15434"/>
                    <a:pt x="21845" y="15655"/>
                    <a:pt x="21845" y="15878"/>
                  </a:cubicBezTo>
                  <a:cubicBezTo>
                    <a:pt x="21829" y="16760"/>
                    <a:pt x="22543" y="17467"/>
                    <a:pt x="23401" y="17467"/>
                  </a:cubicBezTo>
                  <a:cubicBezTo>
                    <a:pt x="23464" y="17467"/>
                    <a:pt x="23528" y="17463"/>
                    <a:pt x="23593" y="17455"/>
                  </a:cubicBezTo>
                  <a:cubicBezTo>
                    <a:pt x="24533" y="17340"/>
                    <a:pt x="25155" y="16419"/>
                    <a:pt x="24910" y="15505"/>
                  </a:cubicBezTo>
                  <a:lnTo>
                    <a:pt x="31378" y="10344"/>
                  </a:lnTo>
                  <a:cubicBezTo>
                    <a:pt x="31680" y="10664"/>
                    <a:pt x="32089" y="10828"/>
                    <a:pt x="32500" y="10828"/>
                  </a:cubicBezTo>
                  <a:cubicBezTo>
                    <a:pt x="32840" y="10828"/>
                    <a:pt x="33182" y="10715"/>
                    <a:pt x="33466" y="10486"/>
                  </a:cubicBezTo>
                  <a:lnTo>
                    <a:pt x="37945" y="15220"/>
                  </a:lnTo>
                  <a:cubicBezTo>
                    <a:pt x="37463" y="16213"/>
                    <a:pt x="38134" y="17379"/>
                    <a:pt x="39235" y="17460"/>
                  </a:cubicBezTo>
                  <a:cubicBezTo>
                    <a:pt x="39274" y="17463"/>
                    <a:pt x="39312" y="17465"/>
                    <a:pt x="39350" y="17465"/>
                  </a:cubicBezTo>
                  <a:cubicBezTo>
                    <a:pt x="39825" y="17465"/>
                    <a:pt x="40278" y="17249"/>
                    <a:pt x="40576" y="16872"/>
                  </a:cubicBezTo>
                  <a:cubicBezTo>
                    <a:pt x="40897" y="16466"/>
                    <a:pt x="40997" y="15927"/>
                    <a:pt x="40841" y="15433"/>
                  </a:cubicBezTo>
                  <a:lnTo>
                    <a:pt x="52844" y="2777"/>
                  </a:lnTo>
                  <a:cubicBezTo>
                    <a:pt x="53110" y="2987"/>
                    <a:pt x="53442" y="3119"/>
                    <a:pt x="53808" y="3119"/>
                  </a:cubicBezTo>
                  <a:cubicBezTo>
                    <a:pt x="53892" y="3118"/>
                    <a:pt x="53974" y="3109"/>
                    <a:pt x="54056" y="3093"/>
                  </a:cubicBezTo>
                  <a:lnTo>
                    <a:pt x="57145" y="15190"/>
                  </a:lnTo>
                  <a:cubicBezTo>
                    <a:pt x="56394" y="15467"/>
                    <a:pt x="55979" y="16271"/>
                    <a:pt x="56191" y="17044"/>
                  </a:cubicBezTo>
                  <a:cubicBezTo>
                    <a:pt x="56377" y="17723"/>
                    <a:pt x="56994" y="18177"/>
                    <a:pt x="57676" y="18177"/>
                  </a:cubicBezTo>
                  <a:cubicBezTo>
                    <a:pt x="57769" y="18177"/>
                    <a:pt x="57863" y="18169"/>
                    <a:pt x="57957" y="18152"/>
                  </a:cubicBezTo>
                  <a:cubicBezTo>
                    <a:pt x="58745" y="18006"/>
                    <a:pt x="59290" y="17284"/>
                    <a:pt x="59213" y="16487"/>
                  </a:cubicBezTo>
                  <a:cubicBezTo>
                    <a:pt x="59137" y="15697"/>
                    <a:pt x="58472" y="15094"/>
                    <a:pt x="57679" y="15094"/>
                  </a:cubicBezTo>
                  <a:cubicBezTo>
                    <a:pt x="57673" y="15094"/>
                    <a:pt x="57667" y="15094"/>
                    <a:pt x="57661" y="15094"/>
                  </a:cubicBezTo>
                  <a:lnTo>
                    <a:pt x="57662" y="15096"/>
                  </a:lnTo>
                  <a:cubicBezTo>
                    <a:pt x="57579" y="15097"/>
                    <a:pt x="57495" y="15106"/>
                    <a:pt x="57414" y="15122"/>
                  </a:cubicBezTo>
                  <a:lnTo>
                    <a:pt x="54324" y="3025"/>
                  </a:lnTo>
                  <a:cubicBezTo>
                    <a:pt x="54930" y="2812"/>
                    <a:pt x="55368" y="2240"/>
                    <a:pt x="55368" y="1560"/>
                  </a:cubicBezTo>
                  <a:cubicBezTo>
                    <a:pt x="55368" y="699"/>
                    <a:pt x="54669" y="0"/>
                    <a:pt x="53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35"/>
            <p:cNvSpPr/>
            <p:nvPr/>
          </p:nvSpPr>
          <p:spPr>
            <a:xfrm>
              <a:off x="3441650" y="2091700"/>
              <a:ext cx="1458550" cy="679900"/>
            </a:xfrm>
            <a:custGeom>
              <a:rect b="b" l="l" r="r" t="t"/>
              <a:pathLst>
                <a:path extrusionOk="0" h="27196" w="58342">
                  <a:moveTo>
                    <a:pt x="0" y="1"/>
                  </a:moveTo>
                  <a:lnTo>
                    <a:pt x="0" y="27195"/>
                  </a:lnTo>
                  <a:lnTo>
                    <a:pt x="58342" y="27195"/>
                  </a:lnTo>
                  <a:lnTo>
                    <a:pt x="58342" y="1"/>
                  </a:lnTo>
                  <a:close/>
                </a:path>
              </a:pathLst>
            </a:custGeom>
            <a:solidFill>
              <a:srgbClr val="FFFFFF">
                <a:alpha val="361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35"/>
            <p:cNvSpPr/>
            <p:nvPr/>
          </p:nvSpPr>
          <p:spPr>
            <a:xfrm>
              <a:off x="3544850" y="2196750"/>
              <a:ext cx="1252300" cy="76000"/>
            </a:xfrm>
            <a:custGeom>
              <a:rect b="b" l="l" r="r" t="t"/>
              <a:pathLst>
                <a:path extrusionOk="0" h="3040" w="50092">
                  <a:moveTo>
                    <a:pt x="3" y="0"/>
                  </a:moveTo>
                  <a:lnTo>
                    <a:pt x="1" y="3014"/>
                  </a:lnTo>
                  <a:lnTo>
                    <a:pt x="50088" y="3039"/>
                  </a:lnTo>
                  <a:lnTo>
                    <a:pt x="50092" y="2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35"/>
            <p:cNvSpPr/>
            <p:nvPr/>
          </p:nvSpPr>
          <p:spPr>
            <a:xfrm>
              <a:off x="3544800" y="2393575"/>
              <a:ext cx="1252200" cy="76050"/>
            </a:xfrm>
            <a:custGeom>
              <a:rect b="b" l="l" r="r" t="t"/>
              <a:pathLst>
                <a:path extrusionOk="0" h="3042" w="50088">
                  <a:moveTo>
                    <a:pt x="0" y="0"/>
                  </a:moveTo>
                  <a:lnTo>
                    <a:pt x="0" y="3017"/>
                  </a:lnTo>
                  <a:lnTo>
                    <a:pt x="50086" y="3042"/>
                  </a:lnTo>
                  <a:lnTo>
                    <a:pt x="5008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35"/>
            <p:cNvSpPr/>
            <p:nvPr/>
          </p:nvSpPr>
          <p:spPr>
            <a:xfrm>
              <a:off x="3544700" y="2590450"/>
              <a:ext cx="1252200" cy="76100"/>
            </a:xfrm>
            <a:custGeom>
              <a:rect b="b" l="l" r="r" t="t"/>
              <a:pathLst>
                <a:path extrusionOk="0" h="3044" w="50088">
                  <a:moveTo>
                    <a:pt x="0" y="1"/>
                  </a:moveTo>
                  <a:lnTo>
                    <a:pt x="0" y="3019"/>
                  </a:lnTo>
                  <a:lnTo>
                    <a:pt x="50086" y="3044"/>
                  </a:lnTo>
                  <a:lnTo>
                    <a:pt x="50087" y="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35"/>
            <p:cNvSpPr/>
            <p:nvPr/>
          </p:nvSpPr>
          <p:spPr>
            <a:xfrm>
              <a:off x="2818500" y="3387800"/>
              <a:ext cx="630100" cy="49625"/>
            </a:xfrm>
            <a:custGeom>
              <a:rect b="b" l="l" r="r" t="t"/>
              <a:pathLst>
                <a:path extrusionOk="0" h="1985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35"/>
            <p:cNvSpPr/>
            <p:nvPr/>
          </p:nvSpPr>
          <p:spPr>
            <a:xfrm>
              <a:off x="2818450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35"/>
            <p:cNvSpPr/>
            <p:nvPr/>
          </p:nvSpPr>
          <p:spPr>
            <a:xfrm>
              <a:off x="2818375" y="3646500"/>
              <a:ext cx="630075" cy="49900"/>
            </a:xfrm>
            <a:custGeom>
              <a:rect b="b" l="l" r="r" t="t"/>
              <a:pathLst>
                <a:path extrusionOk="0" h="1996" w="25203">
                  <a:moveTo>
                    <a:pt x="2" y="0"/>
                  </a:moveTo>
                  <a:lnTo>
                    <a:pt x="1" y="1984"/>
                  </a:lnTo>
                  <a:lnTo>
                    <a:pt x="25202" y="1995"/>
                  </a:lnTo>
                  <a:lnTo>
                    <a:pt x="25203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35"/>
            <p:cNvSpPr/>
            <p:nvPr/>
          </p:nvSpPr>
          <p:spPr>
            <a:xfrm>
              <a:off x="3540850" y="3387800"/>
              <a:ext cx="630075" cy="49625"/>
            </a:xfrm>
            <a:custGeom>
              <a:rect b="b" l="l" r="r" t="t"/>
              <a:pathLst>
                <a:path extrusionOk="0" h="1985" w="25203">
                  <a:moveTo>
                    <a:pt x="0" y="1"/>
                  </a:moveTo>
                  <a:lnTo>
                    <a:pt x="0" y="1984"/>
                  </a:lnTo>
                  <a:lnTo>
                    <a:pt x="25202" y="1984"/>
                  </a:lnTo>
                  <a:lnTo>
                    <a:pt x="252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35"/>
            <p:cNvSpPr/>
            <p:nvPr/>
          </p:nvSpPr>
          <p:spPr>
            <a:xfrm>
              <a:off x="3540775" y="3517050"/>
              <a:ext cx="630075" cy="49950"/>
            </a:xfrm>
            <a:custGeom>
              <a:rect b="b" l="l" r="r" t="t"/>
              <a:pathLst>
                <a:path extrusionOk="0" h="1998" w="25203">
                  <a:moveTo>
                    <a:pt x="0" y="1"/>
                  </a:moveTo>
                  <a:lnTo>
                    <a:pt x="0" y="1987"/>
                  </a:lnTo>
                  <a:lnTo>
                    <a:pt x="25201" y="1997"/>
                  </a:lnTo>
                  <a:lnTo>
                    <a:pt x="25203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5"/>
            <p:cNvSpPr/>
            <p:nvPr/>
          </p:nvSpPr>
          <p:spPr>
            <a:xfrm>
              <a:off x="3540700" y="3646625"/>
              <a:ext cx="630100" cy="49600"/>
            </a:xfrm>
            <a:custGeom>
              <a:rect b="b" l="l" r="r" t="t"/>
              <a:pathLst>
                <a:path extrusionOk="0" h="1984" w="25204">
                  <a:moveTo>
                    <a:pt x="1" y="1"/>
                  </a:moveTo>
                  <a:lnTo>
                    <a:pt x="1" y="1984"/>
                  </a:lnTo>
                  <a:lnTo>
                    <a:pt x="25203" y="1984"/>
                  </a:lnTo>
                  <a:lnTo>
                    <a:pt x="25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5"/>
            <p:cNvSpPr/>
            <p:nvPr/>
          </p:nvSpPr>
          <p:spPr>
            <a:xfrm>
              <a:off x="2998350" y="3001775"/>
              <a:ext cx="270300" cy="270300"/>
            </a:xfrm>
            <a:custGeom>
              <a:rect b="b" l="l" r="r" t="t"/>
              <a:pathLst>
                <a:path extrusionOk="0" h="10812" w="10812">
                  <a:moveTo>
                    <a:pt x="5405" y="0"/>
                  </a:moveTo>
                  <a:cubicBezTo>
                    <a:pt x="2419" y="0"/>
                    <a:pt x="0" y="2419"/>
                    <a:pt x="0" y="5405"/>
                  </a:cubicBezTo>
                  <a:cubicBezTo>
                    <a:pt x="0" y="8392"/>
                    <a:pt x="2420" y="10812"/>
                    <a:pt x="5405" y="10812"/>
                  </a:cubicBezTo>
                  <a:cubicBezTo>
                    <a:pt x="8391" y="10812"/>
                    <a:pt x="10812" y="8391"/>
                    <a:pt x="10812" y="5405"/>
                  </a:cubicBezTo>
                  <a:cubicBezTo>
                    <a:pt x="10812" y="2420"/>
                    <a:pt x="8392" y="0"/>
                    <a:pt x="5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5"/>
            <p:cNvSpPr/>
            <p:nvPr/>
          </p:nvSpPr>
          <p:spPr>
            <a:xfrm>
              <a:off x="3720675" y="3001750"/>
              <a:ext cx="270300" cy="270325"/>
            </a:xfrm>
            <a:custGeom>
              <a:rect b="b" l="l" r="r" t="t"/>
              <a:pathLst>
                <a:path extrusionOk="0" h="10813" w="10812">
                  <a:moveTo>
                    <a:pt x="5406" y="0"/>
                  </a:moveTo>
                  <a:cubicBezTo>
                    <a:pt x="2420" y="0"/>
                    <a:pt x="1" y="2421"/>
                    <a:pt x="1" y="5406"/>
                  </a:cubicBezTo>
                  <a:cubicBezTo>
                    <a:pt x="1" y="8392"/>
                    <a:pt x="2420" y="10813"/>
                    <a:pt x="5406" y="10813"/>
                  </a:cubicBezTo>
                  <a:cubicBezTo>
                    <a:pt x="8391" y="10813"/>
                    <a:pt x="10812" y="8392"/>
                    <a:pt x="10812" y="5406"/>
                  </a:cubicBezTo>
                  <a:cubicBezTo>
                    <a:pt x="10812" y="2421"/>
                    <a:pt x="8391" y="0"/>
                    <a:pt x="5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5"/>
            <p:cNvSpPr/>
            <p:nvPr/>
          </p:nvSpPr>
          <p:spPr>
            <a:xfrm>
              <a:off x="4338250" y="4892200"/>
              <a:ext cx="1688375" cy="583775"/>
            </a:xfrm>
            <a:custGeom>
              <a:rect b="b" l="l" r="r" t="t"/>
              <a:pathLst>
                <a:path extrusionOk="0" h="23351" w="67535">
                  <a:moveTo>
                    <a:pt x="672" y="2986"/>
                  </a:moveTo>
                  <a:lnTo>
                    <a:pt x="1" y="23350"/>
                  </a:lnTo>
                  <a:lnTo>
                    <a:pt x="67535" y="23350"/>
                  </a:lnTo>
                  <a:lnTo>
                    <a:pt x="34621" y="1572"/>
                  </a:lnTo>
                  <a:lnTo>
                    <a:pt x="19028" y="1"/>
                  </a:lnTo>
                  <a:lnTo>
                    <a:pt x="26104" y="8880"/>
                  </a:lnTo>
                  <a:lnTo>
                    <a:pt x="12062" y="34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372"/>
                  </a:srgbClr>
                </a:gs>
                <a:gs pos="66000">
                  <a:srgbClr val="E354F7">
                    <a:alpha val="16078"/>
                  </a:srgbClr>
                </a:gs>
                <a:gs pos="100000">
                  <a:srgbClr val="10ECFF">
                    <a:alpha val="2549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5"/>
            <p:cNvSpPr/>
            <p:nvPr/>
          </p:nvSpPr>
          <p:spPr>
            <a:xfrm>
              <a:off x="4577275" y="4776800"/>
              <a:ext cx="148850" cy="238475"/>
            </a:xfrm>
            <a:custGeom>
              <a:rect b="b" l="l" r="r" t="t"/>
              <a:pathLst>
                <a:path extrusionOk="0" h="9539" w="5954">
                  <a:moveTo>
                    <a:pt x="5467" y="914"/>
                  </a:moveTo>
                  <a:cubicBezTo>
                    <a:pt x="5506" y="725"/>
                    <a:pt x="5430" y="482"/>
                    <a:pt x="5212" y="435"/>
                  </a:cubicBezTo>
                  <a:cubicBezTo>
                    <a:pt x="4896" y="365"/>
                    <a:pt x="4575" y="333"/>
                    <a:pt x="4260" y="314"/>
                  </a:cubicBezTo>
                  <a:cubicBezTo>
                    <a:pt x="4240" y="287"/>
                    <a:pt x="4228" y="260"/>
                    <a:pt x="4209" y="232"/>
                  </a:cubicBezTo>
                  <a:cubicBezTo>
                    <a:pt x="4046" y="1"/>
                    <a:pt x="3663" y="82"/>
                    <a:pt x="3528" y="295"/>
                  </a:cubicBezTo>
                  <a:cubicBezTo>
                    <a:pt x="2491" y="305"/>
                    <a:pt x="1456" y="432"/>
                    <a:pt x="415" y="318"/>
                  </a:cubicBezTo>
                  <a:cubicBezTo>
                    <a:pt x="202" y="292"/>
                    <a:pt x="1" y="533"/>
                    <a:pt x="63" y="739"/>
                  </a:cubicBezTo>
                  <a:cubicBezTo>
                    <a:pt x="740" y="3003"/>
                    <a:pt x="494" y="5087"/>
                    <a:pt x="182" y="7383"/>
                  </a:cubicBezTo>
                  <a:cubicBezTo>
                    <a:pt x="164" y="7507"/>
                    <a:pt x="262" y="7588"/>
                    <a:pt x="365" y="7602"/>
                  </a:cubicBezTo>
                  <a:cubicBezTo>
                    <a:pt x="383" y="7679"/>
                    <a:pt x="407" y="7754"/>
                    <a:pt x="434" y="7828"/>
                  </a:cubicBezTo>
                  <a:cubicBezTo>
                    <a:pt x="559" y="8146"/>
                    <a:pt x="751" y="8433"/>
                    <a:pt x="1000" y="8666"/>
                  </a:cubicBezTo>
                  <a:cubicBezTo>
                    <a:pt x="1256" y="9116"/>
                    <a:pt x="1644" y="9408"/>
                    <a:pt x="2173" y="9306"/>
                  </a:cubicBezTo>
                  <a:cubicBezTo>
                    <a:pt x="2614" y="9434"/>
                    <a:pt x="3088" y="9494"/>
                    <a:pt x="3549" y="9510"/>
                  </a:cubicBezTo>
                  <a:cubicBezTo>
                    <a:pt x="4465" y="9538"/>
                    <a:pt x="5791" y="9127"/>
                    <a:pt x="5842" y="8020"/>
                  </a:cubicBezTo>
                  <a:cubicBezTo>
                    <a:pt x="5953" y="5620"/>
                    <a:pt x="4946" y="3373"/>
                    <a:pt x="5467" y="914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5"/>
            <p:cNvSpPr/>
            <p:nvPr/>
          </p:nvSpPr>
          <p:spPr>
            <a:xfrm>
              <a:off x="4348150" y="4883800"/>
              <a:ext cx="406550" cy="233550"/>
            </a:xfrm>
            <a:custGeom>
              <a:rect b="b" l="l" r="r" t="t"/>
              <a:pathLst>
                <a:path extrusionOk="0" h="9342" w="16262">
                  <a:moveTo>
                    <a:pt x="15855" y="8144"/>
                  </a:moveTo>
                  <a:cubicBezTo>
                    <a:pt x="16261" y="6895"/>
                    <a:pt x="15195" y="4651"/>
                    <a:pt x="15268" y="3289"/>
                  </a:cubicBezTo>
                  <a:cubicBezTo>
                    <a:pt x="15198" y="3266"/>
                    <a:pt x="15122" y="3255"/>
                    <a:pt x="15050" y="3289"/>
                  </a:cubicBezTo>
                  <a:cubicBezTo>
                    <a:pt x="13599" y="5271"/>
                    <a:pt x="9504" y="5388"/>
                    <a:pt x="9505" y="2336"/>
                  </a:cubicBezTo>
                  <a:cubicBezTo>
                    <a:pt x="9271" y="2085"/>
                    <a:pt x="9006" y="1889"/>
                    <a:pt x="8616" y="1723"/>
                  </a:cubicBezTo>
                  <a:cubicBezTo>
                    <a:pt x="7309" y="1168"/>
                    <a:pt x="5680" y="810"/>
                    <a:pt x="4305" y="432"/>
                  </a:cubicBezTo>
                  <a:cubicBezTo>
                    <a:pt x="2742" y="1"/>
                    <a:pt x="1" y="522"/>
                    <a:pt x="103" y="1966"/>
                  </a:cubicBezTo>
                  <a:cubicBezTo>
                    <a:pt x="83" y="2509"/>
                    <a:pt x="291" y="3130"/>
                    <a:pt x="723" y="3620"/>
                  </a:cubicBezTo>
                  <a:cubicBezTo>
                    <a:pt x="2439" y="5577"/>
                    <a:pt x="4464" y="6672"/>
                    <a:pt x="6947" y="7374"/>
                  </a:cubicBezTo>
                  <a:cubicBezTo>
                    <a:pt x="9126" y="7994"/>
                    <a:pt x="12697" y="9341"/>
                    <a:pt x="14375" y="8971"/>
                  </a:cubicBezTo>
                  <a:cubicBezTo>
                    <a:pt x="14411" y="8964"/>
                    <a:pt x="15822" y="8167"/>
                    <a:pt x="15855" y="8144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5"/>
            <p:cNvSpPr/>
            <p:nvPr/>
          </p:nvSpPr>
          <p:spPr>
            <a:xfrm>
              <a:off x="4349025" y="4892200"/>
              <a:ext cx="59050" cy="102975"/>
            </a:xfrm>
            <a:custGeom>
              <a:rect b="b" l="l" r="r" t="t"/>
              <a:pathLst>
                <a:path extrusionOk="0" h="4119" w="2362">
                  <a:moveTo>
                    <a:pt x="2362" y="1"/>
                  </a:moveTo>
                  <a:lnTo>
                    <a:pt x="2362" y="1"/>
                  </a:lnTo>
                  <a:cubicBezTo>
                    <a:pt x="1132" y="150"/>
                    <a:pt x="1" y="698"/>
                    <a:pt x="68" y="1635"/>
                  </a:cubicBezTo>
                  <a:cubicBezTo>
                    <a:pt x="48" y="2176"/>
                    <a:pt x="256" y="2798"/>
                    <a:pt x="688" y="3287"/>
                  </a:cubicBezTo>
                  <a:cubicBezTo>
                    <a:pt x="951" y="3586"/>
                    <a:pt x="1221" y="3859"/>
                    <a:pt x="1498" y="4119"/>
                  </a:cubicBezTo>
                  <a:cubicBezTo>
                    <a:pt x="1118" y="3447"/>
                    <a:pt x="938" y="2713"/>
                    <a:pt x="961" y="2047"/>
                  </a:cubicBezTo>
                  <a:cubicBezTo>
                    <a:pt x="897" y="1154"/>
                    <a:pt x="1476" y="474"/>
                    <a:pt x="2362" y="1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5"/>
            <p:cNvSpPr/>
            <p:nvPr/>
          </p:nvSpPr>
          <p:spPr>
            <a:xfrm>
              <a:off x="5011400" y="4670025"/>
              <a:ext cx="191525" cy="242575"/>
            </a:xfrm>
            <a:custGeom>
              <a:rect b="b" l="l" r="r" t="t"/>
              <a:pathLst>
                <a:path extrusionOk="0" h="9703" w="7661">
                  <a:moveTo>
                    <a:pt x="5399" y="550"/>
                  </a:moveTo>
                  <a:cubicBezTo>
                    <a:pt x="5392" y="354"/>
                    <a:pt x="5261" y="137"/>
                    <a:pt x="5039" y="143"/>
                  </a:cubicBezTo>
                  <a:cubicBezTo>
                    <a:pt x="4713" y="153"/>
                    <a:pt x="4395" y="200"/>
                    <a:pt x="4084" y="252"/>
                  </a:cubicBezTo>
                  <a:cubicBezTo>
                    <a:pt x="4060" y="235"/>
                    <a:pt x="4041" y="203"/>
                    <a:pt x="4018" y="184"/>
                  </a:cubicBezTo>
                  <a:cubicBezTo>
                    <a:pt x="3801" y="1"/>
                    <a:pt x="3447" y="172"/>
                    <a:pt x="3368" y="410"/>
                  </a:cubicBezTo>
                  <a:cubicBezTo>
                    <a:pt x="2368" y="667"/>
                    <a:pt x="1390" y="1034"/>
                    <a:pt x="352" y="1173"/>
                  </a:cubicBezTo>
                  <a:cubicBezTo>
                    <a:pt x="137" y="1196"/>
                    <a:pt x="0" y="1477"/>
                    <a:pt x="111" y="1667"/>
                  </a:cubicBezTo>
                  <a:cubicBezTo>
                    <a:pt x="1303" y="3705"/>
                    <a:pt x="1556" y="5781"/>
                    <a:pt x="1797" y="8092"/>
                  </a:cubicBezTo>
                  <a:cubicBezTo>
                    <a:pt x="1810" y="8215"/>
                    <a:pt x="1922" y="8271"/>
                    <a:pt x="2027" y="8259"/>
                  </a:cubicBezTo>
                  <a:cubicBezTo>
                    <a:pt x="2063" y="8330"/>
                    <a:pt x="2105" y="8398"/>
                    <a:pt x="2151" y="8463"/>
                  </a:cubicBezTo>
                  <a:cubicBezTo>
                    <a:pt x="2344" y="8744"/>
                    <a:pt x="2599" y="8975"/>
                    <a:pt x="2898" y="9140"/>
                  </a:cubicBezTo>
                  <a:cubicBezTo>
                    <a:pt x="3249" y="9515"/>
                    <a:pt x="3698" y="9703"/>
                    <a:pt x="4188" y="9485"/>
                  </a:cubicBezTo>
                  <a:cubicBezTo>
                    <a:pt x="4647" y="9504"/>
                    <a:pt x="5122" y="9450"/>
                    <a:pt x="5571" y="9354"/>
                  </a:cubicBezTo>
                  <a:cubicBezTo>
                    <a:pt x="6469" y="9165"/>
                    <a:pt x="7660" y="8450"/>
                    <a:pt x="7446" y="7362"/>
                  </a:cubicBezTo>
                  <a:cubicBezTo>
                    <a:pt x="6986" y="5005"/>
                    <a:pt x="5478" y="3061"/>
                    <a:pt x="5399" y="550"/>
                  </a:cubicBezTo>
                  <a:close/>
                </a:path>
              </a:pathLst>
            </a:custGeom>
            <a:solidFill>
              <a:srgbClr val="5F2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5"/>
            <p:cNvSpPr/>
            <p:nvPr/>
          </p:nvSpPr>
          <p:spPr>
            <a:xfrm>
              <a:off x="4803250" y="4834850"/>
              <a:ext cx="309325" cy="161375"/>
            </a:xfrm>
            <a:custGeom>
              <a:rect b="b" l="l" r="r" t="t"/>
              <a:pathLst>
                <a:path extrusionOk="0" h="6455" w="12373">
                  <a:moveTo>
                    <a:pt x="3371" y="0"/>
                  </a:moveTo>
                  <a:cubicBezTo>
                    <a:pt x="1825" y="0"/>
                    <a:pt x="1" y="261"/>
                    <a:pt x="248" y="2500"/>
                  </a:cubicBezTo>
                  <a:cubicBezTo>
                    <a:pt x="363" y="3034"/>
                    <a:pt x="2178" y="3991"/>
                    <a:pt x="2768" y="4264"/>
                  </a:cubicBezTo>
                  <a:cubicBezTo>
                    <a:pt x="5628" y="5586"/>
                    <a:pt x="9293" y="6455"/>
                    <a:pt x="11916" y="6455"/>
                  </a:cubicBezTo>
                  <a:cubicBezTo>
                    <a:pt x="12072" y="6455"/>
                    <a:pt x="12224" y="6452"/>
                    <a:pt x="12372" y="6445"/>
                  </a:cubicBezTo>
                  <a:cubicBezTo>
                    <a:pt x="9788" y="6357"/>
                    <a:pt x="6367" y="5513"/>
                    <a:pt x="3662" y="4264"/>
                  </a:cubicBezTo>
                  <a:cubicBezTo>
                    <a:pt x="3072" y="3992"/>
                    <a:pt x="1254" y="3036"/>
                    <a:pt x="1142" y="2500"/>
                  </a:cubicBezTo>
                  <a:cubicBezTo>
                    <a:pt x="916" y="454"/>
                    <a:pt x="2422" y="59"/>
                    <a:pt x="3863" y="7"/>
                  </a:cubicBezTo>
                  <a:cubicBezTo>
                    <a:pt x="3705" y="3"/>
                    <a:pt x="3540" y="0"/>
                    <a:pt x="3371" y="0"/>
                  </a:cubicBezTo>
                  <a:close/>
                </a:path>
              </a:pathLst>
            </a:custGeom>
            <a:solidFill>
              <a:srgbClr val="F860F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5"/>
            <p:cNvSpPr/>
            <p:nvPr/>
          </p:nvSpPr>
          <p:spPr>
            <a:xfrm>
              <a:off x="4820250" y="4830700"/>
              <a:ext cx="399400" cy="175175"/>
            </a:xfrm>
            <a:custGeom>
              <a:rect b="b" l="l" r="r" t="t"/>
              <a:pathLst>
                <a:path extrusionOk="0" h="7007" w="15976">
                  <a:moveTo>
                    <a:pt x="15875" y="4257"/>
                  </a:moveTo>
                  <a:cubicBezTo>
                    <a:pt x="15975" y="2948"/>
                    <a:pt x="15578" y="1706"/>
                    <a:pt x="15328" y="361"/>
                  </a:cubicBezTo>
                  <a:cubicBezTo>
                    <a:pt x="15258" y="356"/>
                    <a:pt x="15178" y="364"/>
                    <a:pt x="15115" y="415"/>
                  </a:cubicBezTo>
                  <a:cubicBezTo>
                    <a:pt x="14172" y="2689"/>
                    <a:pt x="10093" y="3156"/>
                    <a:pt x="9370" y="190"/>
                  </a:cubicBezTo>
                  <a:cubicBezTo>
                    <a:pt x="9086" y="1"/>
                    <a:pt x="8912" y="493"/>
                    <a:pt x="8497" y="421"/>
                  </a:cubicBezTo>
                  <a:cubicBezTo>
                    <a:pt x="7092" y="197"/>
                    <a:pt x="5427" y="236"/>
                    <a:pt x="4001" y="195"/>
                  </a:cubicBezTo>
                  <a:cubicBezTo>
                    <a:pt x="2380" y="150"/>
                    <a:pt x="1" y="147"/>
                    <a:pt x="282" y="2684"/>
                  </a:cubicBezTo>
                  <a:cubicBezTo>
                    <a:pt x="393" y="3219"/>
                    <a:pt x="2209" y="4174"/>
                    <a:pt x="2799" y="4448"/>
                  </a:cubicBezTo>
                  <a:cubicBezTo>
                    <a:pt x="6294" y="6063"/>
                    <a:pt x="10992" y="7006"/>
                    <a:pt x="13522" y="6508"/>
                  </a:cubicBezTo>
                  <a:cubicBezTo>
                    <a:pt x="15059" y="6205"/>
                    <a:pt x="15890" y="5119"/>
                    <a:pt x="15797" y="4351"/>
                  </a:cubicBezTo>
                  <a:cubicBezTo>
                    <a:pt x="15794" y="4311"/>
                    <a:pt x="15847" y="4292"/>
                    <a:pt x="15875" y="4257"/>
                  </a:cubicBezTo>
                  <a:close/>
                </a:path>
              </a:pathLst>
            </a:custGeom>
            <a:solidFill>
              <a:srgbClr val="7F07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5"/>
            <p:cNvSpPr/>
            <p:nvPr/>
          </p:nvSpPr>
          <p:spPr>
            <a:xfrm>
              <a:off x="4667175" y="2893575"/>
              <a:ext cx="534275" cy="1901300"/>
            </a:xfrm>
            <a:custGeom>
              <a:rect b="b" l="l" r="r" t="t"/>
              <a:pathLst>
                <a:path extrusionOk="0" h="76052" w="21371">
                  <a:moveTo>
                    <a:pt x="14583" y="75764"/>
                  </a:moveTo>
                  <a:cubicBezTo>
                    <a:pt x="16564" y="75975"/>
                    <a:pt x="18542" y="76051"/>
                    <a:pt x="20425" y="75372"/>
                  </a:cubicBezTo>
                  <a:cubicBezTo>
                    <a:pt x="20649" y="75288"/>
                    <a:pt x="20873" y="75203"/>
                    <a:pt x="21096" y="75117"/>
                  </a:cubicBezTo>
                  <a:cubicBezTo>
                    <a:pt x="21057" y="70134"/>
                    <a:pt x="19967" y="65237"/>
                    <a:pt x="19409" y="60279"/>
                  </a:cubicBezTo>
                  <a:cubicBezTo>
                    <a:pt x="18597" y="53058"/>
                    <a:pt x="16070" y="45480"/>
                    <a:pt x="16809" y="38236"/>
                  </a:cubicBezTo>
                  <a:cubicBezTo>
                    <a:pt x="17480" y="31626"/>
                    <a:pt x="20120" y="25379"/>
                    <a:pt x="20762" y="18723"/>
                  </a:cubicBezTo>
                  <a:cubicBezTo>
                    <a:pt x="21370" y="12383"/>
                    <a:pt x="19545" y="7182"/>
                    <a:pt x="18671" y="1043"/>
                  </a:cubicBezTo>
                  <a:cubicBezTo>
                    <a:pt x="18556" y="216"/>
                    <a:pt x="17625" y="0"/>
                    <a:pt x="16971" y="259"/>
                  </a:cubicBezTo>
                  <a:cubicBezTo>
                    <a:pt x="13717" y="1547"/>
                    <a:pt x="2712" y="1062"/>
                    <a:pt x="2830" y="6188"/>
                  </a:cubicBezTo>
                  <a:cubicBezTo>
                    <a:pt x="1800" y="20435"/>
                    <a:pt x="0" y="35098"/>
                    <a:pt x="4660" y="48883"/>
                  </a:cubicBezTo>
                  <a:cubicBezTo>
                    <a:pt x="6987" y="55766"/>
                    <a:pt x="8528" y="62889"/>
                    <a:pt x="11186" y="69653"/>
                  </a:cubicBezTo>
                  <a:cubicBezTo>
                    <a:pt x="12252" y="72356"/>
                    <a:pt x="13170" y="74306"/>
                    <a:pt x="14583" y="75764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5"/>
            <p:cNvSpPr/>
            <p:nvPr/>
          </p:nvSpPr>
          <p:spPr>
            <a:xfrm>
              <a:off x="4667200" y="2900100"/>
              <a:ext cx="451275" cy="1893900"/>
            </a:xfrm>
            <a:custGeom>
              <a:rect b="b" l="l" r="r" t="t"/>
              <a:pathLst>
                <a:path extrusionOk="0" h="75756" w="18051">
                  <a:moveTo>
                    <a:pt x="17524" y="0"/>
                  </a:moveTo>
                  <a:cubicBezTo>
                    <a:pt x="17335" y="0"/>
                    <a:pt x="17145" y="36"/>
                    <a:pt x="16973" y="105"/>
                  </a:cubicBezTo>
                  <a:cubicBezTo>
                    <a:pt x="13719" y="1390"/>
                    <a:pt x="2713" y="907"/>
                    <a:pt x="2830" y="6028"/>
                  </a:cubicBezTo>
                  <a:cubicBezTo>
                    <a:pt x="1802" y="20277"/>
                    <a:pt x="0" y="34943"/>
                    <a:pt x="4661" y="48727"/>
                  </a:cubicBezTo>
                  <a:cubicBezTo>
                    <a:pt x="6988" y="55611"/>
                    <a:pt x="8529" y="62732"/>
                    <a:pt x="11188" y="69498"/>
                  </a:cubicBezTo>
                  <a:cubicBezTo>
                    <a:pt x="12251" y="72200"/>
                    <a:pt x="13169" y="74149"/>
                    <a:pt x="14582" y="75608"/>
                  </a:cubicBezTo>
                  <a:cubicBezTo>
                    <a:pt x="15382" y="75694"/>
                    <a:pt x="16181" y="75756"/>
                    <a:pt x="16974" y="75756"/>
                  </a:cubicBezTo>
                  <a:cubicBezTo>
                    <a:pt x="17167" y="75756"/>
                    <a:pt x="17359" y="75752"/>
                    <a:pt x="17551" y="75744"/>
                  </a:cubicBezTo>
                  <a:cubicBezTo>
                    <a:pt x="16920" y="75726"/>
                    <a:pt x="16287" y="75676"/>
                    <a:pt x="15654" y="75608"/>
                  </a:cubicBezTo>
                  <a:cubicBezTo>
                    <a:pt x="14240" y="74149"/>
                    <a:pt x="13321" y="72200"/>
                    <a:pt x="12258" y="69498"/>
                  </a:cubicBezTo>
                  <a:cubicBezTo>
                    <a:pt x="9599" y="62732"/>
                    <a:pt x="8059" y="55611"/>
                    <a:pt x="5732" y="48727"/>
                  </a:cubicBezTo>
                  <a:cubicBezTo>
                    <a:pt x="1072" y="34943"/>
                    <a:pt x="2872" y="20277"/>
                    <a:pt x="3903" y="6028"/>
                  </a:cubicBezTo>
                  <a:cubicBezTo>
                    <a:pt x="3784" y="907"/>
                    <a:pt x="14790" y="1390"/>
                    <a:pt x="18043" y="105"/>
                  </a:cubicBezTo>
                  <a:cubicBezTo>
                    <a:pt x="18046" y="104"/>
                    <a:pt x="18048" y="102"/>
                    <a:pt x="18051" y="101"/>
                  </a:cubicBezTo>
                  <a:cubicBezTo>
                    <a:pt x="17887" y="33"/>
                    <a:pt x="17706" y="0"/>
                    <a:pt x="17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5"/>
            <p:cNvSpPr/>
            <p:nvPr/>
          </p:nvSpPr>
          <p:spPr>
            <a:xfrm>
              <a:off x="4416325" y="2921575"/>
              <a:ext cx="593325" cy="2001075"/>
            </a:xfrm>
            <a:custGeom>
              <a:rect b="b" l="l" r="r" t="t"/>
              <a:pathLst>
                <a:path extrusionOk="0" h="80043" w="23733">
                  <a:moveTo>
                    <a:pt x="22490" y="993"/>
                  </a:moveTo>
                  <a:cubicBezTo>
                    <a:pt x="22396" y="512"/>
                    <a:pt x="21884" y="6"/>
                    <a:pt x="21364" y="49"/>
                  </a:cubicBezTo>
                  <a:cubicBezTo>
                    <a:pt x="18010" y="317"/>
                    <a:pt x="14607" y="89"/>
                    <a:pt x="11245" y="183"/>
                  </a:cubicBezTo>
                  <a:cubicBezTo>
                    <a:pt x="9727" y="228"/>
                    <a:pt x="6878" y="1"/>
                    <a:pt x="5579" y="1238"/>
                  </a:cubicBezTo>
                  <a:cubicBezTo>
                    <a:pt x="4607" y="5725"/>
                    <a:pt x="3780" y="10239"/>
                    <a:pt x="3048" y="14775"/>
                  </a:cubicBezTo>
                  <a:cubicBezTo>
                    <a:pt x="3026" y="14983"/>
                    <a:pt x="3001" y="15196"/>
                    <a:pt x="2978" y="15406"/>
                  </a:cubicBezTo>
                  <a:cubicBezTo>
                    <a:pt x="2643" y="18146"/>
                    <a:pt x="2217" y="20871"/>
                    <a:pt x="1755" y="23591"/>
                  </a:cubicBezTo>
                  <a:cubicBezTo>
                    <a:pt x="1449" y="25905"/>
                    <a:pt x="1163" y="28223"/>
                    <a:pt x="894" y="30547"/>
                  </a:cubicBezTo>
                  <a:cubicBezTo>
                    <a:pt x="567" y="36268"/>
                    <a:pt x="123" y="41975"/>
                    <a:pt x="79" y="47704"/>
                  </a:cubicBezTo>
                  <a:cubicBezTo>
                    <a:pt x="0" y="56353"/>
                    <a:pt x="1673" y="64726"/>
                    <a:pt x="4279" y="72941"/>
                  </a:cubicBezTo>
                  <a:cubicBezTo>
                    <a:pt x="4849" y="74739"/>
                    <a:pt x="5335" y="77596"/>
                    <a:pt x="6466" y="79463"/>
                  </a:cubicBezTo>
                  <a:cubicBezTo>
                    <a:pt x="9062" y="80042"/>
                    <a:pt x="11607" y="79719"/>
                    <a:pt x="14091" y="78934"/>
                  </a:cubicBezTo>
                  <a:cubicBezTo>
                    <a:pt x="14619" y="72545"/>
                    <a:pt x="14518" y="66157"/>
                    <a:pt x="14181" y="59747"/>
                  </a:cubicBezTo>
                  <a:cubicBezTo>
                    <a:pt x="13779" y="52083"/>
                    <a:pt x="12550" y="44714"/>
                    <a:pt x="14578" y="37181"/>
                  </a:cubicBezTo>
                  <a:cubicBezTo>
                    <a:pt x="16227" y="31059"/>
                    <a:pt x="19180" y="25344"/>
                    <a:pt x="21293" y="19378"/>
                  </a:cubicBezTo>
                  <a:cubicBezTo>
                    <a:pt x="23420" y="13377"/>
                    <a:pt x="23733" y="7215"/>
                    <a:pt x="22490" y="993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5"/>
            <p:cNvSpPr/>
            <p:nvPr/>
          </p:nvSpPr>
          <p:spPr>
            <a:xfrm>
              <a:off x="4399525" y="2928925"/>
              <a:ext cx="246375" cy="1980450"/>
            </a:xfrm>
            <a:custGeom>
              <a:rect b="b" l="l" r="r" t="t"/>
              <a:pathLst>
                <a:path extrusionOk="0" h="79218" w="9855">
                  <a:moveTo>
                    <a:pt x="7662" y="1"/>
                  </a:moveTo>
                  <a:lnTo>
                    <a:pt x="7662" y="1"/>
                  </a:lnTo>
                  <a:cubicBezTo>
                    <a:pt x="6845" y="141"/>
                    <a:pt x="6090" y="399"/>
                    <a:pt x="5578" y="888"/>
                  </a:cubicBezTo>
                  <a:cubicBezTo>
                    <a:pt x="4607" y="5373"/>
                    <a:pt x="3779" y="9886"/>
                    <a:pt x="3049" y="14423"/>
                  </a:cubicBezTo>
                  <a:cubicBezTo>
                    <a:pt x="3024" y="14631"/>
                    <a:pt x="2999" y="14845"/>
                    <a:pt x="2977" y="15054"/>
                  </a:cubicBezTo>
                  <a:cubicBezTo>
                    <a:pt x="2642" y="17794"/>
                    <a:pt x="2217" y="20518"/>
                    <a:pt x="1755" y="23240"/>
                  </a:cubicBezTo>
                  <a:cubicBezTo>
                    <a:pt x="1451" y="25553"/>
                    <a:pt x="1163" y="27872"/>
                    <a:pt x="894" y="30197"/>
                  </a:cubicBezTo>
                  <a:cubicBezTo>
                    <a:pt x="566" y="35915"/>
                    <a:pt x="122" y="41625"/>
                    <a:pt x="76" y="47351"/>
                  </a:cubicBezTo>
                  <a:cubicBezTo>
                    <a:pt x="1" y="56001"/>
                    <a:pt x="1670" y="64375"/>
                    <a:pt x="4278" y="72592"/>
                  </a:cubicBezTo>
                  <a:cubicBezTo>
                    <a:pt x="4849" y="74389"/>
                    <a:pt x="5016" y="76663"/>
                    <a:pt x="6149" y="78532"/>
                  </a:cubicBezTo>
                  <a:cubicBezTo>
                    <a:pt x="6344" y="78572"/>
                    <a:pt x="6849" y="79182"/>
                    <a:pt x="7040" y="79218"/>
                  </a:cubicBezTo>
                  <a:cubicBezTo>
                    <a:pt x="6746" y="78000"/>
                    <a:pt x="6507" y="76807"/>
                    <a:pt x="6246" y="75874"/>
                  </a:cubicBezTo>
                  <a:cubicBezTo>
                    <a:pt x="3726" y="66789"/>
                    <a:pt x="2141" y="57543"/>
                    <a:pt x="2307" y="48008"/>
                  </a:cubicBezTo>
                  <a:cubicBezTo>
                    <a:pt x="2339" y="46043"/>
                    <a:pt x="1885" y="39515"/>
                    <a:pt x="2665" y="26757"/>
                  </a:cubicBezTo>
                  <a:cubicBezTo>
                    <a:pt x="2957" y="24200"/>
                    <a:pt x="3503" y="20936"/>
                    <a:pt x="3868" y="17920"/>
                  </a:cubicBezTo>
                  <a:cubicBezTo>
                    <a:pt x="3893" y="17687"/>
                    <a:pt x="9854" y="772"/>
                    <a:pt x="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5"/>
            <p:cNvSpPr/>
            <p:nvPr/>
          </p:nvSpPr>
          <p:spPr>
            <a:xfrm>
              <a:off x="4011250" y="1071500"/>
              <a:ext cx="589200" cy="1163800"/>
            </a:xfrm>
            <a:custGeom>
              <a:rect b="b" l="l" r="r" t="t"/>
              <a:pathLst>
                <a:path extrusionOk="0" h="46552" w="23568">
                  <a:moveTo>
                    <a:pt x="20465" y="38458"/>
                  </a:moveTo>
                  <a:cubicBezTo>
                    <a:pt x="18509" y="36704"/>
                    <a:pt x="16638" y="35221"/>
                    <a:pt x="14953" y="33147"/>
                  </a:cubicBezTo>
                  <a:cubicBezTo>
                    <a:pt x="14861" y="33034"/>
                    <a:pt x="14777" y="32911"/>
                    <a:pt x="14688" y="32796"/>
                  </a:cubicBezTo>
                  <a:cubicBezTo>
                    <a:pt x="13163" y="30464"/>
                    <a:pt x="11719" y="28075"/>
                    <a:pt x="10568" y="25453"/>
                  </a:cubicBezTo>
                  <a:cubicBezTo>
                    <a:pt x="8494" y="20740"/>
                    <a:pt x="4395" y="8724"/>
                    <a:pt x="4731" y="5693"/>
                  </a:cubicBezTo>
                  <a:cubicBezTo>
                    <a:pt x="4689" y="4655"/>
                    <a:pt x="4950" y="3790"/>
                    <a:pt x="5046" y="2669"/>
                  </a:cubicBezTo>
                  <a:cubicBezTo>
                    <a:pt x="5131" y="1708"/>
                    <a:pt x="5069" y="0"/>
                    <a:pt x="4425" y="580"/>
                  </a:cubicBezTo>
                  <a:cubicBezTo>
                    <a:pt x="4074" y="896"/>
                    <a:pt x="3678" y="3436"/>
                    <a:pt x="3056" y="4159"/>
                  </a:cubicBezTo>
                  <a:cubicBezTo>
                    <a:pt x="2625" y="4659"/>
                    <a:pt x="2582" y="4627"/>
                    <a:pt x="1926" y="4753"/>
                  </a:cubicBezTo>
                  <a:cubicBezTo>
                    <a:pt x="1439" y="4847"/>
                    <a:pt x="949" y="5052"/>
                    <a:pt x="623" y="5250"/>
                  </a:cubicBezTo>
                  <a:cubicBezTo>
                    <a:pt x="571" y="5357"/>
                    <a:pt x="216" y="6185"/>
                    <a:pt x="212" y="6313"/>
                  </a:cubicBezTo>
                  <a:cubicBezTo>
                    <a:pt x="153" y="8170"/>
                    <a:pt x="0" y="8694"/>
                    <a:pt x="1416" y="10014"/>
                  </a:cubicBezTo>
                  <a:cubicBezTo>
                    <a:pt x="2310" y="10848"/>
                    <a:pt x="2166" y="10218"/>
                    <a:pt x="2510" y="12646"/>
                  </a:cubicBezTo>
                  <a:cubicBezTo>
                    <a:pt x="3223" y="17693"/>
                    <a:pt x="4189" y="28180"/>
                    <a:pt x="6927" y="32552"/>
                  </a:cubicBezTo>
                  <a:cubicBezTo>
                    <a:pt x="8389" y="34884"/>
                    <a:pt x="11941" y="40487"/>
                    <a:pt x="14275" y="42431"/>
                  </a:cubicBezTo>
                  <a:cubicBezTo>
                    <a:pt x="14868" y="43125"/>
                    <a:pt x="15197" y="43271"/>
                    <a:pt x="15854" y="43819"/>
                  </a:cubicBezTo>
                  <a:cubicBezTo>
                    <a:pt x="16668" y="44865"/>
                    <a:pt x="17485" y="45063"/>
                    <a:pt x="18416" y="46036"/>
                  </a:cubicBezTo>
                  <a:cubicBezTo>
                    <a:pt x="18913" y="46552"/>
                    <a:pt x="19899" y="46528"/>
                    <a:pt x="20259" y="45848"/>
                  </a:cubicBezTo>
                  <a:cubicBezTo>
                    <a:pt x="21957" y="42635"/>
                    <a:pt x="23568" y="41242"/>
                    <a:pt x="20465" y="384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5"/>
            <p:cNvSpPr/>
            <p:nvPr/>
          </p:nvSpPr>
          <p:spPr>
            <a:xfrm>
              <a:off x="4011200" y="1083100"/>
              <a:ext cx="494600" cy="1148200"/>
            </a:xfrm>
            <a:custGeom>
              <a:rect b="b" l="l" r="r" t="t"/>
              <a:pathLst>
                <a:path extrusionOk="0" h="45928" w="19784">
                  <a:moveTo>
                    <a:pt x="4663" y="1"/>
                  </a:moveTo>
                  <a:cubicBezTo>
                    <a:pt x="4595" y="1"/>
                    <a:pt x="4517" y="37"/>
                    <a:pt x="4427" y="118"/>
                  </a:cubicBezTo>
                  <a:cubicBezTo>
                    <a:pt x="4076" y="434"/>
                    <a:pt x="3680" y="2974"/>
                    <a:pt x="3057" y="3696"/>
                  </a:cubicBezTo>
                  <a:cubicBezTo>
                    <a:pt x="2627" y="4198"/>
                    <a:pt x="2584" y="4165"/>
                    <a:pt x="1927" y="4292"/>
                  </a:cubicBezTo>
                  <a:cubicBezTo>
                    <a:pt x="1441" y="4386"/>
                    <a:pt x="949" y="4590"/>
                    <a:pt x="624" y="4788"/>
                  </a:cubicBezTo>
                  <a:cubicBezTo>
                    <a:pt x="572" y="4895"/>
                    <a:pt x="218" y="5722"/>
                    <a:pt x="214" y="5852"/>
                  </a:cubicBezTo>
                  <a:cubicBezTo>
                    <a:pt x="155" y="7708"/>
                    <a:pt x="1" y="8232"/>
                    <a:pt x="1418" y="9553"/>
                  </a:cubicBezTo>
                  <a:cubicBezTo>
                    <a:pt x="2312" y="10385"/>
                    <a:pt x="2168" y="9757"/>
                    <a:pt x="2511" y="12184"/>
                  </a:cubicBezTo>
                  <a:cubicBezTo>
                    <a:pt x="3225" y="17231"/>
                    <a:pt x="4189" y="27717"/>
                    <a:pt x="6929" y="32090"/>
                  </a:cubicBezTo>
                  <a:cubicBezTo>
                    <a:pt x="8390" y="34422"/>
                    <a:pt x="11942" y="40024"/>
                    <a:pt x="14277" y="41970"/>
                  </a:cubicBezTo>
                  <a:cubicBezTo>
                    <a:pt x="14869" y="42665"/>
                    <a:pt x="15199" y="42811"/>
                    <a:pt x="15856" y="43357"/>
                  </a:cubicBezTo>
                  <a:cubicBezTo>
                    <a:pt x="16669" y="44404"/>
                    <a:pt x="17486" y="44602"/>
                    <a:pt x="18418" y="45574"/>
                  </a:cubicBezTo>
                  <a:cubicBezTo>
                    <a:pt x="18643" y="45807"/>
                    <a:pt x="18965" y="45928"/>
                    <a:pt x="19286" y="45928"/>
                  </a:cubicBezTo>
                  <a:cubicBezTo>
                    <a:pt x="19457" y="45928"/>
                    <a:pt x="19629" y="45893"/>
                    <a:pt x="19784" y="45823"/>
                  </a:cubicBezTo>
                  <a:cubicBezTo>
                    <a:pt x="19645" y="45761"/>
                    <a:pt x="19516" y="45683"/>
                    <a:pt x="19411" y="45574"/>
                  </a:cubicBezTo>
                  <a:cubicBezTo>
                    <a:pt x="18480" y="44602"/>
                    <a:pt x="17663" y="44404"/>
                    <a:pt x="16848" y="43357"/>
                  </a:cubicBezTo>
                  <a:cubicBezTo>
                    <a:pt x="16193" y="42811"/>
                    <a:pt x="15862" y="42666"/>
                    <a:pt x="15270" y="41970"/>
                  </a:cubicBezTo>
                  <a:cubicBezTo>
                    <a:pt x="12934" y="40024"/>
                    <a:pt x="9383" y="34422"/>
                    <a:pt x="7922" y="32090"/>
                  </a:cubicBezTo>
                  <a:cubicBezTo>
                    <a:pt x="5182" y="27719"/>
                    <a:pt x="4219" y="17231"/>
                    <a:pt x="3504" y="12184"/>
                  </a:cubicBezTo>
                  <a:cubicBezTo>
                    <a:pt x="3163" y="9757"/>
                    <a:pt x="3304" y="10385"/>
                    <a:pt x="2413" y="9553"/>
                  </a:cubicBezTo>
                  <a:cubicBezTo>
                    <a:pt x="994" y="8232"/>
                    <a:pt x="1148" y="7708"/>
                    <a:pt x="1207" y="5852"/>
                  </a:cubicBezTo>
                  <a:cubicBezTo>
                    <a:pt x="1212" y="5722"/>
                    <a:pt x="1565" y="4895"/>
                    <a:pt x="1617" y="4788"/>
                  </a:cubicBezTo>
                  <a:cubicBezTo>
                    <a:pt x="1944" y="4590"/>
                    <a:pt x="2434" y="4386"/>
                    <a:pt x="2918" y="4292"/>
                  </a:cubicBezTo>
                  <a:cubicBezTo>
                    <a:pt x="3577" y="4164"/>
                    <a:pt x="3620" y="4198"/>
                    <a:pt x="4051" y="3696"/>
                  </a:cubicBezTo>
                  <a:cubicBezTo>
                    <a:pt x="4472" y="3209"/>
                    <a:pt x="4789" y="1889"/>
                    <a:pt x="5060" y="988"/>
                  </a:cubicBezTo>
                  <a:cubicBezTo>
                    <a:pt x="5017" y="449"/>
                    <a:pt x="4903" y="1"/>
                    <a:pt x="4663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5"/>
            <p:cNvSpPr/>
            <p:nvPr/>
          </p:nvSpPr>
          <p:spPr>
            <a:xfrm>
              <a:off x="4590125" y="1470550"/>
              <a:ext cx="364650" cy="597725"/>
            </a:xfrm>
            <a:custGeom>
              <a:rect b="b" l="l" r="r" t="t"/>
              <a:pathLst>
                <a:path extrusionOk="0" h="23909" w="14586">
                  <a:moveTo>
                    <a:pt x="11610" y="14112"/>
                  </a:moveTo>
                  <a:cubicBezTo>
                    <a:pt x="12940" y="11058"/>
                    <a:pt x="14586" y="7472"/>
                    <a:pt x="14191" y="4808"/>
                  </a:cubicBezTo>
                  <a:cubicBezTo>
                    <a:pt x="14203" y="4570"/>
                    <a:pt x="14208" y="4328"/>
                    <a:pt x="14181" y="4075"/>
                  </a:cubicBezTo>
                  <a:cubicBezTo>
                    <a:pt x="13995" y="1923"/>
                    <a:pt x="12003" y="318"/>
                    <a:pt x="10063" y="320"/>
                  </a:cubicBezTo>
                  <a:cubicBezTo>
                    <a:pt x="9041" y="1"/>
                    <a:pt x="7942" y="215"/>
                    <a:pt x="6874" y="738"/>
                  </a:cubicBezTo>
                  <a:cubicBezTo>
                    <a:pt x="6710" y="925"/>
                    <a:pt x="4498" y="675"/>
                    <a:pt x="4322" y="854"/>
                  </a:cubicBezTo>
                  <a:cubicBezTo>
                    <a:pt x="3124" y="2972"/>
                    <a:pt x="2532" y="4021"/>
                    <a:pt x="1246" y="6097"/>
                  </a:cubicBezTo>
                  <a:cubicBezTo>
                    <a:pt x="519" y="7400"/>
                    <a:pt x="0" y="10083"/>
                    <a:pt x="55" y="11130"/>
                  </a:cubicBezTo>
                  <a:cubicBezTo>
                    <a:pt x="82" y="11633"/>
                    <a:pt x="593" y="12644"/>
                    <a:pt x="898" y="13015"/>
                  </a:cubicBezTo>
                  <a:cubicBezTo>
                    <a:pt x="1819" y="14139"/>
                    <a:pt x="2441" y="14357"/>
                    <a:pt x="3883" y="14142"/>
                  </a:cubicBezTo>
                  <a:cubicBezTo>
                    <a:pt x="4323" y="14076"/>
                    <a:pt x="3610" y="20862"/>
                    <a:pt x="3916" y="21751"/>
                  </a:cubicBezTo>
                  <a:cubicBezTo>
                    <a:pt x="4656" y="23909"/>
                    <a:pt x="8939" y="23093"/>
                    <a:pt x="10673" y="22772"/>
                  </a:cubicBezTo>
                  <a:cubicBezTo>
                    <a:pt x="10789" y="22751"/>
                    <a:pt x="10901" y="22709"/>
                    <a:pt x="11006" y="22650"/>
                  </a:cubicBezTo>
                  <a:cubicBezTo>
                    <a:pt x="11096" y="22650"/>
                    <a:pt x="11182" y="22661"/>
                    <a:pt x="11276" y="22654"/>
                  </a:cubicBezTo>
                  <a:cubicBezTo>
                    <a:pt x="11921" y="22631"/>
                    <a:pt x="12597" y="22053"/>
                    <a:pt x="12375" y="21337"/>
                  </a:cubicBezTo>
                  <a:cubicBezTo>
                    <a:pt x="11697" y="19140"/>
                    <a:pt x="11543" y="16536"/>
                    <a:pt x="11610" y="14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5"/>
            <p:cNvSpPr/>
            <p:nvPr/>
          </p:nvSpPr>
          <p:spPr>
            <a:xfrm>
              <a:off x="4589750" y="1490150"/>
              <a:ext cx="308200" cy="560225"/>
            </a:xfrm>
            <a:custGeom>
              <a:rect b="b" l="l" r="r" t="t"/>
              <a:pathLst>
                <a:path extrusionOk="0" h="22409" w="12328">
                  <a:moveTo>
                    <a:pt x="4939" y="1"/>
                  </a:moveTo>
                  <a:cubicBezTo>
                    <a:pt x="4622" y="1"/>
                    <a:pt x="4379" y="15"/>
                    <a:pt x="4324" y="70"/>
                  </a:cubicBezTo>
                  <a:cubicBezTo>
                    <a:pt x="3126" y="2188"/>
                    <a:pt x="2535" y="3236"/>
                    <a:pt x="1247" y="5312"/>
                  </a:cubicBezTo>
                  <a:cubicBezTo>
                    <a:pt x="521" y="6616"/>
                    <a:pt x="1" y="9299"/>
                    <a:pt x="56" y="10346"/>
                  </a:cubicBezTo>
                  <a:cubicBezTo>
                    <a:pt x="82" y="10849"/>
                    <a:pt x="594" y="11860"/>
                    <a:pt x="900" y="12231"/>
                  </a:cubicBezTo>
                  <a:cubicBezTo>
                    <a:pt x="1616" y="13106"/>
                    <a:pt x="2152" y="13432"/>
                    <a:pt x="3035" y="13432"/>
                  </a:cubicBezTo>
                  <a:cubicBezTo>
                    <a:pt x="3286" y="13432"/>
                    <a:pt x="3565" y="13406"/>
                    <a:pt x="3884" y="13358"/>
                  </a:cubicBezTo>
                  <a:cubicBezTo>
                    <a:pt x="3886" y="13358"/>
                    <a:pt x="3888" y="13358"/>
                    <a:pt x="3890" y="13358"/>
                  </a:cubicBezTo>
                  <a:cubicBezTo>
                    <a:pt x="4316" y="13358"/>
                    <a:pt x="3612" y="20082"/>
                    <a:pt x="3916" y="20967"/>
                  </a:cubicBezTo>
                  <a:cubicBezTo>
                    <a:pt x="4302" y="22092"/>
                    <a:pt x="5651" y="22409"/>
                    <a:pt x="7100" y="22409"/>
                  </a:cubicBezTo>
                  <a:cubicBezTo>
                    <a:pt x="8430" y="22409"/>
                    <a:pt x="9844" y="22142"/>
                    <a:pt x="10673" y="21988"/>
                  </a:cubicBezTo>
                  <a:cubicBezTo>
                    <a:pt x="10791" y="21966"/>
                    <a:pt x="10903" y="21925"/>
                    <a:pt x="11007" y="21866"/>
                  </a:cubicBezTo>
                  <a:cubicBezTo>
                    <a:pt x="11077" y="21866"/>
                    <a:pt x="11145" y="21872"/>
                    <a:pt x="11216" y="21872"/>
                  </a:cubicBezTo>
                  <a:cubicBezTo>
                    <a:pt x="11236" y="21872"/>
                    <a:pt x="11256" y="21871"/>
                    <a:pt x="11277" y="21870"/>
                  </a:cubicBezTo>
                  <a:cubicBezTo>
                    <a:pt x="11708" y="21855"/>
                    <a:pt x="12147" y="21587"/>
                    <a:pt x="12327" y="21200"/>
                  </a:cubicBezTo>
                  <a:lnTo>
                    <a:pt x="12327" y="21200"/>
                  </a:lnTo>
                  <a:cubicBezTo>
                    <a:pt x="12308" y="21203"/>
                    <a:pt x="12290" y="21209"/>
                    <a:pt x="12270" y="21209"/>
                  </a:cubicBezTo>
                  <a:cubicBezTo>
                    <a:pt x="12249" y="21210"/>
                    <a:pt x="12229" y="21211"/>
                    <a:pt x="12208" y="21211"/>
                  </a:cubicBezTo>
                  <a:cubicBezTo>
                    <a:pt x="12137" y="21211"/>
                    <a:pt x="12070" y="21205"/>
                    <a:pt x="12000" y="21205"/>
                  </a:cubicBezTo>
                  <a:cubicBezTo>
                    <a:pt x="11895" y="21264"/>
                    <a:pt x="11783" y="21306"/>
                    <a:pt x="11665" y="21327"/>
                  </a:cubicBezTo>
                  <a:cubicBezTo>
                    <a:pt x="10836" y="21481"/>
                    <a:pt x="9421" y="21748"/>
                    <a:pt x="8091" y="21748"/>
                  </a:cubicBezTo>
                  <a:cubicBezTo>
                    <a:pt x="6643" y="21748"/>
                    <a:pt x="5295" y="21431"/>
                    <a:pt x="4909" y="20306"/>
                  </a:cubicBezTo>
                  <a:cubicBezTo>
                    <a:pt x="4604" y="19421"/>
                    <a:pt x="5309" y="12696"/>
                    <a:pt x="4883" y="12696"/>
                  </a:cubicBezTo>
                  <a:cubicBezTo>
                    <a:pt x="4881" y="12696"/>
                    <a:pt x="4879" y="12696"/>
                    <a:pt x="4877" y="12696"/>
                  </a:cubicBezTo>
                  <a:cubicBezTo>
                    <a:pt x="4557" y="12744"/>
                    <a:pt x="4277" y="12770"/>
                    <a:pt x="4026" y="12770"/>
                  </a:cubicBezTo>
                  <a:cubicBezTo>
                    <a:pt x="3144" y="12770"/>
                    <a:pt x="2608" y="12444"/>
                    <a:pt x="1893" y="11569"/>
                  </a:cubicBezTo>
                  <a:cubicBezTo>
                    <a:pt x="1587" y="11198"/>
                    <a:pt x="1076" y="10188"/>
                    <a:pt x="1049" y="9683"/>
                  </a:cubicBezTo>
                  <a:cubicBezTo>
                    <a:pt x="992" y="8638"/>
                    <a:pt x="1512" y="5955"/>
                    <a:pt x="2240" y="4651"/>
                  </a:cubicBezTo>
                  <a:cubicBezTo>
                    <a:pt x="3400" y="2780"/>
                    <a:pt x="4000" y="1736"/>
                    <a:pt x="4982" y="1"/>
                  </a:cubicBezTo>
                  <a:cubicBezTo>
                    <a:pt x="4968" y="1"/>
                    <a:pt x="4953" y="1"/>
                    <a:pt x="4939" y="1"/>
                  </a:cubicBezTo>
                  <a:close/>
                </a:path>
              </a:pathLst>
            </a:custGeom>
            <a:solidFill>
              <a:srgbClr val="2611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5"/>
            <p:cNvSpPr/>
            <p:nvPr/>
          </p:nvSpPr>
          <p:spPr>
            <a:xfrm>
              <a:off x="4668400" y="1406450"/>
              <a:ext cx="404725" cy="425150"/>
            </a:xfrm>
            <a:custGeom>
              <a:rect b="b" l="l" r="r" t="t"/>
              <a:pathLst>
                <a:path extrusionOk="0" h="17006" w="16189">
                  <a:moveTo>
                    <a:pt x="15594" y="6876"/>
                  </a:moveTo>
                  <a:cubicBezTo>
                    <a:pt x="15300" y="4829"/>
                    <a:pt x="14112" y="2647"/>
                    <a:pt x="12052" y="1912"/>
                  </a:cubicBezTo>
                  <a:cubicBezTo>
                    <a:pt x="10724" y="1437"/>
                    <a:pt x="9413" y="1358"/>
                    <a:pt x="8013" y="1291"/>
                  </a:cubicBezTo>
                  <a:cubicBezTo>
                    <a:pt x="5824" y="1189"/>
                    <a:pt x="3254" y="0"/>
                    <a:pt x="2137" y="1035"/>
                  </a:cubicBezTo>
                  <a:cubicBezTo>
                    <a:pt x="971" y="2113"/>
                    <a:pt x="1" y="3789"/>
                    <a:pt x="1399" y="4670"/>
                  </a:cubicBezTo>
                  <a:cubicBezTo>
                    <a:pt x="2210" y="5182"/>
                    <a:pt x="3032" y="5346"/>
                    <a:pt x="3575" y="5277"/>
                  </a:cubicBezTo>
                  <a:cubicBezTo>
                    <a:pt x="5523" y="5025"/>
                    <a:pt x="7125" y="5297"/>
                    <a:pt x="7981" y="7095"/>
                  </a:cubicBezTo>
                  <a:cubicBezTo>
                    <a:pt x="8322" y="7808"/>
                    <a:pt x="8123" y="8635"/>
                    <a:pt x="7868" y="9398"/>
                  </a:cubicBezTo>
                  <a:cubicBezTo>
                    <a:pt x="7269" y="10026"/>
                    <a:pt x="6599" y="10667"/>
                    <a:pt x="6418" y="11541"/>
                  </a:cubicBezTo>
                  <a:cubicBezTo>
                    <a:pt x="6451" y="11531"/>
                    <a:pt x="6480" y="11516"/>
                    <a:pt x="6518" y="11513"/>
                  </a:cubicBezTo>
                  <a:cubicBezTo>
                    <a:pt x="7168" y="11466"/>
                    <a:pt x="7786" y="10993"/>
                    <a:pt x="8483" y="11042"/>
                  </a:cubicBezTo>
                  <a:cubicBezTo>
                    <a:pt x="9119" y="11086"/>
                    <a:pt x="9662" y="11592"/>
                    <a:pt x="9434" y="12284"/>
                  </a:cubicBezTo>
                  <a:cubicBezTo>
                    <a:pt x="9188" y="13026"/>
                    <a:pt x="8480" y="13355"/>
                    <a:pt x="7774" y="13691"/>
                  </a:cubicBezTo>
                  <a:cubicBezTo>
                    <a:pt x="7755" y="13741"/>
                    <a:pt x="7735" y="13794"/>
                    <a:pt x="7721" y="13840"/>
                  </a:cubicBezTo>
                  <a:cubicBezTo>
                    <a:pt x="7469" y="14570"/>
                    <a:pt x="7882" y="17006"/>
                    <a:pt x="8479" y="16675"/>
                  </a:cubicBezTo>
                  <a:cubicBezTo>
                    <a:pt x="13492" y="13898"/>
                    <a:pt x="16188" y="11004"/>
                    <a:pt x="15594" y="68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5"/>
            <p:cNvSpPr/>
            <p:nvPr/>
          </p:nvSpPr>
          <p:spPr>
            <a:xfrm>
              <a:off x="4331750" y="1928400"/>
              <a:ext cx="821850" cy="1134575"/>
            </a:xfrm>
            <a:custGeom>
              <a:rect b="b" l="l" r="r" t="t"/>
              <a:pathLst>
                <a:path extrusionOk="0" h="45383" w="32874">
                  <a:moveTo>
                    <a:pt x="32718" y="40187"/>
                  </a:moveTo>
                  <a:cubicBezTo>
                    <a:pt x="30134" y="32221"/>
                    <a:pt x="30929" y="23959"/>
                    <a:pt x="31213" y="15745"/>
                  </a:cubicBezTo>
                  <a:cubicBezTo>
                    <a:pt x="31380" y="10980"/>
                    <a:pt x="29253" y="4208"/>
                    <a:pt x="24507" y="2215"/>
                  </a:cubicBezTo>
                  <a:cubicBezTo>
                    <a:pt x="24262" y="2114"/>
                    <a:pt x="24045" y="2102"/>
                    <a:pt x="23860" y="2155"/>
                  </a:cubicBezTo>
                  <a:cubicBezTo>
                    <a:pt x="22913" y="1926"/>
                    <a:pt x="20264" y="3505"/>
                    <a:pt x="19594" y="3673"/>
                  </a:cubicBezTo>
                  <a:cubicBezTo>
                    <a:pt x="18793" y="3874"/>
                    <a:pt x="17269" y="3929"/>
                    <a:pt x="16247" y="3636"/>
                  </a:cubicBezTo>
                  <a:cubicBezTo>
                    <a:pt x="15522" y="3428"/>
                    <a:pt x="14690" y="2349"/>
                    <a:pt x="14214" y="2066"/>
                  </a:cubicBezTo>
                  <a:cubicBezTo>
                    <a:pt x="12162" y="848"/>
                    <a:pt x="8452" y="2294"/>
                    <a:pt x="6567" y="536"/>
                  </a:cubicBezTo>
                  <a:cubicBezTo>
                    <a:pt x="5988" y="0"/>
                    <a:pt x="5173" y="212"/>
                    <a:pt x="4886" y="933"/>
                  </a:cubicBezTo>
                  <a:cubicBezTo>
                    <a:pt x="3965" y="3208"/>
                    <a:pt x="1058" y="6768"/>
                    <a:pt x="312" y="8108"/>
                  </a:cubicBezTo>
                  <a:cubicBezTo>
                    <a:pt x="1" y="8467"/>
                    <a:pt x="1174" y="8829"/>
                    <a:pt x="1592" y="9187"/>
                  </a:cubicBezTo>
                  <a:cubicBezTo>
                    <a:pt x="6235" y="13145"/>
                    <a:pt x="7946" y="18115"/>
                    <a:pt x="7976" y="24117"/>
                  </a:cubicBezTo>
                  <a:cubicBezTo>
                    <a:pt x="8006" y="30164"/>
                    <a:pt x="8462" y="36197"/>
                    <a:pt x="8324" y="42250"/>
                  </a:cubicBezTo>
                  <a:cubicBezTo>
                    <a:pt x="8313" y="42716"/>
                    <a:pt x="8607" y="43167"/>
                    <a:pt x="9068" y="43299"/>
                  </a:cubicBezTo>
                  <a:cubicBezTo>
                    <a:pt x="16344" y="45383"/>
                    <a:pt x="25484" y="45313"/>
                    <a:pt x="32160" y="41406"/>
                  </a:cubicBezTo>
                  <a:cubicBezTo>
                    <a:pt x="32553" y="41174"/>
                    <a:pt x="32873" y="40662"/>
                    <a:pt x="32718" y="40187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7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5"/>
            <p:cNvSpPr/>
            <p:nvPr/>
          </p:nvSpPr>
          <p:spPr>
            <a:xfrm>
              <a:off x="4331750" y="2085925"/>
              <a:ext cx="335800" cy="946325"/>
            </a:xfrm>
            <a:custGeom>
              <a:rect b="b" l="l" r="r" t="t"/>
              <a:pathLst>
                <a:path extrusionOk="0" h="37853" w="13432">
                  <a:moveTo>
                    <a:pt x="1520" y="0"/>
                  </a:moveTo>
                  <a:cubicBezTo>
                    <a:pt x="458" y="1563"/>
                    <a:pt x="736" y="1060"/>
                    <a:pt x="312" y="1826"/>
                  </a:cubicBezTo>
                  <a:cubicBezTo>
                    <a:pt x="1" y="2185"/>
                    <a:pt x="1174" y="2547"/>
                    <a:pt x="1592" y="2906"/>
                  </a:cubicBezTo>
                  <a:cubicBezTo>
                    <a:pt x="6235" y="6862"/>
                    <a:pt x="7946" y="11833"/>
                    <a:pt x="7976" y="17835"/>
                  </a:cubicBezTo>
                  <a:cubicBezTo>
                    <a:pt x="8004" y="23884"/>
                    <a:pt x="8460" y="29916"/>
                    <a:pt x="8323" y="35968"/>
                  </a:cubicBezTo>
                  <a:cubicBezTo>
                    <a:pt x="8311" y="36435"/>
                    <a:pt x="8605" y="36885"/>
                    <a:pt x="9066" y="37019"/>
                  </a:cubicBezTo>
                  <a:cubicBezTo>
                    <a:pt x="9560" y="37160"/>
                    <a:pt x="12326" y="37728"/>
                    <a:pt x="12837" y="37852"/>
                  </a:cubicBezTo>
                  <a:cubicBezTo>
                    <a:pt x="13431" y="34311"/>
                    <a:pt x="9496" y="26231"/>
                    <a:pt x="9404" y="22851"/>
                  </a:cubicBezTo>
                  <a:cubicBezTo>
                    <a:pt x="9311" y="19471"/>
                    <a:pt x="11730" y="18705"/>
                    <a:pt x="11730" y="17787"/>
                  </a:cubicBezTo>
                  <a:cubicBezTo>
                    <a:pt x="11730" y="17787"/>
                    <a:pt x="8758" y="14523"/>
                    <a:pt x="8277" y="12227"/>
                  </a:cubicBezTo>
                  <a:cubicBezTo>
                    <a:pt x="7393" y="7996"/>
                    <a:pt x="7205" y="5570"/>
                    <a:pt x="4195" y="2399"/>
                  </a:cubicBezTo>
                  <a:cubicBezTo>
                    <a:pt x="3989" y="2181"/>
                    <a:pt x="1825" y="219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36"/>
          <p:cNvSpPr/>
          <p:nvPr/>
        </p:nvSpPr>
        <p:spPr>
          <a:xfrm>
            <a:off x="4556425" y="2031550"/>
            <a:ext cx="4466400" cy="2629200"/>
          </a:xfrm>
          <a:prstGeom prst="ellipse">
            <a:avLst/>
          </a:prstGeom>
          <a:gradFill>
            <a:gsLst>
              <a:gs pos="0">
                <a:srgbClr val="FFFFFF">
                  <a:alpha val="18823"/>
                </a:srgbClr>
              </a:gs>
              <a:gs pos="66000">
                <a:srgbClr val="E354F7">
                  <a:alpha val="22352"/>
                </a:srgbClr>
              </a:gs>
              <a:gs pos="100000">
                <a:srgbClr val="10ECFF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36"/>
          <p:cNvSpPr txBox="1"/>
          <p:nvPr>
            <p:ph type="title"/>
          </p:nvPr>
        </p:nvSpPr>
        <p:spPr>
          <a:xfrm>
            <a:off x="-142000" y="2290900"/>
            <a:ext cx="3171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 CREATE ELECTRON APP</a:t>
            </a:r>
            <a:endParaRPr/>
          </a:p>
        </p:txBody>
      </p:sp>
      <p:grpSp>
        <p:nvGrpSpPr>
          <p:cNvPr id="979" name="Google Shape;979;p36"/>
          <p:cNvGrpSpPr/>
          <p:nvPr/>
        </p:nvGrpSpPr>
        <p:grpSpPr>
          <a:xfrm flipH="1">
            <a:off x="3106638" y="287173"/>
            <a:ext cx="5756325" cy="4721561"/>
            <a:chOff x="597675" y="238125"/>
            <a:chExt cx="6385275" cy="5237450"/>
          </a:xfrm>
        </p:grpSpPr>
        <p:sp>
          <p:nvSpPr>
            <p:cNvPr id="980" name="Google Shape;980;p36"/>
            <p:cNvSpPr/>
            <p:nvPr/>
          </p:nvSpPr>
          <p:spPr>
            <a:xfrm>
              <a:off x="3962425" y="238125"/>
              <a:ext cx="3020525" cy="3469750"/>
            </a:xfrm>
            <a:custGeom>
              <a:rect b="b" l="l" r="r" t="t"/>
              <a:pathLst>
                <a:path extrusionOk="0" h="138790" w="120821">
                  <a:moveTo>
                    <a:pt x="2886" y="0"/>
                  </a:moveTo>
                  <a:lnTo>
                    <a:pt x="2884" y="1306"/>
                  </a:lnTo>
                  <a:lnTo>
                    <a:pt x="16486" y="9158"/>
                  </a:lnTo>
                  <a:lnTo>
                    <a:pt x="28146" y="29355"/>
                  </a:lnTo>
                  <a:lnTo>
                    <a:pt x="522" y="13407"/>
                  </a:lnTo>
                  <a:lnTo>
                    <a:pt x="518" y="14712"/>
                  </a:lnTo>
                  <a:lnTo>
                    <a:pt x="40751" y="37940"/>
                  </a:lnTo>
                  <a:lnTo>
                    <a:pt x="29866" y="44155"/>
                  </a:lnTo>
                  <a:lnTo>
                    <a:pt x="14371" y="35208"/>
                  </a:lnTo>
                  <a:lnTo>
                    <a:pt x="7882" y="38906"/>
                  </a:lnTo>
                  <a:lnTo>
                    <a:pt x="2079" y="35557"/>
                  </a:lnTo>
                  <a:lnTo>
                    <a:pt x="2075" y="36861"/>
                  </a:lnTo>
                  <a:lnTo>
                    <a:pt x="8349" y="40484"/>
                  </a:lnTo>
                  <a:lnTo>
                    <a:pt x="14838" y="36786"/>
                  </a:lnTo>
                  <a:lnTo>
                    <a:pt x="30335" y="45732"/>
                  </a:lnTo>
                  <a:lnTo>
                    <a:pt x="42338" y="38892"/>
                  </a:lnTo>
                  <a:lnTo>
                    <a:pt x="51365" y="44068"/>
                  </a:lnTo>
                  <a:lnTo>
                    <a:pt x="58399" y="40061"/>
                  </a:lnTo>
                  <a:lnTo>
                    <a:pt x="81806" y="53575"/>
                  </a:lnTo>
                  <a:lnTo>
                    <a:pt x="91201" y="69860"/>
                  </a:lnTo>
                  <a:lnTo>
                    <a:pt x="75182" y="78988"/>
                  </a:lnTo>
                  <a:lnTo>
                    <a:pt x="68480" y="67368"/>
                  </a:lnTo>
                  <a:lnTo>
                    <a:pt x="47437" y="55218"/>
                  </a:lnTo>
                  <a:lnTo>
                    <a:pt x="38935" y="60075"/>
                  </a:lnTo>
                  <a:lnTo>
                    <a:pt x="25477" y="52305"/>
                  </a:lnTo>
                  <a:lnTo>
                    <a:pt x="25472" y="53610"/>
                  </a:lnTo>
                  <a:lnTo>
                    <a:pt x="39402" y="61653"/>
                  </a:lnTo>
                  <a:lnTo>
                    <a:pt x="47905" y="56795"/>
                  </a:lnTo>
                  <a:lnTo>
                    <a:pt x="68006" y="68401"/>
                  </a:lnTo>
                  <a:lnTo>
                    <a:pt x="74372" y="79438"/>
                  </a:lnTo>
                  <a:lnTo>
                    <a:pt x="63209" y="85811"/>
                  </a:lnTo>
                  <a:lnTo>
                    <a:pt x="43590" y="74483"/>
                  </a:lnTo>
                  <a:lnTo>
                    <a:pt x="32602" y="80744"/>
                  </a:lnTo>
                  <a:lnTo>
                    <a:pt x="5" y="61925"/>
                  </a:lnTo>
                  <a:lnTo>
                    <a:pt x="1" y="63229"/>
                  </a:lnTo>
                  <a:lnTo>
                    <a:pt x="33069" y="82322"/>
                  </a:lnTo>
                  <a:lnTo>
                    <a:pt x="44057" y="76072"/>
                  </a:lnTo>
                  <a:lnTo>
                    <a:pt x="63678" y="87400"/>
                  </a:lnTo>
                  <a:lnTo>
                    <a:pt x="67857" y="85007"/>
                  </a:lnTo>
                  <a:lnTo>
                    <a:pt x="77823" y="102269"/>
                  </a:lnTo>
                  <a:lnTo>
                    <a:pt x="90473" y="109574"/>
                  </a:lnTo>
                  <a:lnTo>
                    <a:pt x="100603" y="127119"/>
                  </a:lnTo>
                  <a:lnTo>
                    <a:pt x="120817" y="138789"/>
                  </a:lnTo>
                  <a:lnTo>
                    <a:pt x="120821" y="137485"/>
                  </a:lnTo>
                  <a:lnTo>
                    <a:pt x="101078" y="126086"/>
                  </a:lnTo>
                  <a:lnTo>
                    <a:pt x="90947" y="108539"/>
                  </a:lnTo>
                  <a:lnTo>
                    <a:pt x="78297" y="101236"/>
                  </a:lnTo>
                  <a:lnTo>
                    <a:pt x="68668" y="84544"/>
                  </a:lnTo>
                  <a:lnTo>
                    <a:pt x="92007" y="71244"/>
                  </a:lnTo>
                  <a:lnTo>
                    <a:pt x="99566" y="84336"/>
                  </a:lnTo>
                  <a:lnTo>
                    <a:pt x="119513" y="95854"/>
                  </a:lnTo>
                  <a:lnTo>
                    <a:pt x="119517" y="94548"/>
                  </a:lnTo>
                  <a:lnTo>
                    <a:pt x="100040" y="83303"/>
                  </a:lnTo>
                  <a:lnTo>
                    <a:pt x="82280" y="52540"/>
                  </a:lnTo>
                  <a:lnTo>
                    <a:pt x="66928" y="43676"/>
                  </a:lnTo>
                  <a:lnTo>
                    <a:pt x="74722" y="39235"/>
                  </a:lnTo>
                  <a:lnTo>
                    <a:pt x="95386" y="51166"/>
                  </a:lnTo>
                  <a:lnTo>
                    <a:pt x="106700" y="44718"/>
                  </a:lnTo>
                  <a:lnTo>
                    <a:pt x="119637" y="52186"/>
                  </a:lnTo>
                  <a:lnTo>
                    <a:pt x="119642" y="50882"/>
                  </a:lnTo>
                  <a:lnTo>
                    <a:pt x="106233" y="43140"/>
                  </a:lnTo>
                  <a:lnTo>
                    <a:pt x="94919" y="49588"/>
                  </a:lnTo>
                  <a:lnTo>
                    <a:pt x="74253" y="37659"/>
                  </a:lnTo>
                  <a:lnTo>
                    <a:pt x="65321" y="42749"/>
                  </a:lnTo>
                  <a:lnTo>
                    <a:pt x="57932" y="38483"/>
                  </a:lnTo>
                  <a:lnTo>
                    <a:pt x="50898" y="42492"/>
                  </a:lnTo>
                  <a:lnTo>
                    <a:pt x="29752" y="30283"/>
                  </a:lnTo>
                  <a:lnTo>
                    <a:pt x="16960" y="8125"/>
                  </a:lnTo>
                  <a:lnTo>
                    <a:pt x="2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>
              <a:off x="5795600" y="841600"/>
              <a:ext cx="168275" cy="141350"/>
            </a:xfrm>
            <a:custGeom>
              <a:rect b="b" l="l" r="r" t="t"/>
              <a:pathLst>
                <a:path extrusionOk="0" h="5654" w="6731">
                  <a:moveTo>
                    <a:pt x="826" y="0"/>
                  </a:moveTo>
                  <a:cubicBezTo>
                    <a:pt x="395" y="0"/>
                    <a:pt x="1" y="344"/>
                    <a:pt x="1" y="825"/>
                  </a:cubicBezTo>
                  <a:lnTo>
                    <a:pt x="1" y="1901"/>
                  </a:lnTo>
                  <a:cubicBezTo>
                    <a:pt x="1" y="2195"/>
                    <a:pt x="158" y="2469"/>
                    <a:pt x="413" y="2615"/>
                  </a:cubicBezTo>
                  <a:lnTo>
                    <a:pt x="5496" y="5542"/>
                  </a:lnTo>
                  <a:cubicBezTo>
                    <a:pt x="5628" y="5619"/>
                    <a:pt x="5769" y="5653"/>
                    <a:pt x="5905" y="5653"/>
                  </a:cubicBezTo>
                  <a:cubicBezTo>
                    <a:pt x="6336" y="5653"/>
                    <a:pt x="6731" y="5309"/>
                    <a:pt x="6731" y="4829"/>
                  </a:cubicBezTo>
                  <a:lnTo>
                    <a:pt x="6731" y="3752"/>
                  </a:lnTo>
                  <a:cubicBezTo>
                    <a:pt x="6729" y="3458"/>
                    <a:pt x="6573" y="3185"/>
                    <a:pt x="6318" y="3039"/>
                  </a:cubicBezTo>
                  <a:lnTo>
                    <a:pt x="1236" y="111"/>
                  </a:lnTo>
                  <a:cubicBezTo>
                    <a:pt x="1103" y="35"/>
                    <a:pt x="963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>
              <a:off x="5795650" y="975375"/>
              <a:ext cx="570525" cy="371650"/>
            </a:xfrm>
            <a:custGeom>
              <a:rect b="b" l="l" r="r" t="t"/>
              <a:pathLst>
                <a:path extrusionOk="0" h="14866" w="22821">
                  <a:moveTo>
                    <a:pt x="826" y="0"/>
                  </a:moveTo>
                  <a:cubicBezTo>
                    <a:pt x="395" y="0"/>
                    <a:pt x="0" y="345"/>
                    <a:pt x="0" y="825"/>
                  </a:cubicBezTo>
                  <a:lnTo>
                    <a:pt x="0" y="1903"/>
                  </a:lnTo>
                  <a:cubicBezTo>
                    <a:pt x="2" y="2198"/>
                    <a:pt x="159" y="2470"/>
                    <a:pt x="416" y="2618"/>
                  </a:cubicBezTo>
                  <a:lnTo>
                    <a:pt x="21587" y="14755"/>
                  </a:lnTo>
                  <a:cubicBezTo>
                    <a:pt x="21719" y="14831"/>
                    <a:pt x="21859" y="14865"/>
                    <a:pt x="21995" y="14865"/>
                  </a:cubicBezTo>
                  <a:cubicBezTo>
                    <a:pt x="22426" y="14865"/>
                    <a:pt x="22820" y="14521"/>
                    <a:pt x="22820" y="14040"/>
                  </a:cubicBezTo>
                  <a:lnTo>
                    <a:pt x="22820" y="12963"/>
                  </a:lnTo>
                  <a:cubicBezTo>
                    <a:pt x="22820" y="12667"/>
                    <a:pt x="22663" y="12395"/>
                    <a:pt x="22406" y="12249"/>
                  </a:cubicBezTo>
                  <a:lnTo>
                    <a:pt x="1234" y="110"/>
                  </a:lnTo>
                  <a:cubicBezTo>
                    <a:pt x="1102" y="35"/>
                    <a:pt x="962" y="0"/>
                    <a:pt x="8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36"/>
            <p:cNvSpPr/>
            <p:nvPr/>
          </p:nvSpPr>
          <p:spPr>
            <a:xfrm>
              <a:off x="4721625" y="703000"/>
              <a:ext cx="168250" cy="141375"/>
            </a:xfrm>
            <a:custGeom>
              <a:rect b="b" l="l" r="r" t="t"/>
              <a:pathLst>
                <a:path extrusionOk="0" h="5655" w="6730">
                  <a:moveTo>
                    <a:pt x="825" y="1"/>
                  </a:moveTo>
                  <a:cubicBezTo>
                    <a:pt x="395" y="1"/>
                    <a:pt x="0" y="345"/>
                    <a:pt x="0" y="825"/>
                  </a:cubicBezTo>
                  <a:lnTo>
                    <a:pt x="0" y="1902"/>
                  </a:lnTo>
                  <a:cubicBezTo>
                    <a:pt x="0" y="2196"/>
                    <a:pt x="158" y="2469"/>
                    <a:pt x="413" y="2617"/>
                  </a:cubicBezTo>
                  <a:lnTo>
                    <a:pt x="5495" y="5544"/>
                  </a:lnTo>
                  <a:cubicBezTo>
                    <a:pt x="5627" y="5620"/>
                    <a:pt x="5767" y="5654"/>
                    <a:pt x="5904" y="5654"/>
                  </a:cubicBezTo>
                  <a:cubicBezTo>
                    <a:pt x="6335" y="5654"/>
                    <a:pt x="6730" y="5310"/>
                    <a:pt x="6730" y="4829"/>
                  </a:cubicBezTo>
                  <a:lnTo>
                    <a:pt x="6730" y="3753"/>
                  </a:lnTo>
                  <a:cubicBezTo>
                    <a:pt x="6730" y="3459"/>
                    <a:pt x="6572" y="3187"/>
                    <a:pt x="6317" y="3039"/>
                  </a:cubicBezTo>
                  <a:lnTo>
                    <a:pt x="1235" y="112"/>
                  </a:lnTo>
                  <a:cubicBezTo>
                    <a:pt x="1103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36"/>
            <p:cNvSpPr/>
            <p:nvPr/>
          </p:nvSpPr>
          <p:spPr>
            <a:xfrm>
              <a:off x="4721650" y="836800"/>
              <a:ext cx="570525" cy="371625"/>
            </a:xfrm>
            <a:custGeom>
              <a:rect b="b" l="l" r="r" t="t"/>
              <a:pathLst>
                <a:path extrusionOk="0" h="14865" w="22821">
                  <a:moveTo>
                    <a:pt x="825" y="1"/>
                  </a:moveTo>
                  <a:cubicBezTo>
                    <a:pt x="395" y="1"/>
                    <a:pt x="0" y="344"/>
                    <a:pt x="0" y="825"/>
                  </a:cubicBezTo>
                  <a:lnTo>
                    <a:pt x="0" y="1904"/>
                  </a:lnTo>
                  <a:cubicBezTo>
                    <a:pt x="0" y="2198"/>
                    <a:pt x="159" y="2471"/>
                    <a:pt x="416" y="2617"/>
                  </a:cubicBezTo>
                  <a:lnTo>
                    <a:pt x="21587" y="14754"/>
                  </a:lnTo>
                  <a:cubicBezTo>
                    <a:pt x="21719" y="14830"/>
                    <a:pt x="21859" y="14865"/>
                    <a:pt x="21996" y="14865"/>
                  </a:cubicBezTo>
                  <a:cubicBezTo>
                    <a:pt x="22426" y="14865"/>
                    <a:pt x="22821" y="14521"/>
                    <a:pt x="22821" y="14041"/>
                  </a:cubicBezTo>
                  <a:lnTo>
                    <a:pt x="22821" y="12962"/>
                  </a:lnTo>
                  <a:cubicBezTo>
                    <a:pt x="22821" y="12668"/>
                    <a:pt x="22663" y="12394"/>
                    <a:pt x="22407" y="12248"/>
                  </a:cubicBezTo>
                  <a:lnTo>
                    <a:pt x="1234" y="111"/>
                  </a:lnTo>
                  <a:cubicBezTo>
                    <a:pt x="1102" y="35"/>
                    <a:pt x="962" y="1"/>
                    <a:pt x="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>
              <a:off x="4987375" y="5256425"/>
              <a:ext cx="31000" cy="16225"/>
            </a:xfrm>
            <a:custGeom>
              <a:rect b="b" l="l" r="r" t="t"/>
              <a:pathLst>
                <a:path extrusionOk="0" h="649" w="1240">
                  <a:moveTo>
                    <a:pt x="610" y="0"/>
                  </a:moveTo>
                  <a:cubicBezTo>
                    <a:pt x="481" y="0"/>
                    <a:pt x="353" y="26"/>
                    <a:pt x="254" y="81"/>
                  </a:cubicBezTo>
                  <a:cubicBezTo>
                    <a:pt x="20" y="201"/>
                    <a:pt x="0" y="401"/>
                    <a:pt x="206" y="537"/>
                  </a:cubicBezTo>
                  <a:lnTo>
                    <a:pt x="234" y="553"/>
                  </a:lnTo>
                  <a:cubicBezTo>
                    <a:pt x="342" y="616"/>
                    <a:pt x="483" y="648"/>
                    <a:pt x="624" y="648"/>
                  </a:cubicBezTo>
                  <a:cubicBezTo>
                    <a:pt x="754" y="648"/>
                    <a:pt x="885" y="621"/>
                    <a:pt x="993" y="566"/>
                  </a:cubicBezTo>
                  <a:cubicBezTo>
                    <a:pt x="1220" y="443"/>
                    <a:pt x="1239" y="242"/>
                    <a:pt x="1040" y="110"/>
                  </a:cubicBezTo>
                  <a:lnTo>
                    <a:pt x="1026" y="102"/>
                  </a:lnTo>
                  <a:cubicBezTo>
                    <a:pt x="911" y="35"/>
                    <a:pt x="759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>
              <a:off x="4923375" y="5287500"/>
              <a:ext cx="31200" cy="16125"/>
            </a:xfrm>
            <a:custGeom>
              <a:rect b="b" l="l" r="r" t="t"/>
              <a:pathLst>
                <a:path extrusionOk="0" h="645" w="1248">
                  <a:moveTo>
                    <a:pt x="624" y="0"/>
                  </a:moveTo>
                  <a:cubicBezTo>
                    <a:pt x="504" y="0"/>
                    <a:pt x="382" y="22"/>
                    <a:pt x="276" y="66"/>
                  </a:cubicBezTo>
                  <a:cubicBezTo>
                    <a:pt x="43" y="177"/>
                    <a:pt x="1" y="382"/>
                    <a:pt x="186" y="522"/>
                  </a:cubicBezTo>
                  <a:lnTo>
                    <a:pt x="235" y="551"/>
                  </a:lnTo>
                  <a:cubicBezTo>
                    <a:pt x="342" y="612"/>
                    <a:pt x="490" y="644"/>
                    <a:pt x="637" y="644"/>
                  </a:cubicBezTo>
                  <a:cubicBezTo>
                    <a:pt x="754" y="644"/>
                    <a:pt x="871" y="624"/>
                    <a:pt x="966" y="580"/>
                  </a:cubicBezTo>
                  <a:cubicBezTo>
                    <a:pt x="1221" y="465"/>
                    <a:pt x="1247" y="260"/>
                    <a:pt x="1063" y="120"/>
                  </a:cubicBezTo>
                  <a:cubicBezTo>
                    <a:pt x="1051" y="112"/>
                    <a:pt x="1038" y="103"/>
                    <a:pt x="1024" y="95"/>
                  </a:cubicBezTo>
                  <a:cubicBezTo>
                    <a:pt x="915" y="33"/>
                    <a:pt x="771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>
              <a:off x="4856200" y="5316250"/>
              <a:ext cx="31725" cy="16025"/>
            </a:xfrm>
            <a:custGeom>
              <a:rect b="b" l="l" r="r" t="t"/>
              <a:pathLst>
                <a:path extrusionOk="0" h="641" w="1269">
                  <a:moveTo>
                    <a:pt x="634" y="0"/>
                  </a:moveTo>
                  <a:cubicBezTo>
                    <a:pt x="522" y="0"/>
                    <a:pt x="410" y="20"/>
                    <a:pt x="311" y="62"/>
                  </a:cubicBezTo>
                  <a:cubicBezTo>
                    <a:pt x="63" y="165"/>
                    <a:pt x="0" y="366"/>
                    <a:pt x="179" y="509"/>
                  </a:cubicBezTo>
                  <a:lnTo>
                    <a:pt x="243" y="547"/>
                  </a:lnTo>
                  <a:cubicBezTo>
                    <a:pt x="350" y="608"/>
                    <a:pt x="497" y="641"/>
                    <a:pt x="645" y="641"/>
                  </a:cubicBezTo>
                  <a:cubicBezTo>
                    <a:pt x="752" y="641"/>
                    <a:pt x="860" y="624"/>
                    <a:pt x="952" y="587"/>
                  </a:cubicBezTo>
                  <a:cubicBezTo>
                    <a:pt x="1206" y="488"/>
                    <a:pt x="1269" y="287"/>
                    <a:pt x="1099" y="140"/>
                  </a:cubicBezTo>
                  <a:cubicBezTo>
                    <a:pt x="1078" y="124"/>
                    <a:pt x="1058" y="110"/>
                    <a:pt x="1036" y="98"/>
                  </a:cubicBezTo>
                  <a:cubicBezTo>
                    <a:pt x="926" y="35"/>
                    <a:pt x="781" y="0"/>
                    <a:pt x="63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>
              <a:off x="4786350" y="5342550"/>
              <a:ext cx="31575" cy="16175"/>
            </a:xfrm>
            <a:custGeom>
              <a:rect b="b" l="l" r="r" t="t"/>
              <a:pathLst>
                <a:path extrusionOk="0" h="647" w="1263">
                  <a:moveTo>
                    <a:pt x="627" y="0"/>
                  </a:moveTo>
                  <a:cubicBezTo>
                    <a:pt x="528" y="0"/>
                    <a:pt x="429" y="16"/>
                    <a:pt x="338" y="48"/>
                  </a:cubicBezTo>
                  <a:cubicBezTo>
                    <a:pt x="78" y="143"/>
                    <a:pt x="1" y="344"/>
                    <a:pt x="164" y="496"/>
                  </a:cubicBezTo>
                  <a:lnTo>
                    <a:pt x="235" y="554"/>
                  </a:lnTo>
                  <a:cubicBezTo>
                    <a:pt x="342" y="615"/>
                    <a:pt x="489" y="647"/>
                    <a:pt x="636" y="647"/>
                  </a:cubicBezTo>
                  <a:cubicBezTo>
                    <a:pt x="734" y="647"/>
                    <a:pt x="832" y="633"/>
                    <a:pt x="917" y="603"/>
                  </a:cubicBezTo>
                  <a:lnTo>
                    <a:pt x="924" y="599"/>
                  </a:lnTo>
                  <a:cubicBezTo>
                    <a:pt x="1186" y="512"/>
                    <a:pt x="1262" y="312"/>
                    <a:pt x="1105" y="155"/>
                  </a:cubicBezTo>
                  <a:cubicBezTo>
                    <a:pt x="1080" y="132"/>
                    <a:pt x="1052" y="112"/>
                    <a:pt x="1023" y="96"/>
                  </a:cubicBezTo>
                  <a:cubicBezTo>
                    <a:pt x="916" y="34"/>
                    <a:pt x="773" y="0"/>
                    <a:pt x="62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>
              <a:off x="4713675" y="5366525"/>
              <a:ext cx="32075" cy="16150"/>
            </a:xfrm>
            <a:custGeom>
              <a:rect b="b" l="l" r="r" t="t"/>
              <a:pathLst>
                <a:path extrusionOk="0" h="646" w="1283">
                  <a:moveTo>
                    <a:pt x="644" y="0"/>
                  </a:moveTo>
                  <a:cubicBezTo>
                    <a:pt x="555" y="0"/>
                    <a:pt x="465" y="13"/>
                    <a:pt x="382" y="38"/>
                  </a:cubicBezTo>
                  <a:cubicBezTo>
                    <a:pt x="113" y="121"/>
                    <a:pt x="0" y="309"/>
                    <a:pt x="142" y="473"/>
                  </a:cubicBezTo>
                  <a:lnTo>
                    <a:pt x="250" y="551"/>
                  </a:lnTo>
                  <a:cubicBezTo>
                    <a:pt x="351" y="610"/>
                    <a:pt x="494" y="645"/>
                    <a:pt x="638" y="645"/>
                  </a:cubicBezTo>
                  <a:cubicBezTo>
                    <a:pt x="725" y="645"/>
                    <a:pt x="814" y="632"/>
                    <a:pt x="894" y="604"/>
                  </a:cubicBezTo>
                  <a:cubicBezTo>
                    <a:pt x="1178" y="522"/>
                    <a:pt x="1283" y="330"/>
                    <a:pt x="1133" y="169"/>
                  </a:cubicBezTo>
                  <a:cubicBezTo>
                    <a:pt x="1106" y="140"/>
                    <a:pt x="1074" y="114"/>
                    <a:pt x="1037" y="94"/>
                  </a:cubicBezTo>
                  <a:cubicBezTo>
                    <a:pt x="933" y="34"/>
                    <a:pt x="790" y="0"/>
                    <a:pt x="64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>
              <a:off x="4638800" y="5387725"/>
              <a:ext cx="31775" cy="16275"/>
            </a:xfrm>
            <a:custGeom>
              <a:rect b="b" l="l" r="r" t="t"/>
              <a:pathLst>
                <a:path extrusionOk="0" h="651" w="1271">
                  <a:moveTo>
                    <a:pt x="642" y="0"/>
                  </a:moveTo>
                  <a:cubicBezTo>
                    <a:pt x="565" y="0"/>
                    <a:pt x="486" y="11"/>
                    <a:pt x="411" y="32"/>
                  </a:cubicBezTo>
                  <a:cubicBezTo>
                    <a:pt x="128" y="106"/>
                    <a:pt x="1" y="294"/>
                    <a:pt x="129" y="459"/>
                  </a:cubicBezTo>
                  <a:lnTo>
                    <a:pt x="237" y="554"/>
                  </a:lnTo>
                  <a:cubicBezTo>
                    <a:pt x="343" y="615"/>
                    <a:pt x="490" y="650"/>
                    <a:pt x="636" y="650"/>
                  </a:cubicBezTo>
                  <a:cubicBezTo>
                    <a:pt x="713" y="650"/>
                    <a:pt x="790" y="640"/>
                    <a:pt x="861" y="619"/>
                  </a:cubicBezTo>
                  <a:cubicBezTo>
                    <a:pt x="1144" y="545"/>
                    <a:pt x="1271" y="356"/>
                    <a:pt x="1143" y="191"/>
                  </a:cubicBezTo>
                  <a:cubicBezTo>
                    <a:pt x="1109" y="152"/>
                    <a:pt x="1069" y="119"/>
                    <a:pt x="1024" y="94"/>
                  </a:cubicBezTo>
                  <a:cubicBezTo>
                    <a:pt x="922" y="34"/>
                    <a:pt x="784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>
              <a:off x="4561650" y="5406450"/>
              <a:ext cx="31950" cy="16175"/>
            </a:xfrm>
            <a:custGeom>
              <a:rect b="b" l="l" r="r" t="t"/>
              <a:pathLst>
                <a:path extrusionOk="0" h="647" w="1278">
                  <a:moveTo>
                    <a:pt x="623" y="0"/>
                  </a:moveTo>
                  <a:cubicBezTo>
                    <a:pt x="560" y="0"/>
                    <a:pt x="495" y="6"/>
                    <a:pt x="432" y="18"/>
                  </a:cubicBezTo>
                  <a:cubicBezTo>
                    <a:pt x="156" y="79"/>
                    <a:pt x="1" y="267"/>
                    <a:pt x="122" y="436"/>
                  </a:cubicBezTo>
                  <a:lnTo>
                    <a:pt x="236" y="552"/>
                  </a:lnTo>
                  <a:cubicBezTo>
                    <a:pt x="344" y="614"/>
                    <a:pt x="488" y="647"/>
                    <a:pt x="638" y="647"/>
                  </a:cubicBezTo>
                  <a:cubicBezTo>
                    <a:pt x="707" y="647"/>
                    <a:pt x="778" y="640"/>
                    <a:pt x="847" y="626"/>
                  </a:cubicBezTo>
                  <a:cubicBezTo>
                    <a:pt x="1130" y="559"/>
                    <a:pt x="1278" y="375"/>
                    <a:pt x="1163" y="210"/>
                  </a:cubicBezTo>
                  <a:cubicBezTo>
                    <a:pt x="1127" y="164"/>
                    <a:pt x="1084" y="125"/>
                    <a:pt x="1032" y="97"/>
                  </a:cubicBezTo>
                  <a:cubicBezTo>
                    <a:pt x="923" y="35"/>
                    <a:pt x="777" y="0"/>
                    <a:pt x="62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36"/>
            <p:cNvSpPr/>
            <p:nvPr/>
          </p:nvSpPr>
          <p:spPr>
            <a:xfrm>
              <a:off x="5384250" y="4906775"/>
              <a:ext cx="29650" cy="16200"/>
            </a:xfrm>
            <a:custGeom>
              <a:rect b="b" l="l" r="r" t="t"/>
              <a:pathLst>
                <a:path extrusionOk="0" h="648" w="1186">
                  <a:moveTo>
                    <a:pt x="588" y="1"/>
                  </a:moveTo>
                  <a:cubicBezTo>
                    <a:pt x="357" y="1"/>
                    <a:pt x="136" y="89"/>
                    <a:pt x="58" y="226"/>
                  </a:cubicBezTo>
                  <a:cubicBezTo>
                    <a:pt x="1" y="342"/>
                    <a:pt x="59" y="473"/>
                    <a:pt x="202" y="555"/>
                  </a:cubicBezTo>
                  <a:lnTo>
                    <a:pt x="413" y="629"/>
                  </a:lnTo>
                  <a:cubicBezTo>
                    <a:pt x="473" y="642"/>
                    <a:pt x="535" y="648"/>
                    <a:pt x="595" y="648"/>
                  </a:cubicBezTo>
                  <a:cubicBezTo>
                    <a:pt x="829" y="648"/>
                    <a:pt x="1050" y="560"/>
                    <a:pt x="1122" y="433"/>
                  </a:cubicBezTo>
                  <a:cubicBezTo>
                    <a:pt x="1186" y="307"/>
                    <a:pt x="1127" y="182"/>
                    <a:pt x="982" y="97"/>
                  </a:cubicBezTo>
                  <a:cubicBezTo>
                    <a:pt x="912" y="59"/>
                    <a:pt x="836" y="33"/>
                    <a:pt x="758" y="17"/>
                  </a:cubicBezTo>
                  <a:cubicBezTo>
                    <a:pt x="702" y="6"/>
                    <a:pt x="644" y="1"/>
                    <a:pt x="58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36"/>
            <p:cNvSpPr/>
            <p:nvPr/>
          </p:nvSpPr>
          <p:spPr>
            <a:xfrm>
              <a:off x="4483250" y="5422325"/>
              <a:ext cx="31225" cy="16225"/>
            </a:xfrm>
            <a:custGeom>
              <a:rect b="b" l="l" r="r" t="t"/>
              <a:pathLst>
                <a:path extrusionOk="0" h="649" w="1249">
                  <a:moveTo>
                    <a:pt x="615" y="1"/>
                  </a:moveTo>
                  <a:cubicBezTo>
                    <a:pt x="561" y="1"/>
                    <a:pt x="506" y="6"/>
                    <a:pt x="452" y="16"/>
                  </a:cubicBezTo>
                  <a:cubicBezTo>
                    <a:pt x="162" y="70"/>
                    <a:pt x="0" y="254"/>
                    <a:pt x="85" y="419"/>
                  </a:cubicBezTo>
                  <a:lnTo>
                    <a:pt x="222" y="554"/>
                  </a:lnTo>
                  <a:cubicBezTo>
                    <a:pt x="328" y="615"/>
                    <a:pt x="480" y="648"/>
                    <a:pt x="633" y="648"/>
                  </a:cubicBezTo>
                  <a:cubicBezTo>
                    <a:pt x="686" y="648"/>
                    <a:pt x="739" y="644"/>
                    <a:pt x="789" y="636"/>
                  </a:cubicBezTo>
                  <a:cubicBezTo>
                    <a:pt x="1079" y="573"/>
                    <a:pt x="1248" y="394"/>
                    <a:pt x="1141" y="225"/>
                  </a:cubicBezTo>
                  <a:cubicBezTo>
                    <a:pt x="1109" y="171"/>
                    <a:pt x="1063" y="125"/>
                    <a:pt x="1005" y="95"/>
                  </a:cubicBezTo>
                  <a:cubicBezTo>
                    <a:pt x="904" y="36"/>
                    <a:pt x="762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36"/>
            <p:cNvSpPr/>
            <p:nvPr/>
          </p:nvSpPr>
          <p:spPr>
            <a:xfrm>
              <a:off x="5407750" y="4860475"/>
              <a:ext cx="29500" cy="16125"/>
            </a:xfrm>
            <a:custGeom>
              <a:rect b="b" l="l" r="r" t="t"/>
              <a:pathLst>
                <a:path extrusionOk="0" h="645" w="1180">
                  <a:moveTo>
                    <a:pt x="576" y="0"/>
                  </a:moveTo>
                  <a:cubicBezTo>
                    <a:pt x="336" y="0"/>
                    <a:pt x="114" y="98"/>
                    <a:pt x="50" y="244"/>
                  </a:cubicBezTo>
                  <a:cubicBezTo>
                    <a:pt x="0" y="355"/>
                    <a:pt x="66" y="474"/>
                    <a:pt x="201" y="552"/>
                  </a:cubicBezTo>
                  <a:cubicBezTo>
                    <a:pt x="275" y="595"/>
                    <a:pt x="357" y="623"/>
                    <a:pt x="442" y="634"/>
                  </a:cubicBezTo>
                  <a:cubicBezTo>
                    <a:pt x="492" y="641"/>
                    <a:pt x="542" y="645"/>
                    <a:pt x="590" y="645"/>
                  </a:cubicBezTo>
                  <a:cubicBezTo>
                    <a:pt x="839" y="645"/>
                    <a:pt x="1059" y="554"/>
                    <a:pt x="1135" y="413"/>
                  </a:cubicBezTo>
                  <a:lnTo>
                    <a:pt x="1128" y="408"/>
                  </a:lnTo>
                  <a:cubicBezTo>
                    <a:pt x="1180" y="291"/>
                    <a:pt x="1121" y="176"/>
                    <a:pt x="987" y="98"/>
                  </a:cubicBezTo>
                  <a:cubicBezTo>
                    <a:pt x="908" y="54"/>
                    <a:pt x="820" y="25"/>
                    <a:pt x="729" y="14"/>
                  </a:cubicBezTo>
                  <a:cubicBezTo>
                    <a:pt x="678" y="5"/>
                    <a:pt x="627" y="0"/>
                    <a:pt x="57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>
              <a:off x="4403025" y="5435475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12" y="0"/>
                  </a:moveTo>
                  <a:cubicBezTo>
                    <a:pt x="569" y="0"/>
                    <a:pt x="525" y="3"/>
                    <a:pt x="482" y="10"/>
                  </a:cubicBezTo>
                  <a:cubicBezTo>
                    <a:pt x="171" y="52"/>
                    <a:pt x="1" y="224"/>
                    <a:pt x="73" y="404"/>
                  </a:cubicBezTo>
                  <a:lnTo>
                    <a:pt x="215" y="552"/>
                  </a:lnTo>
                  <a:cubicBezTo>
                    <a:pt x="314" y="609"/>
                    <a:pt x="458" y="644"/>
                    <a:pt x="607" y="644"/>
                  </a:cubicBezTo>
                  <a:cubicBezTo>
                    <a:pt x="651" y="644"/>
                    <a:pt x="696" y="641"/>
                    <a:pt x="741" y="634"/>
                  </a:cubicBezTo>
                  <a:lnTo>
                    <a:pt x="748" y="630"/>
                  </a:lnTo>
                  <a:cubicBezTo>
                    <a:pt x="1052" y="594"/>
                    <a:pt x="1229" y="417"/>
                    <a:pt x="1149" y="240"/>
                  </a:cubicBezTo>
                  <a:cubicBezTo>
                    <a:pt x="1126" y="185"/>
                    <a:pt x="1074" y="135"/>
                    <a:pt x="1006" y="96"/>
                  </a:cubicBezTo>
                  <a:cubicBezTo>
                    <a:pt x="903" y="37"/>
                    <a:pt x="760" y="0"/>
                    <a:pt x="61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36"/>
            <p:cNvSpPr/>
            <p:nvPr/>
          </p:nvSpPr>
          <p:spPr>
            <a:xfrm>
              <a:off x="5426675" y="4813450"/>
              <a:ext cx="29125" cy="16150"/>
            </a:xfrm>
            <a:custGeom>
              <a:rect b="b" l="l" r="r" t="t"/>
              <a:pathLst>
                <a:path extrusionOk="0" h="646" w="1165">
                  <a:moveTo>
                    <a:pt x="581" y="1"/>
                  </a:moveTo>
                  <a:cubicBezTo>
                    <a:pt x="322" y="1"/>
                    <a:pt x="88" y="104"/>
                    <a:pt x="27" y="257"/>
                  </a:cubicBezTo>
                  <a:cubicBezTo>
                    <a:pt x="0" y="371"/>
                    <a:pt x="63" y="474"/>
                    <a:pt x="191" y="548"/>
                  </a:cubicBezTo>
                  <a:cubicBezTo>
                    <a:pt x="278" y="599"/>
                    <a:pt x="375" y="631"/>
                    <a:pt x="476" y="639"/>
                  </a:cubicBezTo>
                  <a:cubicBezTo>
                    <a:pt x="515" y="644"/>
                    <a:pt x="554" y="646"/>
                    <a:pt x="592" y="646"/>
                  </a:cubicBezTo>
                  <a:cubicBezTo>
                    <a:pt x="851" y="646"/>
                    <a:pt x="1079" y="542"/>
                    <a:pt x="1133" y="388"/>
                  </a:cubicBezTo>
                  <a:cubicBezTo>
                    <a:pt x="1164" y="277"/>
                    <a:pt x="1101" y="168"/>
                    <a:pt x="973" y="93"/>
                  </a:cubicBezTo>
                  <a:cubicBezTo>
                    <a:pt x="884" y="44"/>
                    <a:pt x="785" y="14"/>
                    <a:pt x="685" y="6"/>
                  </a:cubicBezTo>
                  <a:cubicBezTo>
                    <a:pt x="650" y="2"/>
                    <a:pt x="615" y="1"/>
                    <a:pt x="58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36"/>
            <p:cNvSpPr/>
            <p:nvPr/>
          </p:nvSpPr>
          <p:spPr>
            <a:xfrm>
              <a:off x="4321575" y="5445750"/>
              <a:ext cx="30175" cy="16150"/>
            </a:xfrm>
            <a:custGeom>
              <a:rect b="b" l="l" r="r" t="t"/>
              <a:pathLst>
                <a:path extrusionOk="0" h="646" w="1207">
                  <a:moveTo>
                    <a:pt x="608" y="0"/>
                  </a:moveTo>
                  <a:cubicBezTo>
                    <a:pt x="573" y="0"/>
                    <a:pt x="538" y="2"/>
                    <a:pt x="503" y="6"/>
                  </a:cubicBezTo>
                  <a:cubicBezTo>
                    <a:pt x="199" y="43"/>
                    <a:pt x="1" y="207"/>
                    <a:pt x="51" y="384"/>
                  </a:cubicBezTo>
                  <a:cubicBezTo>
                    <a:pt x="87" y="452"/>
                    <a:pt x="142" y="509"/>
                    <a:pt x="209" y="548"/>
                  </a:cubicBezTo>
                  <a:cubicBezTo>
                    <a:pt x="311" y="608"/>
                    <a:pt x="451" y="645"/>
                    <a:pt x="606" y="645"/>
                  </a:cubicBezTo>
                  <a:cubicBezTo>
                    <a:pt x="643" y="645"/>
                    <a:pt x="680" y="643"/>
                    <a:pt x="719" y="639"/>
                  </a:cubicBezTo>
                  <a:lnTo>
                    <a:pt x="719" y="639"/>
                  </a:lnTo>
                  <a:lnTo>
                    <a:pt x="712" y="643"/>
                  </a:lnTo>
                  <a:cubicBezTo>
                    <a:pt x="1010" y="609"/>
                    <a:pt x="1207" y="437"/>
                    <a:pt x="1157" y="269"/>
                  </a:cubicBezTo>
                  <a:cubicBezTo>
                    <a:pt x="1134" y="198"/>
                    <a:pt x="1077" y="138"/>
                    <a:pt x="999" y="94"/>
                  </a:cubicBezTo>
                  <a:cubicBezTo>
                    <a:pt x="898" y="35"/>
                    <a:pt x="760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36"/>
            <p:cNvSpPr/>
            <p:nvPr/>
          </p:nvSpPr>
          <p:spPr>
            <a:xfrm>
              <a:off x="5440700" y="4765875"/>
              <a:ext cx="28675" cy="16100"/>
            </a:xfrm>
            <a:custGeom>
              <a:rect b="b" l="l" r="r" t="t"/>
              <a:pathLst>
                <a:path extrusionOk="0" h="644" w="1147">
                  <a:moveTo>
                    <a:pt x="570" y="0"/>
                  </a:moveTo>
                  <a:cubicBezTo>
                    <a:pt x="292" y="0"/>
                    <a:pt x="59" y="114"/>
                    <a:pt x="15" y="275"/>
                  </a:cubicBezTo>
                  <a:cubicBezTo>
                    <a:pt x="1" y="381"/>
                    <a:pt x="58" y="480"/>
                    <a:pt x="179" y="550"/>
                  </a:cubicBezTo>
                  <a:cubicBezTo>
                    <a:pt x="257" y="596"/>
                    <a:pt x="379" y="624"/>
                    <a:pt x="492" y="641"/>
                  </a:cubicBezTo>
                  <a:cubicBezTo>
                    <a:pt x="518" y="643"/>
                    <a:pt x="544" y="644"/>
                    <a:pt x="570" y="644"/>
                  </a:cubicBezTo>
                  <a:cubicBezTo>
                    <a:pt x="849" y="644"/>
                    <a:pt x="1083" y="523"/>
                    <a:pt x="1122" y="366"/>
                  </a:cubicBezTo>
                  <a:cubicBezTo>
                    <a:pt x="1147" y="263"/>
                    <a:pt x="1083" y="161"/>
                    <a:pt x="961" y="91"/>
                  </a:cubicBezTo>
                  <a:cubicBezTo>
                    <a:pt x="867" y="40"/>
                    <a:pt x="761" y="9"/>
                    <a:pt x="652" y="4"/>
                  </a:cubicBezTo>
                  <a:cubicBezTo>
                    <a:pt x="624" y="1"/>
                    <a:pt x="597" y="0"/>
                    <a:pt x="57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4239425" y="5453275"/>
              <a:ext cx="29625" cy="16050"/>
            </a:xfrm>
            <a:custGeom>
              <a:rect b="b" l="l" r="r" t="t"/>
              <a:pathLst>
                <a:path extrusionOk="0" h="642" w="1185">
                  <a:moveTo>
                    <a:pt x="608" y="0"/>
                  </a:moveTo>
                  <a:cubicBezTo>
                    <a:pt x="580" y="0"/>
                    <a:pt x="552" y="2"/>
                    <a:pt x="523" y="4"/>
                  </a:cubicBezTo>
                  <a:cubicBezTo>
                    <a:pt x="217" y="25"/>
                    <a:pt x="0" y="186"/>
                    <a:pt x="50" y="361"/>
                  </a:cubicBezTo>
                  <a:cubicBezTo>
                    <a:pt x="64" y="435"/>
                    <a:pt x="107" y="502"/>
                    <a:pt x="192" y="551"/>
                  </a:cubicBezTo>
                  <a:cubicBezTo>
                    <a:pt x="293" y="609"/>
                    <a:pt x="427" y="642"/>
                    <a:pt x="575" y="642"/>
                  </a:cubicBezTo>
                  <a:cubicBezTo>
                    <a:pt x="605" y="642"/>
                    <a:pt x="636" y="640"/>
                    <a:pt x="668" y="637"/>
                  </a:cubicBezTo>
                  <a:cubicBezTo>
                    <a:pt x="973" y="616"/>
                    <a:pt x="1185" y="460"/>
                    <a:pt x="1142" y="279"/>
                  </a:cubicBezTo>
                  <a:cubicBezTo>
                    <a:pt x="1126" y="205"/>
                    <a:pt x="1068" y="140"/>
                    <a:pt x="983" y="92"/>
                  </a:cubicBezTo>
                  <a:cubicBezTo>
                    <a:pt x="886" y="35"/>
                    <a:pt x="753" y="0"/>
                    <a:pt x="60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36"/>
            <p:cNvSpPr/>
            <p:nvPr/>
          </p:nvSpPr>
          <p:spPr>
            <a:xfrm>
              <a:off x="5449675" y="4717800"/>
              <a:ext cx="28325" cy="16175"/>
            </a:xfrm>
            <a:custGeom>
              <a:rect b="b" l="l" r="r" t="t"/>
              <a:pathLst>
                <a:path extrusionOk="0" h="647" w="1133">
                  <a:moveTo>
                    <a:pt x="561" y="0"/>
                  </a:moveTo>
                  <a:cubicBezTo>
                    <a:pt x="273" y="0"/>
                    <a:pt x="34" y="126"/>
                    <a:pt x="14" y="293"/>
                  </a:cubicBezTo>
                  <a:cubicBezTo>
                    <a:pt x="0" y="390"/>
                    <a:pt x="64" y="487"/>
                    <a:pt x="172" y="548"/>
                  </a:cubicBezTo>
                  <a:cubicBezTo>
                    <a:pt x="264" y="601"/>
                    <a:pt x="392" y="634"/>
                    <a:pt x="526" y="646"/>
                  </a:cubicBezTo>
                  <a:cubicBezTo>
                    <a:pt x="539" y="646"/>
                    <a:pt x="551" y="646"/>
                    <a:pt x="564" y="646"/>
                  </a:cubicBezTo>
                  <a:cubicBezTo>
                    <a:pt x="853" y="646"/>
                    <a:pt x="1101" y="511"/>
                    <a:pt x="1113" y="346"/>
                  </a:cubicBezTo>
                  <a:cubicBezTo>
                    <a:pt x="1132" y="244"/>
                    <a:pt x="1072" y="155"/>
                    <a:pt x="962" y="92"/>
                  </a:cubicBezTo>
                  <a:cubicBezTo>
                    <a:pt x="873" y="41"/>
                    <a:pt x="752" y="7"/>
                    <a:pt x="615" y="2"/>
                  </a:cubicBezTo>
                  <a:cubicBezTo>
                    <a:pt x="597" y="1"/>
                    <a:pt x="579" y="0"/>
                    <a:pt x="56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36"/>
            <p:cNvSpPr/>
            <p:nvPr/>
          </p:nvSpPr>
          <p:spPr>
            <a:xfrm>
              <a:off x="4156650" y="5457875"/>
              <a:ext cx="28800" cy="16075"/>
            </a:xfrm>
            <a:custGeom>
              <a:rect b="b" l="l" r="r" t="t"/>
              <a:pathLst>
                <a:path extrusionOk="0" h="643" w="1152">
                  <a:moveTo>
                    <a:pt x="586" y="1"/>
                  </a:moveTo>
                  <a:cubicBezTo>
                    <a:pt x="573" y="1"/>
                    <a:pt x="559" y="1"/>
                    <a:pt x="545" y="2"/>
                  </a:cubicBezTo>
                  <a:cubicBezTo>
                    <a:pt x="242" y="14"/>
                    <a:pt x="0" y="162"/>
                    <a:pt x="23" y="338"/>
                  </a:cubicBezTo>
                  <a:cubicBezTo>
                    <a:pt x="31" y="424"/>
                    <a:pt x="88" y="490"/>
                    <a:pt x="187" y="547"/>
                  </a:cubicBezTo>
                  <a:cubicBezTo>
                    <a:pt x="285" y="604"/>
                    <a:pt x="424" y="643"/>
                    <a:pt x="576" y="643"/>
                  </a:cubicBezTo>
                  <a:cubicBezTo>
                    <a:pt x="591" y="643"/>
                    <a:pt x="606" y="642"/>
                    <a:pt x="621" y="642"/>
                  </a:cubicBezTo>
                  <a:cubicBezTo>
                    <a:pt x="925" y="629"/>
                    <a:pt x="1152" y="481"/>
                    <a:pt x="1128" y="297"/>
                  </a:cubicBezTo>
                  <a:cubicBezTo>
                    <a:pt x="1125" y="216"/>
                    <a:pt x="1067" y="145"/>
                    <a:pt x="976" y="94"/>
                  </a:cubicBezTo>
                  <a:cubicBezTo>
                    <a:pt x="876" y="36"/>
                    <a:pt x="738" y="1"/>
                    <a:pt x="58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36"/>
            <p:cNvSpPr/>
            <p:nvPr/>
          </p:nvSpPr>
          <p:spPr>
            <a:xfrm>
              <a:off x="5453825" y="4669475"/>
              <a:ext cx="27925" cy="16250"/>
            </a:xfrm>
            <a:custGeom>
              <a:rect b="b" l="l" r="r" t="t"/>
              <a:pathLst>
                <a:path extrusionOk="0" h="650" w="1117">
                  <a:moveTo>
                    <a:pt x="596" y="1"/>
                  </a:moveTo>
                  <a:cubicBezTo>
                    <a:pt x="589" y="1"/>
                    <a:pt x="581" y="1"/>
                    <a:pt x="573" y="1"/>
                  </a:cubicBezTo>
                  <a:cubicBezTo>
                    <a:pt x="261" y="1"/>
                    <a:pt x="14" y="136"/>
                    <a:pt x="7" y="313"/>
                  </a:cubicBezTo>
                  <a:cubicBezTo>
                    <a:pt x="0" y="407"/>
                    <a:pt x="57" y="489"/>
                    <a:pt x="165" y="550"/>
                  </a:cubicBezTo>
                  <a:cubicBezTo>
                    <a:pt x="264" y="609"/>
                    <a:pt x="399" y="645"/>
                    <a:pt x="548" y="649"/>
                  </a:cubicBezTo>
                  <a:cubicBezTo>
                    <a:pt x="867" y="645"/>
                    <a:pt x="1107" y="506"/>
                    <a:pt x="1112" y="329"/>
                  </a:cubicBezTo>
                  <a:cubicBezTo>
                    <a:pt x="1117" y="237"/>
                    <a:pt x="1051" y="150"/>
                    <a:pt x="945" y="89"/>
                  </a:cubicBezTo>
                  <a:cubicBezTo>
                    <a:pt x="838" y="31"/>
                    <a:pt x="718" y="1"/>
                    <a:pt x="59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>
              <a:off x="4073600" y="5459450"/>
              <a:ext cx="28225" cy="16125"/>
            </a:xfrm>
            <a:custGeom>
              <a:rect b="b" l="l" r="r" t="t"/>
              <a:pathLst>
                <a:path extrusionOk="0" h="645" w="1129">
                  <a:moveTo>
                    <a:pt x="558" y="0"/>
                  </a:moveTo>
                  <a:cubicBezTo>
                    <a:pt x="253" y="4"/>
                    <a:pt x="6" y="148"/>
                    <a:pt x="1" y="325"/>
                  </a:cubicBezTo>
                  <a:cubicBezTo>
                    <a:pt x="8" y="410"/>
                    <a:pt x="72" y="496"/>
                    <a:pt x="171" y="555"/>
                  </a:cubicBezTo>
                  <a:cubicBezTo>
                    <a:pt x="266" y="609"/>
                    <a:pt x="405" y="644"/>
                    <a:pt x="546" y="644"/>
                  </a:cubicBezTo>
                  <a:cubicBezTo>
                    <a:pt x="554" y="644"/>
                    <a:pt x="562" y="644"/>
                    <a:pt x="569" y="644"/>
                  </a:cubicBezTo>
                  <a:cubicBezTo>
                    <a:pt x="574" y="644"/>
                    <a:pt x="578" y="644"/>
                    <a:pt x="582" y="644"/>
                  </a:cubicBezTo>
                  <a:cubicBezTo>
                    <a:pt x="880" y="644"/>
                    <a:pt x="1128" y="498"/>
                    <a:pt x="1120" y="325"/>
                  </a:cubicBezTo>
                  <a:cubicBezTo>
                    <a:pt x="1120" y="234"/>
                    <a:pt x="1057" y="153"/>
                    <a:pt x="956" y="95"/>
                  </a:cubicBezTo>
                  <a:cubicBezTo>
                    <a:pt x="855" y="36"/>
                    <a:pt x="714" y="0"/>
                    <a:pt x="55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36"/>
            <p:cNvSpPr/>
            <p:nvPr/>
          </p:nvSpPr>
          <p:spPr>
            <a:xfrm>
              <a:off x="5452675" y="4621125"/>
              <a:ext cx="28375" cy="16050"/>
            </a:xfrm>
            <a:custGeom>
              <a:rect b="b" l="l" r="r" t="t"/>
              <a:pathLst>
                <a:path extrusionOk="0" h="642" w="1135">
                  <a:moveTo>
                    <a:pt x="571" y="1"/>
                  </a:moveTo>
                  <a:cubicBezTo>
                    <a:pt x="557" y="1"/>
                    <a:pt x="544" y="1"/>
                    <a:pt x="530" y="2"/>
                  </a:cubicBezTo>
                  <a:cubicBezTo>
                    <a:pt x="233" y="9"/>
                    <a:pt x="0" y="152"/>
                    <a:pt x="7" y="329"/>
                  </a:cubicBezTo>
                  <a:cubicBezTo>
                    <a:pt x="15" y="416"/>
                    <a:pt x="80" y="494"/>
                    <a:pt x="172" y="547"/>
                  </a:cubicBezTo>
                  <a:cubicBezTo>
                    <a:pt x="278" y="609"/>
                    <a:pt x="411" y="642"/>
                    <a:pt x="563" y="642"/>
                  </a:cubicBezTo>
                  <a:cubicBezTo>
                    <a:pt x="572" y="642"/>
                    <a:pt x="581" y="642"/>
                    <a:pt x="590" y="642"/>
                  </a:cubicBezTo>
                  <a:cubicBezTo>
                    <a:pt x="888" y="633"/>
                    <a:pt x="1135" y="481"/>
                    <a:pt x="1119" y="308"/>
                  </a:cubicBezTo>
                  <a:cubicBezTo>
                    <a:pt x="1115" y="226"/>
                    <a:pt x="1055" y="150"/>
                    <a:pt x="959" y="94"/>
                  </a:cubicBezTo>
                  <a:cubicBezTo>
                    <a:pt x="859" y="36"/>
                    <a:pt x="723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36"/>
            <p:cNvSpPr/>
            <p:nvPr/>
          </p:nvSpPr>
          <p:spPr>
            <a:xfrm>
              <a:off x="3990150" y="5458325"/>
              <a:ext cx="28175" cy="16125"/>
            </a:xfrm>
            <a:custGeom>
              <a:rect b="b" l="l" r="r" t="t"/>
              <a:pathLst>
                <a:path extrusionOk="0" h="645" w="1127">
                  <a:moveTo>
                    <a:pt x="560" y="0"/>
                  </a:moveTo>
                  <a:cubicBezTo>
                    <a:pt x="274" y="0"/>
                    <a:pt x="19" y="136"/>
                    <a:pt x="7" y="303"/>
                  </a:cubicBezTo>
                  <a:cubicBezTo>
                    <a:pt x="0" y="398"/>
                    <a:pt x="57" y="488"/>
                    <a:pt x="163" y="550"/>
                  </a:cubicBezTo>
                  <a:cubicBezTo>
                    <a:pt x="257" y="604"/>
                    <a:pt x="384" y="636"/>
                    <a:pt x="540" y="644"/>
                  </a:cubicBezTo>
                  <a:cubicBezTo>
                    <a:pt x="548" y="645"/>
                    <a:pt x="557" y="645"/>
                    <a:pt x="566" y="645"/>
                  </a:cubicBezTo>
                  <a:cubicBezTo>
                    <a:pt x="853" y="645"/>
                    <a:pt x="1099" y="512"/>
                    <a:pt x="1120" y="341"/>
                  </a:cubicBezTo>
                  <a:cubicBezTo>
                    <a:pt x="1126" y="244"/>
                    <a:pt x="1062" y="155"/>
                    <a:pt x="954" y="94"/>
                  </a:cubicBezTo>
                  <a:cubicBezTo>
                    <a:pt x="860" y="39"/>
                    <a:pt x="731" y="3"/>
                    <a:pt x="586" y="0"/>
                  </a:cubicBezTo>
                  <a:cubicBezTo>
                    <a:pt x="577" y="0"/>
                    <a:pt x="569" y="0"/>
                    <a:pt x="56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36"/>
            <p:cNvSpPr/>
            <p:nvPr/>
          </p:nvSpPr>
          <p:spPr>
            <a:xfrm>
              <a:off x="5445975" y="4572875"/>
              <a:ext cx="29500" cy="16100"/>
            </a:xfrm>
            <a:custGeom>
              <a:rect b="b" l="l" r="r" t="t"/>
              <a:pathLst>
                <a:path extrusionOk="0" h="644" w="1180">
                  <a:moveTo>
                    <a:pt x="574" y="0"/>
                  </a:moveTo>
                  <a:cubicBezTo>
                    <a:pt x="560" y="0"/>
                    <a:pt x="546" y="1"/>
                    <a:pt x="532" y="1"/>
                  </a:cubicBezTo>
                  <a:cubicBezTo>
                    <a:pt x="235" y="18"/>
                    <a:pt x="0" y="178"/>
                    <a:pt x="30" y="350"/>
                  </a:cubicBezTo>
                  <a:cubicBezTo>
                    <a:pt x="38" y="429"/>
                    <a:pt x="109" y="502"/>
                    <a:pt x="194" y="552"/>
                  </a:cubicBezTo>
                  <a:cubicBezTo>
                    <a:pt x="293" y="608"/>
                    <a:pt x="450" y="643"/>
                    <a:pt x="607" y="643"/>
                  </a:cubicBezTo>
                  <a:cubicBezTo>
                    <a:pt x="621" y="643"/>
                    <a:pt x="635" y="643"/>
                    <a:pt x="649" y="642"/>
                  </a:cubicBezTo>
                  <a:cubicBezTo>
                    <a:pt x="946" y="626"/>
                    <a:pt x="1180" y="465"/>
                    <a:pt x="1135" y="284"/>
                  </a:cubicBezTo>
                  <a:lnTo>
                    <a:pt x="1135" y="284"/>
                  </a:lnTo>
                  <a:lnTo>
                    <a:pt x="1143" y="290"/>
                  </a:lnTo>
                  <a:cubicBezTo>
                    <a:pt x="1131" y="212"/>
                    <a:pt x="1072" y="146"/>
                    <a:pt x="987" y="97"/>
                  </a:cubicBezTo>
                  <a:cubicBezTo>
                    <a:pt x="882" y="36"/>
                    <a:pt x="734" y="0"/>
                    <a:pt x="57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36"/>
            <p:cNvSpPr/>
            <p:nvPr/>
          </p:nvSpPr>
          <p:spPr>
            <a:xfrm>
              <a:off x="3906650" y="5454150"/>
              <a:ext cx="28675" cy="16225"/>
            </a:xfrm>
            <a:custGeom>
              <a:rect b="b" l="l" r="r" t="t"/>
              <a:pathLst>
                <a:path extrusionOk="0" h="649" w="1147">
                  <a:moveTo>
                    <a:pt x="572" y="1"/>
                  </a:moveTo>
                  <a:cubicBezTo>
                    <a:pt x="292" y="1"/>
                    <a:pt x="47" y="126"/>
                    <a:pt x="14" y="290"/>
                  </a:cubicBezTo>
                  <a:cubicBezTo>
                    <a:pt x="0" y="389"/>
                    <a:pt x="71" y="487"/>
                    <a:pt x="179" y="549"/>
                  </a:cubicBezTo>
                  <a:cubicBezTo>
                    <a:pt x="282" y="608"/>
                    <a:pt x="399" y="643"/>
                    <a:pt x="519" y="647"/>
                  </a:cubicBezTo>
                  <a:cubicBezTo>
                    <a:pt x="538" y="648"/>
                    <a:pt x="556" y="649"/>
                    <a:pt x="575" y="649"/>
                  </a:cubicBezTo>
                  <a:cubicBezTo>
                    <a:pt x="851" y="649"/>
                    <a:pt x="1096" y="534"/>
                    <a:pt x="1134" y="364"/>
                  </a:cubicBezTo>
                  <a:cubicBezTo>
                    <a:pt x="1146" y="261"/>
                    <a:pt x="1078" y="162"/>
                    <a:pt x="959" y="94"/>
                  </a:cubicBezTo>
                  <a:cubicBezTo>
                    <a:pt x="860" y="39"/>
                    <a:pt x="749" y="9"/>
                    <a:pt x="636" y="3"/>
                  </a:cubicBezTo>
                  <a:cubicBezTo>
                    <a:pt x="614" y="1"/>
                    <a:pt x="593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36"/>
            <p:cNvSpPr/>
            <p:nvPr/>
          </p:nvSpPr>
          <p:spPr>
            <a:xfrm>
              <a:off x="5434750" y="452485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603" y="1"/>
                  </a:moveTo>
                  <a:cubicBezTo>
                    <a:pt x="572" y="1"/>
                    <a:pt x="541" y="2"/>
                    <a:pt x="509" y="5"/>
                  </a:cubicBezTo>
                  <a:cubicBezTo>
                    <a:pt x="204" y="26"/>
                    <a:pt x="1" y="202"/>
                    <a:pt x="44" y="375"/>
                  </a:cubicBezTo>
                  <a:cubicBezTo>
                    <a:pt x="76" y="447"/>
                    <a:pt x="130" y="509"/>
                    <a:pt x="200" y="548"/>
                  </a:cubicBezTo>
                  <a:cubicBezTo>
                    <a:pt x="309" y="610"/>
                    <a:pt x="453" y="646"/>
                    <a:pt x="606" y="646"/>
                  </a:cubicBezTo>
                  <a:cubicBezTo>
                    <a:pt x="634" y="646"/>
                    <a:pt x="661" y="645"/>
                    <a:pt x="689" y="642"/>
                  </a:cubicBezTo>
                  <a:cubicBezTo>
                    <a:pt x="994" y="612"/>
                    <a:pt x="1199" y="445"/>
                    <a:pt x="1149" y="276"/>
                  </a:cubicBezTo>
                  <a:cubicBezTo>
                    <a:pt x="1126" y="203"/>
                    <a:pt x="1067" y="141"/>
                    <a:pt x="985" y="93"/>
                  </a:cubicBezTo>
                  <a:cubicBezTo>
                    <a:pt x="884" y="36"/>
                    <a:pt x="750" y="1"/>
                    <a:pt x="60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36"/>
            <p:cNvSpPr/>
            <p:nvPr/>
          </p:nvSpPr>
          <p:spPr>
            <a:xfrm>
              <a:off x="3823850" y="5447375"/>
              <a:ext cx="28950" cy="16100"/>
            </a:xfrm>
            <a:custGeom>
              <a:rect b="b" l="l" r="r" t="t"/>
              <a:pathLst>
                <a:path extrusionOk="0" h="644" w="1158">
                  <a:moveTo>
                    <a:pt x="574" y="1"/>
                  </a:moveTo>
                  <a:cubicBezTo>
                    <a:pt x="306" y="1"/>
                    <a:pt x="78" y="108"/>
                    <a:pt x="28" y="261"/>
                  </a:cubicBezTo>
                  <a:cubicBezTo>
                    <a:pt x="0" y="367"/>
                    <a:pt x="64" y="479"/>
                    <a:pt x="186" y="549"/>
                  </a:cubicBezTo>
                  <a:cubicBezTo>
                    <a:pt x="278" y="600"/>
                    <a:pt x="379" y="631"/>
                    <a:pt x="484" y="639"/>
                  </a:cubicBezTo>
                  <a:cubicBezTo>
                    <a:pt x="516" y="642"/>
                    <a:pt x="547" y="644"/>
                    <a:pt x="578" y="644"/>
                  </a:cubicBezTo>
                  <a:cubicBezTo>
                    <a:pt x="846" y="644"/>
                    <a:pt x="1078" y="534"/>
                    <a:pt x="1127" y="372"/>
                  </a:cubicBezTo>
                  <a:cubicBezTo>
                    <a:pt x="1157" y="264"/>
                    <a:pt x="1095" y="161"/>
                    <a:pt x="973" y="91"/>
                  </a:cubicBezTo>
                  <a:cubicBezTo>
                    <a:pt x="883" y="43"/>
                    <a:pt x="782" y="13"/>
                    <a:pt x="679" y="6"/>
                  </a:cubicBezTo>
                  <a:cubicBezTo>
                    <a:pt x="644" y="3"/>
                    <a:pt x="609" y="1"/>
                    <a:pt x="57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>
              <a:off x="5418525" y="447725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4" y="1"/>
                  </a:moveTo>
                  <a:cubicBezTo>
                    <a:pt x="566" y="1"/>
                    <a:pt x="527" y="3"/>
                    <a:pt x="488" y="8"/>
                  </a:cubicBezTo>
                  <a:cubicBezTo>
                    <a:pt x="191" y="49"/>
                    <a:pt x="0" y="217"/>
                    <a:pt x="66" y="394"/>
                  </a:cubicBezTo>
                  <a:lnTo>
                    <a:pt x="215" y="555"/>
                  </a:lnTo>
                  <a:cubicBezTo>
                    <a:pt x="313" y="611"/>
                    <a:pt x="452" y="648"/>
                    <a:pt x="594" y="648"/>
                  </a:cubicBezTo>
                  <a:cubicBezTo>
                    <a:pt x="639" y="648"/>
                    <a:pt x="683" y="644"/>
                    <a:pt x="726" y="637"/>
                  </a:cubicBezTo>
                  <a:cubicBezTo>
                    <a:pt x="1030" y="599"/>
                    <a:pt x="1214" y="426"/>
                    <a:pt x="1149" y="259"/>
                  </a:cubicBezTo>
                  <a:cubicBezTo>
                    <a:pt x="1124" y="194"/>
                    <a:pt x="1068" y="138"/>
                    <a:pt x="994" y="95"/>
                  </a:cubicBezTo>
                  <a:cubicBezTo>
                    <a:pt x="890" y="35"/>
                    <a:pt x="750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36"/>
            <p:cNvSpPr/>
            <p:nvPr/>
          </p:nvSpPr>
          <p:spPr>
            <a:xfrm>
              <a:off x="3741925" y="5437525"/>
              <a:ext cx="29400" cy="16175"/>
            </a:xfrm>
            <a:custGeom>
              <a:rect b="b" l="l" r="r" t="t"/>
              <a:pathLst>
                <a:path extrusionOk="0" h="647" w="1176">
                  <a:moveTo>
                    <a:pt x="577" y="0"/>
                  </a:moveTo>
                  <a:cubicBezTo>
                    <a:pt x="326" y="0"/>
                    <a:pt x="106" y="102"/>
                    <a:pt x="35" y="248"/>
                  </a:cubicBezTo>
                  <a:cubicBezTo>
                    <a:pt x="0" y="360"/>
                    <a:pt x="64" y="470"/>
                    <a:pt x="199" y="548"/>
                  </a:cubicBezTo>
                  <a:lnTo>
                    <a:pt x="455" y="639"/>
                  </a:lnTo>
                  <a:cubicBezTo>
                    <a:pt x="496" y="644"/>
                    <a:pt x="537" y="646"/>
                    <a:pt x="577" y="646"/>
                  </a:cubicBezTo>
                  <a:cubicBezTo>
                    <a:pt x="836" y="646"/>
                    <a:pt x="1068" y="546"/>
                    <a:pt x="1135" y="400"/>
                  </a:cubicBezTo>
                  <a:cubicBezTo>
                    <a:pt x="1175" y="286"/>
                    <a:pt x="1114" y="170"/>
                    <a:pt x="981" y="94"/>
                  </a:cubicBezTo>
                  <a:cubicBezTo>
                    <a:pt x="899" y="49"/>
                    <a:pt x="807" y="20"/>
                    <a:pt x="714" y="10"/>
                  </a:cubicBezTo>
                  <a:cubicBezTo>
                    <a:pt x="668" y="3"/>
                    <a:pt x="622" y="0"/>
                    <a:pt x="57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>
              <a:off x="5397175" y="4430350"/>
              <a:ext cx="31225" cy="16200"/>
            </a:xfrm>
            <a:custGeom>
              <a:rect b="b" l="l" r="r" t="t"/>
              <a:pathLst>
                <a:path extrusionOk="0" h="648" w="1249">
                  <a:moveTo>
                    <a:pt x="620" y="1"/>
                  </a:moveTo>
                  <a:cubicBezTo>
                    <a:pt x="570" y="1"/>
                    <a:pt x="518" y="4"/>
                    <a:pt x="467" y="12"/>
                  </a:cubicBezTo>
                  <a:cubicBezTo>
                    <a:pt x="184" y="61"/>
                    <a:pt x="1" y="242"/>
                    <a:pt x="100" y="414"/>
                  </a:cubicBezTo>
                  <a:lnTo>
                    <a:pt x="237" y="550"/>
                  </a:lnTo>
                  <a:cubicBezTo>
                    <a:pt x="343" y="612"/>
                    <a:pt x="485" y="648"/>
                    <a:pt x="633" y="648"/>
                  </a:cubicBezTo>
                  <a:cubicBezTo>
                    <a:pt x="683" y="648"/>
                    <a:pt x="733" y="644"/>
                    <a:pt x="783" y="635"/>
                  </a:cubicBezTo>
                  <a:cubicBezTo>
                    <a:pt x="1087" y="582"/>
                    <a:pt x="1249" y="407"/>
                    <a:pt x="1163" y="234"/>
                  </a:cubicBezTo>
                  <a:cubicBezTo>
                    <a:pt x="1130" y="175"/>
                    <a:pt x="1081" y="126"/>
                    <a:pt x="1021" y="96"/>
                  </a:cubicBezTo>
                  <a:cubicBezTo>
                    <a:pt x="917" y="35"/>
                    <a:pt x="774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36"/>
            <p:cNvSpPr/>
            <p:nvPr/>
          </p:nvSpPr>
          <p:spPr>
            <a:xfrm>
              <a:off x="3661025" y="5424925"/>
              <a:ext cx="29700" cy="16175"/>
            </a:xfrm>
            <a:custGeom>
              <a:rect b="b" l="l" r="r" t="t"/>
              <a:pathLst>
                <a:path extrusionOk="0" h="647" w="1188">
                  <a:moveTo>
                    <a:pt x="599" y="1"/>
                  </a:moveTo>
                  <a:cubicBezTo>
                    <a:pt x="358" y="1"/>
                    <a:pt x="139" y="89"/>
                    <a:pt x="65" y="227"/>
                  </a:cubicBezTo>
                  <a:cubicBezTo>
                    <a:pt x="1" y="347"/>
                    <a:pt x="58" y="469"/>
                    <a:pt x="200" y="552"/>
                  </a:cubicBezTo>
                  <a:lnTo>
                    <a:pt x="443" y="634"/>
                  </a:lnTo>
                  <a:cubicBezTo>
                    <a:pt x="491" y="642"/>
                    <a:pt x="540" y="646"/>
                    <a:pt x="589" y="646"/>
                  </a:cubicBezTo>
                  <a:cubicBezTo>
                    <a:pt x="828" y="646"/>
                    <a:pt x="1059" y="553"/>
                    <a:pt x="1129" y="416"/>
                  </a:cubicBezTo>
                  <a:cubicBezTo>
                    <a:pt x="1187" y="297"/>
                    <a:pt x="1126" y="175"/>
                    <a:pt x="985" y="93"/>
                  </a:cubicBezTo>
                  <a:cubicBezTo>
                    <a:pt x="914" y="54"/>
                    <a:pt x="837" y="28"/>
                    <a:pt x="758" y="14"/>
                  </a:cubicBezTo>
                  <a:cubicBezTo>
                    <a:pt x="705" y="5"/>
                    <a:pt x="652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36"/>
            <p:cNvSpPr/>
            <p:nvPr/>
          </p:nvSpPr>
          <p:spPr>
            <a:xfrm>
              <a:off x="5371375" y="4384250"/>
              <a:ext cx="31450" cy="16150"/>
            </a:xfrm>
            <a:custGeom>
              <a:rect b="b" l="l" r="r" t="t"/>
              <a:pathLst>
                <a:path extrusionOk="0" h="646" w="1258">
                  <a:moveTo>
                    <a:pt x="633" y="1"/>
                  </a:moveTo>
                  <a:cubicBezTo>
                    <a:pt x="571" y="1"/>
                    <a:pt x="508" y="7"/>
                    <a:pt x="446" y="20"/>
                  </a:cubicBezTo>
                  <a:cubicBezTo>
                    <a:pt x="156" y="73"/>
                    <a:pt x="0" y="263"/>
                    <a:pt x="107" y="431"/>
                  </a:cubicBezTo>
                  <a:lnTo>
                    <a:pt x="230" y="550"/>
                  </a:lnTo>
                  <a:cubicBezTo>
                    <a:pt x="337" y="612"/>
                    <a:pt x="481" y="645"/>
                    <a:pt x="626" y="645"/>
                  </a:cubicBezTo>
                  <a:cubicBezTo>
                    <a:pt x="693" y="645"/>
                    <a:pt x="761" y="638"/>
                    <a:pt x="825" y="624"/>
                  </a:cubicBezTo>
                  <a:cubicBezTo>
                    <a:pt x="1110" y="567"/>
                    <a:pt x="1257" y="381"/>
                    <a:pt x="1157" y="218"/>
                  </a:cubicBezTo>
                  <a:cubicBezTo>
                    <a:pt x="1122" y="167"/>
                    <a:pt x="1075" y="125"/>
                    <a:pt x="1020" y="96"/>
                  </a:cubicBezTo>
                  <a:cubicBezTo>
                    <a:pt x="917" y="36"/>
                    <a:pt x="779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36"/>
            <p:cNvSpPr/>
            <p:nvPr/>
          </p:nvSpPr>
          <p:spPr>
            <a:xfrm>
              <a:off x="3581750" y="5409525"/>
              <a:ext cx="30075" cy="16150"/>
            </a:xfrm>
            <a:custGeom>
              <a:rect b="b" l="l" r="r" t="t"/>
              <a:pathLst>
                <a:path extrusionOk="0" h="646" w="1203">
                  <a:moveTo>
                    <a:pt x="600" y="0"/>
                  </a:moveTo>
                  <a:cubicBezTo>
                    <a:pt x="374" y="0"/>
                    <a:pt x="159" y="84"/>
                    <a:pt x="77" y="216"/>
                  </a:cubicBezTo>
                  <a:cubicBezTo>
                    <a:pt x="1" y="334"/>
                    <a:pt x="58" y="465"/>
                    <a:pt x="207" y="552"/>
                  </a:cubicBezTo>
                  <a:lnTo>
                    <a:pt x="420" y="625"/>
                  </a:lnTo>
                  <a:cubicBezTo>
                    <a:pt x="482" y="639"/>
                    <a:pt x="546" y="646"/>
                    <a:pt x="609" y="646"/>
                  </a:cubicBezTo>
                  <a:cubicBezTo>
                    <a:pt x="830" y="646"/>
                    <a:pt x="1044" y="566"/>
                    <a:pt x="1121" y="433"/>
                  </a:cubicBezTo>
                  <a:cubicBezTo>
                    <a:pt x="1202" y="313"/>
                    <a:pt x="1145" y="184"/>
                    <a:pt x="997" y="97"/>
                  </a:cubicBezTo>
                  <a:cubicBezTo>
                    <a:pt x="933" y="62"/>
                    <a:pt x="863" y="36"/>
                    <a:pt x="792" y="22"/>
                  </a:cubicBezTo>
                  <a:cubicBezTo>
                    <a:pt x="729" y="7"/>
                    <a:pt x="664" y="0"/>
                    <a:pt x="60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>
              <a:off x="5341000" y="43390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4" y="1"/>
                  </a:moveTo>
                  <a:cubicBezTo>
                    <a:pt x="552" y="1"/>
                    <a:pt x="479" y="9"/>
                    <a:pt x="411" y="26"/>
                  </a:cubicBezTo>
                  <a:cubicBezTo>
                    <a:pt x="135" y="96"/>
                    <a:pt x="1" y="281"/>
                    <a:pt x="115" y="454"/>
                  </a:cubicBezTo>
                  <a:lnTo>
                    <a:pt x="236" y="547"/>
                  </a:lnTo>
                  <a:cubicBezTo>
                    <a:pt x="343" y="609"/>
                    <a:pt x="486" y="646"/>
                    <a:pt x="636" y="646"/>
                  </a:cubicBezTo>
                  <a:cubicBezTo>
                    <a:pt x="705" y="646"/>
                    <a:pt x="776" y="638"/>
                    <a:pt x="846" y="621"/>
                  </a:cubicBezTo>
                  <a:cubicBezTo>
                    <a:pt x="1123" y="551"/>
                    <a:pt x="1271" y="359"/>
                    <a:pt x="1143" y="195"/>
                  </a:cubicBezTo>
                  <a:cubicBezTo>
                    <a:pt x="1110" y="154"/>
                    <a:pt x="1071" y="122"/>
                    <a:pt x="1027" y="97"/>
                  </a:cubicBezTo>
                  <a:cubicBezTo>
                    <a:pt x="920" y="36"/>
                    <a:pt x="773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36"/>
            <p:cNvSpPr/>
            <p:nvPr/>
          </p:nvSpPr>
          <p:spPr>
            <a:xfrm>
              <a:off x="3504400" y="5391500"/>
              <a:ext cx="30225" cy="16125"/>
            </a:xfrm>
            <a:custGeom>
              <a:rect b="b" l="l" r="r" t="t"/>
              <a:pathLst>
                <a:path extrusionOk="0" h="645" w="1209">
                  <a:moveTo>
                    <a:pt x="593" y="0"/>
                  </a:moveTo>
                  <a:cubicBezTo>
                    <a:pt x="384" y="0"/>
                    <a:pt x="184" y="68"/>
                    <a:pt x="92" y="188"/>
                  </a:cubicBezTo>
                  <a:cubicBezTo>
                    <a:pt x="0" y="316"/>
                    <a:pt x="50" y="460"/>
                    <a:pt x="213" y="555"/>
                  </a:cubicBezTo>
                  <a:lnTo>
                    <a:pt x="385" y="620"/>
                  </a:lnTo>
                  <a:cubicBezTo>
                    <a:pt x="452" y="637"/>
                    <a:pt x="524" y="645"/>
                    <a:pt x="596" y="645"/>
                  </a:cubicBezTo>
                  <a:cubicBezTo>
                    <a:pt x="808" y="645"/>
                    <a:pt x="1019" y="575"/>
                    <a:pt x="1114" y="451"/>
                  </a:cubicBezTo>
                  <a:cubicBezTo>
                    <a:pt x="1209" y="327"/>
                    <a:pt x="1154" y="187"/>
                    <a:pt x="999" y="97"/>
                  </a:cubicBezTo>
                  <a:cubicBezTo>
                    <a:pt x="944" y="65"/>
                    <a:pt x="884" y="42"/>
                    <a:pt x="821" y="28"/>
                  </a:cubicBezTo>
                  <a:cubicBezTo>
                    <a:pt x="747" y="9"/>
                    <a:pt x="669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36"/>
            <p:cNvSpPr/>
            <p:nvPr/>
          </p:nvSpPr>
          <p:spPr>
            <a:xfrm>
              <a:off x="5305875" y="4294950"/>
              <a:ext cx="31575" cy="16225"/>
            </a:xfrm>
            <a:custGeom>
              <a:rect b="b" l="l" r="r" t="t"/>
              <a:pathLst>
                <a:path extrusionOk="0" h="649" w="1263">
                  <a:moveTo>
                    <a:pt x="612" y="1"/>
                  </a:moveTo>
                  <a:cubicBezTo>
                    <a:pt x="531" y="1"/>
                    <a:pt x="450" y="11"/>
                    <a:pt x="374" y="32"/>
                  </a:cubicBezTo>
                  <a:cubicBezTo>
                    <a:pt x="112" y="119"/>
                    <a:pt x="1" y="307"/>
                    <a:pt x="136" y="467"/>
                  </a:cubicBezTo>
                  <a:lnTo>
                    <a:pt x="242" y="555"/>
                  </a:lnTo>
                  <a:cubicBezTo>
                    <a:pt x="348" y="615"/>
                    <a:pt x="488" y="648"/>
                    <a:pt x="633" y="648"/>
                  </a:cubicBezTo>
                  <a:cubicBezTo>
                    <a:pt x="713" y="648"/>
                    <a:pt x="795" y="638"/>
                    <a:pt x="873" y="616"/>
                  </a:cubicBezTo>
                  <a:cubicBezTo>
                    <a:pt x="1156" y="534"/>
                    <a:pt x="1262" y="342"/>
                    <a:pt x="1134" y="185"/>
                  </a:cubicBezTo>
                  <a:cubicBezTo>
                    <a:pt x="1103" y="152"/>
                    <a:pt x="1069" y="124"/>
                    <a:pt x="1030" y="102"/>
                  </a:cubicBezTo>
                  <a:cubicBezTo>
                    <a:pt x="919" y="38"/>
                    <a:pt x="766" y="1"/>
                    <a:pt x="61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3428775" y="5370700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599" y="1"/>
                  </a:moveTo>
                  <a:cubicBezTo>
                    <a:pt x="399" y="1"/>
                    <a:pt x="208" y="64"/>
                    <a:pt x="106" y="175"/>
                  </a:cubicBezTo>
                  <a:cubicBezTo>
                    <a:pt x="0" y="302"/>
                    <a:pt x="50" y="454"/>
                    <a:pt x="215" y="549"/>
                  </a:cubicBezTo>
                  <a:lnTo>
                    <a:pt x="350" y="610"/>
                  </a:lnTo>
                  <a:cubicBezTo>
                    <a:pt x="432" y="636"/>
                    <a:pt x="520" y="648"/>
                    <a:pt x="605" y="648"/>
                  </a:cubicBezTo>
                  <a:cubicBezTo>
                    <a:pt x="808" y="648"/>
                    <a:pt x="1003" y="582"/>
                    <a:pt x="1107" y="475"/>
                  </a:cubicBezTo>
                  <a:cubicBezTo>
                    <a:pt x="1214" y="345"/>
                    <a:pt x="1166" y="191"/>
                    <a:pt x="1002" y="96"/>
                  </a:cubicBezTo>
                  <a:cubicBezTo>
                    <a:pt x="959" y="72"/>
                    <a:pt x="912" y="53"/>
                    <a:pt x="863" y="40"/>
                  </a:cubicBezTo>
                  <a:cubicBezTo>
                    <a:pt x="778" y="13"/>
                    <a:pt x="68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36"/>
            <p:cNvSpPr/>
            <p:nvPr/>
          </p:nvSpPr>
          <p:spPr>
            <a:xfrm>
              <a:off x="5266125" y="4252350"/>
              <a:ext cx="31900" cy="16175"/>
            </a:xfrm>
            <a:custGeom>
              <a:rect b="b" l="l" r="r" t="t"/>
              <a:pathLst>
                <a:path extrusionOk="0" h="647" w="1276">
                  <a:moveTo>
                    <a:pt x="642" y="1"/>
                  </a:moveTo>
                  <a:cubicBezTo>
                    <a:pt x="548" y="1"/>
                    <a:pt x="452" y="15"/>
                    <a:pt x="367" y="45"/>
                  </a:cubicBezTo>
                  <a:cubicBezTo>
                    <a:pt x="91" y="132"/>
                    <a:pt x="0" y="324"/>
                    <a:pt x="149" y="484"/>
                  </a:cubicBezTo>
                  <a:lnTo>
                    <a:pt x="243" y="554"/>
                  </a:lnTo>
                  <a:cubicBezTo>
                    <a:pt x="346" y="614"/>
                    <a:pt x="492" y="647"/>
                    <a:pt x="637" y="647"/>
                  </a:cubicBezTo>
                  <a:cubicBezTo>
                    <a:pt x="732" y="647"/>
                    <a:pt x="826" y="633"/>
                    <a:pt x="909" y="604"/>
                  </a:cubicBezTo>
                  <a:cubicBezTo>
                    <a:pt x="1178" y="514"/>
                    <a:pt x="1276" y="316"/>
                    <a:pt x="1120" y="161"/>
                  </a:cubicBezTo>
                  <a:cubicBezTo>
                    <a:pt x="1092" y="134"/>
                    <a:pt x="1063" y="112"/>
                    <a:pt x="1029" y="94"/>
                  </a:cubicBezTo>
                  <a:cubicBezTo>
                    <a:pt x="925" y="33"/>
                    <a:pt x="784" y="1"/>
                    <a:pt x="64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36"/>
            <p:cNvSpPr/>
            <p:nvPr/>
          </p:nvSpPr>
          <p:spPr>
            <a:xfrm>
              <a:off x="3355450" y="5347325"/>
              <a:ext cx="30575" cy="16125"/>
            </a:xfrm>
            <a:custGeom>
              <a:rect b="b" l="l" r="r" t="t"/>
              <a:pathLst>
                <a:path extrusionOk="0" h="645" w="1223">
                  <a:moveTo>
                    <a:pt x="616" y="0"/>
                  </a:moveTo>
                  <a:cubicBezTo>
                    <a:pt x="424" y="0"/>
                    <a:pt x="236" y="56"/>
                    <a:pt x="127" y="158"/>
                  </a:cubicBezTo>
                  <a:cubicBezTo>
                    <a:pt x="0" y="281"/>
                    <a:pt x="44" y="454"/>
                    <a:pt x="215" y="551"/>
                  </a:cubicBezTo>
                  <a:lnTo>
                    <a:pt x="321" y="597"/>
                  </a:lnTo>
                  <a:cubicBezTo>
                    <a:pt x="415" y="629"/>
                    <a:pt x="515" y="644"/>
                    <a:pt x="612" y="644"/>
                  </a:cubicBezTo>
                  <a:cubicBezTo>
                    <a:pt x="804" y="644"/>
                    <a:pt x="986" y="586"/>
                    <a:pt x="1093" y="486"/>
                  </a:cubicBezTo>
                  <a:cubicBezTo>
                    <a:pt x="1223" y="355"/>
                    <a:pt x="1184" y="196"/>
                    <a:pt x="1008" y="94"/>
                  </a:cubicBezTo>
                  <a:cubicBezTo>
                    <a:pt x="971" y="73"/>
                    <a:pt x="933" y="55"/>
                    <a:pt x="892" y="43"/>
                  </a:cubicBezTo>
                  <a:cubicBezTo>
                    <a:pt x="805" y="14"/>
                    <a:pt x="710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36"/>
            <p:cNvSpPr/>
            <p:nvPr/>
          </p:nvSpPr>
          <p:spPr>
            <a:xfrm>
              <a:off x="5222275" y="4211150"/>
              <a:ext cx="31925" cy="16050"/>
            </a:xfrm>
            <a:custGeom>
              <a:rect b="b" l="l" r="r" t="t"/>
              <a:pathLst>
                <a:path extrusionOk="0" h="642" w="1277">
                  <a:moveTo>
                    <a:pt x="632" y="0"/>
                  </a:moveTo>
                  <a:cubicBezTo>
                    <a:pt x="526" y="0"/>
                    <a:pt x="420" y="17"/>
                    <a:pt x="326" y="51"/>
                  </a:cubicBezTo>
                  <a:cubicBezTo>
                    <a:pt x="70" y="150"/>
                    <a:pt x="1" y="347"/>
                    <a:pt x="165" y="499"/>
                  </a:cubicBezTo>
                  <a:lnTo>
                    <a:pt x="236" y="547"/>
                  </a:lnTo>
                  <a:cubicBezTo>
                    <a:pt x="344" y="610"/>
                    <a:pt x="490" y="642"/>
                    <a:pt x="637" y="642"/>
                  </a:cubicBezTo>
                  <a:cubicBezTo>
                    <a:pt x="742" y="642"/>
                    <a:pt x="847" y="626"/>
                    <a:pt x="937" y="593"/>
                  </a:cubicBezTo>
                  <a:cubicBezTo>
                    <a:pt x="1200" y="499"/>
                    <a:pt x="1276" y="297"/>
                    <a:pt x="1106" y="150"/>
                  </a:cubicBezTo>
                  <a:cubicBezTo>
                    <a:pt x="1082" y="128"/>
                    <a:pt x="1057" y="110"/>
                    <a:pt x="1029" y="94"/>
                  </a:cubicBezTo>
                  <a:cubicBezTo>
                    <a:pt x="924" y="33"/>
                    <a:pt x="779" y="0"/>
                    <a:pt x="63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36"/>
            <p:cNvSpPr/>
            <p:nvPr/>
          </p:nvSpPr>
          <p:spPr>
            <a:xfrm>
              <a:off x="3284775" y="5321450"/>
              <a:ext cx="30725" cy="16200"/>
            </a:xfrm>
            <a:custGeom>
              <a:rect b="b" l="l" r="r" t="t"/>
              <a:pathLst>
                <a:path extrusionOk="0" h="648" w="1229">
                  <a:moveTo>
                    <a:pt x="614" y="1"/>
                  </a:moveTo>
                  <a:cubicBezTo>
                    <a:pt x="434" y="1"/>
                    <a:pt x="256" y="50"/>
                    <a:pt x="141" y="142"/>
                  </a:cubicBezTo>
                  <a:cubicBezTo>
                    <a:pt x="0" y="273"/>
                    <a:pt x="37" y="442"/>
                    <a:pt x="222" y="548"/>
                  </a:cubicBezTo>
                  <a:lnTo>
                    <a:pt x="307" y="590"/>
                  </a:lnTo>
                  <a:cubicBezTo>
                    <a:pt x="401" y="628"/>
                    <a:pt x="510" y="647"/>
                    <a:pt x="618" y="647"/>
                  </a:cubicBezTo>
                  <a:cubicBezTo>
                    <a:pt x="793" y="647"/>
                    <a:pt x="964" y="597"/>
                    <a:pt x="1065" y="503"/>
                  </a:cubicBezTo>
                  <a:cubicBezTo>
                    <a:pt x="1228" y="371"/>
                    <a:pt x="1189" y="199"/>
                    <a:pt x="1001" y="92"/>
                  </a:cubicBezTo>
                  <a:cubicBezTo>
                    <a:pt x="978" y="78"/>
                    <a:pt x="952" y="66"/>
                    <a:pt x="927" y="56"/>
                  </a:cubicBezTo>
                  <a:cubicBezTo>
                    <a:pt x="831" y="19"/>
                    <a:pt x="723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36"/>
            <p:cNvSpPr/>
            <p:nvPr/>
          </p:nvSpPr>
          <p:spPr>
            <a:xfrm>
              <a:off x="5174225" y="4171550"/>
              <a:ext cx="31400" cy="16100"/>
            </a:xfrm>
            <a:custGeom>
              <a:rect b="b" l="l" r="r" t="t"/>
              <a:pathLst>
                <a:path extrusionOk="0" h="644" w="1256">
                  <a:moveTo>
                    <a:pt x="642" y="0"/>
                  </a:moveTo>
                  <a:cubicBezTo>
                    <a:pt x="524" y="0"/>
                    <a:pt x="403" y="22"/>
                    <a:pt x="297" y="67"/>
                  </a:cubicBezTo>
                  <a:cubicBezTo>
                    <a:pt x="49" y="169"/>
                    <a:pt x="1" y="371"/>
                    <a:pt x="193" y="514"/>
                  </a:cubicBezTo>
                  <a:lnTo>
                    <a:pt x="243" y="551"/>
                  </a:lnTo>
                  <a:cubicBezTo>
                    <a:pt x="345" y="610"/>
                    <a:pt x="488" y="643"/>
                    <a:pt x="634" y="643"/>
                  </a:cubicBezTo>
                  <a:cubicBezTo>
                    <a:pt x="750" y="643"/>
                    <a:pt x="868" y="622"/>
                    <a:pt x="967" y="576"/>
                  </a:cubicBezTo>
                  <a:cubicBezTo>
                    <a:pt x="1220" y="468"/>
                    <a:pt x="1255" y="268"/>
                    <a:pt x="1077" y="124"/>
                  </a:cubicBezTo>
                  <a:cubicBezTo>
                    <a:pt x="1061" y="113"/>
                    <a:pt x="1046" y="102"/>
                    <a:pt x="1029" y="92"/>
                  </a:cubicBezTo>
                  <a:cubicBezTo>
                    <a:pt x="924" y="32"/>
                    <a:pt x="785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36"/>
            <p:cNvSpPr/>
            <p:nvPr/>
          </p:nvSpPr>
          <p:spPr>
            <a:xfrm>
              <a:off x="3216925" y="5293150"/>
              <a:ext cx="30700" cy="16175"/>
            </a:xfrm>
            <a:custGeom>
              <a:rect b="b" l="l" r="r" t="t"/>
              <a:pathLst>
                <a:path extrusionOk="0" h="647" w="1228">
                  <a:moveTo>
                    <a:pt x="608" y="1"/>
                  </a:moveTo>
                  <a:cubicBezTo>
                    <a:pt x="442" y="1"/>
                    <a:pt x="277" y="43"/>
                    <a:pt x="170" y="124"/>
                  </a:cubicBezTo>
                  <a:cubicBezTo>
                    <a:pt x="0" y="255"/>
                    <a:pt x="16" y="436"/>
                    <a:pt x="215" y="551"/>
                  </a:cubicBezTo>
                  <a:lnTo>
                    <a:pt x="279" y="580"/>
                  </a:lnTo>
                  <a:lnTo>
                    <a:pt x="272" y="584"/>
                  </a:lnTo>
                  <a:cubicBezTo>
                    <a:pt x="373" y="626"/>
                    <a:pt x="489" y="647"/>
                    <a:pt x="604" y="647"/>
                  </a:cubicBezTo>
                  <a:cubicBezTo>
                    <a:pt x="773" y="647"/>
                    <a:pt x="941" y="602"/>
                    <a:pt x="1058" y="515"/>
                  </a:cubicBezTo>
                  <a:cubicBezTo>
                    <a:pt x="1227" y="386"/>
                    <a:pt x="1198" y="206"/>
                    <a:pt x="1005" y="95"/>
                  </a:cubicBezTo>
                  <a:cubicBezTo>
                    <a:pt x="987" y="85"/>
                    <a:pt x="968" y="75"/>
                    <a:pt x="950" y="67"/>
                  </a:cubicBezTo>
                  <a:cubicBezTo>
                    <a:pt x="849" y="22"/>
                    <a:pt x="728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36"/>
            <p:cNvSpPr/>
            <p:nvPr/>
          </p:nvSpPr>
          <p:spPr>
            <a:xfrm>
              <a:off x="5122450" y="4133600"/>
              <a:ext cx="31025" cy="16200"/>
            </a:xfrm>
            <a:custGeom>
              <a:rect b="b" l="l" r="r" t="t"/>
              <a:pathLst>
                <a:path extrusionOk="0" h="648" w="1241">
                  <a:moveTo>
                    <a:pt x="618" y="1"/>
                  </a:moveTo>
                  <a:cubicBezTo>
                    <a:pt x="492" y="1"/>
                    <a:pt x="365" y="25"/>
                    <a:pt x="261" y="74"/>
                  </a:cubicBezTo>
                  <a:cubicBezTo>
                    <a:pt x="28" y="192"/>
                    <a:pt x="0" y="397"/>
                    <a:pt x="199" y="530"/>
                  </a:cubicBezTo>
                  <a:lnTo>
                    <a:pt x="229" y="553"/>
                  </a:lnTo>
                  <a:cubicBezTo>
                    <a:pt x="334" y="615"/>
                    <a:pt x="478" y="647"/>
                    <a:pt x="623" y="647"/>
                  </a:cubicBezTo>
                  <a:cubicBezTo>
                    <a:pt x="750" y="647"/>
                    <a:pt x="878" y="622"/>
                    <a:pt x="980" y="570"/>
                  </a:cubicBezTo>
                  <a:cubicBezTo>
                    <a:pt x="1213" y="452"/>
                    <a:pt x="1241" y="254"/>
                    <a:pt x="1041" y="114"/>
                  </a:cubicBezTo>
                  <a:cubicBezTo>
                    <a:pt x="1030" y="107"/>
                    <a:pt x="1018" y="99"/>
                    <a:pt x="1005" y="91"/>
                  </a:cubicBezTo>
                  <a:cubicBezTo>
                    <a:pt x="900" y="31"/>
                    <a:pt x="760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36"/>
            <p:cNvSpPr/>
            <p:nvPr/>
          </p:nvSpPr>
          <p:spPr>
            <a:xfrm>
              <a:off x="3151900" y="5262500"/>
              <a:ext cx="30825" cy="16150"/>
            </a:xfrm>
            <a:custGeom>
              <a:rect b="b" l="l" r="r" t="t"/>
              <a:pathLst>
                <a:path extrusionOk="0" h="646" w="1233">
                  <a:moveTo>
                    <a:pt x="618" y="0"/>
                  </a:moveTo>
                  <a:cubicBezTo>
                    <a:pt x="462" y="0"/>
                    <a:pt x="306" y="38"/>
                    <a:pt x="198" y="110"/>
                  </a:cubicBezTo>
                  <a:cubicBezTo>
                    <a:pt x="0" y="242"/>
                    <a:pt x="23" y="434"/>
                    <a:pt x="229" y="553"/>
                  </a:cubicBezTo>
                  <a:lnTo>
                    <a:pt x="250" y="565"/>
                  </a:lnTo>
                  <a:cubicBezTo>
                    <a:pt x="356" y="620"/>
                    <a:pt x="486" y="646"/>
                    <a:pt x="616" y="646"/>
                  </a:cubicBezTo>
                  <a:cubicBezTo>
                    <a:pt x="774" y="646"/>
                    <a:pt x="931" y="607"/>
                    <a:pt x="1043" y="533"/>
                  </a:cubicBezTo>
                  <a:cubicBezTo>
                    <a:pt x="1233" y="407"/>
                    <a:pt x="1214" y="213"/>
                    <a:pt x="1005" y="91"/>
                  </a:cubicBezTo>
                  <a:cubicBezTo>
                    <a:pt x="996" y="87"/>
                    <a:pt x="987" y="82"/>
                    <a:pt x="977" y="78"/>
                  </a:cubicBezTo>
                  <a:cubicBezTo>
                    <a:pt x="875" y="25"/>
                    <a:pt x="747" y="0"/>
                    <a:pt x="61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36"/>
            <p:cNvSpPr/>
            <p:nvPr/>
          </p:nvSpPr>
          <p:spPr>
            <a:xfrm>
              <a:off x="5066775" y="4097575"/>
              <a:ext cx="30350" cy="16225"/>
            </a:xfrm>
            <a:custGeom>
              <a:rect b="b" l="l" r="r" t="t"/>
              <a:pathLst>
                <a:path extrusionOk="0" h="649" w="1214">
                  <a:moveTo>
                    <a:pt x="625" y="0"/>
                  </a:moveTo>
                  <a:cubicBezTo>
                    <a:pt x="483" y="0"/>
                    <a:pt x="339" y="33"/>
                    <a:pt x="225" y="95"/>
                  </a:cubicBezTo>
                  <a:cubicBezTo>
                    <a:pt x="7" y="213"/>
                    <a:pt x="1" y="414"/>
                    <a:pt x="207" y="550"/>
                  </a:cubicBezTo>
                  <a:lnTo>
                    <a:pt x="214" y="553"/>
                  </a:lnTo>
                  <a:cubicBezTo>
                    <a:pt x="323" y="616"/>
                    <a:pt x="466" y="648"/>
                    <a:pt x="610" y="648"/>
                  </a:cubicBezTo>
                  <a:cubicBezTo>
                    <a:pt x="749" y="648"/>
                    <a:pt x="890" y="618"/>
                    <a:pt x="1002" y="557"/>
                  </a:cubicBezTo>
                  <a:cubicBezTo>
                    <a:pt x="1214" y="435"/>
                    <a:pt x="1212" y="230"/>
                    <a:pt x="1013" y="99"/>
                  </a:cubicBezTo>
                  <a:lnTo>
                    <a:pt x="1000" y="90"/>
                  </a:lnTo>
                  <a:cubicBezTo>
                    <a:pt x="896" y="30"/>
                    <a:pt x="761" y="0"/>
                    <a:pt x="62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36"/>
            <p:cNvSpPr/>
            <p:nvPr/>
          </p:nvSpPr>
          <p:spPr>
            <a:xfrm>
              <a:off x="3090400" y="5229700"/>
              <a:ext cx="30725" cy="16125"/>
            </a:xfrm>
            <a:custGeom>
              <a:rect b="b" l="l" r="r" t="t"/>
              <a:pathLst>
                <a:path extrusionOk="0" h="645" w="1229">
                  <a:moveTo>
                    <a:pt x="620" y="0"/>
                  </a:moveTo>
                  <a:cubicBezTo>
                    <a:pt x="474" y="0"/>
                    <a:pt x="327" y="33"/>
                    <a:pt x="219" y="96"/>
                  </a:cubicBezTo>
                  <a:cubicBezTo>
                    <a:pt x="0" y="223"/>
                    <a:pt x="8" y="425"/>
                    <a:pt x="222" y="548"/>
                  </a:cubicBezTo>
                  <a:lnTo>
                    <a:pt x="229" y="552"/>
                  </a:lnTo>
                  <a:cubicBezTo>
                    <a:pt x="335" y="613"/>
                    <a:pt x="479" y="645"/>
                    <a:pt x="622" y="645"/>
                  </a:cubicBezTo>
                  <a:cubicBezTo>
                    <a:pt x="766" y="645"/>
                    <a:pt x="910" y="613"/>
                    <a:pt x="1016" y="548"/>
                  </a:cubicBezTo>
                  <a:cubicBezTo>
                    <a:pt x="1228" y="425"/>
                    <a:pt x="1220" y="214"/>
                    <a:pt x="1006" y="92"/>
                  </a:cubicBezTo>
                  <a:cubicBezTo>
                    <a:pt x="899" y="30"/>
                    <a:pt x="760" y="0"/>
                    <a:pt x="62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36"/>
            <p:cNvSpPr/>
            <p:nvPr/>
          </p:nvSpPr>
          <p:spPr>
            <a:xfrm>
              <a:off x="5007375" y="4063525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9" y="1"/>
                  </a:moveTo>
                  <a:cubicBezTo>
                    <a:pt x="453" y="1"/>
                    <a:pt x="307" y="34"/>
                    <a:pt x="198" y="102"/>
                  </a:cubicBezTo>
                  <a:cubicBezTo>
                    <a:pt x="0" y="233"/>
                    <a:pt x="2" y="429"/>
                    <a:pt x="215" y="553"/>
                  </a:cubicBezTo>
                  <a:lnTo>
                    <a:pt x="229" y="562"/>
                  </a:lnTo>
                  <a:cubicBezTo>
                    <a:pt x="336" y="619"/>
                    <a:pt x="476" y="647"/>
                    <a:pt x="614" y="647"/>
                  </a:cubicBezTo>
                  <a:cubicBezTo>
                    <a:pt x="763" y="647"/>
                    <a:pt x="911" y="615"/>
                    <a:pt x="1016" y="549"/>
                  </a:cubicBezTo>
                  <a:cubicBezTo>
                    <a:pt x="1221" y="414"/>
                    <a:pt x="1206" y="216"/>
                    <a:pt x="986" y="89"/>
                  </a:cubicBezTo>
                  <a:cubicBezTo>
                    <a:pt x="878" y="31"/>
                    <a:pt x="738" y="1"/>
                    <a:pt x="59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36"/>
            <p:cNvSpPr/>
            <p:nvPr/>
          </p:nvSpPr>
          <p:spPr>
            <a:xfrm>
              <a:off x="3032125" y="5194925"/>
              <a:ext cx="30850" cy="16175"/>
            </a:xfrm>
            <a:custGeom>
              <a:rect b="b" l="l" r="r" t="t"/>
              <a:pathLst>
                <a:path extrusionOk="0" h="647" w="1234">
                  <a:moveTo>
                    <a:pt x="624" y="0"/>
                  </a:moveTo>
                  <a:cubicBezTo>
                    <a:pt x="493" y="0"/>
                    <a:pt x="360" y="29"/>
                    <a:pt x="254" y="87"/>
                  </a:cubicBezTo>
                  <a:cubicBezTo>
                    <a:pt x="13" y="202"/>
                    <a:pt x="0" y="407"/>
                    <a:pt x="207" y="543"/>
                  </a:cubicBezTo>
                  <a:lnTo>
                    <a:pt x="221" y="550"/>
                  </a:lnTo>
                  <a:cubicBezTo>
                    <a:pt x="331" y="614"/>
                    <a:pt x="473" y="647"/>
                    <a:pt x="616" y="647"/>
                  </a:cubicBezTo>
                  <a:cubicBezTo>
                    <a:pt x="750" y="647"/>
                    <a:pt x="884" y="619"/>
                    <a:pt x="993" y="563"/>
                  </a:cubicBezTo>
                  <a:cubicBezTo>
                    <a:pt x="1234" y="440"/>
                    <a:pt x="1233" y="235"/>
                    <a:pt x="1026" y="107"/>
                  </a:cubicBezTo>
                  <a:cubicBezTo>
                    <a:pt x="1017" y="101"/>
                    <a:pt x="1010" y="97"/>
                    <a:pt x="1000" y="92"/>
                  </a:cubicBezTo>
                  <a:cubicBezTo>
                    <a:pt x="894" y="31"/>
                    <a:pt x="760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36"/>
            <p:cNvSpPr/>
            <p:nvPr/>
          </p:nvSpPr>
          <p:spPr>
            <a:xfrm>
              <a:off x="4944125" y="4031550"/>
              <a:ext cx="30825" cy="16250"/>
            </a:xfrm>
            <a:custGeom>
              <a:rect b="b" l="l" r="r" t="t"/>
              <a:pathLst>
                <a:path extrusionOk="0" h="650" w="1233">
                  <a:moveTo>
                    <a:pt x="618" y="1"/>
                  </a:moveTo>
                  <a:cubicBezTo>
                    <a:pt x="457" y="1"/>
                    <a:pt x="298" y="42"/>
                    <a:pt x="190" y="119"/>
                  </a:cubicBezTo>
                  <a:cubicBezTo>
                    <a:pt x="0" y="246"/>
                    <a:pt x="30" y="436"/>
                    <a:pt x="236" y="554"/>
                  </a:cubicBezTo>
                  <a:lnTo>
                    <a:pt x="264" y="572"/>
                  </a:lnTo>
                  <a:cubicBezTo>
                    <a:pt x="367" y="624"/>
                    <a:pt x="494" y="649"/>
                    <a:pt x="621" y="649"/>
                  </a:cubicBezTo>
                  <a:cubicBezTo>
                    <a:pt x="782" y="649"/>
                    <a:pt x="941" y="608"/>
                    <a:pt x="1043" y="530"/>
                  </a:cubicBezTo>
                  <a:cubicBezTo>
                    <a:pt x="1233" y="405"/>
                    <a:pt x="1216" y="217"/>
                    <a:pt x="1022" y="105"/>
                  </a:cubicBezTo>
                  <a:cubicBezTo>
                    <a:pt x="1005" y="94"/>
                    <a:pt x="987" y="86"/>
                    <a:pt x="970" y="77"/>
                  </a:cubicBezTo>
                  <a:cubicBezTo>
                    <a:pt x="868" y="26"/>
                    <a:pt x="742" y="1"/>
                    <a:pt x="61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>
              <a:off x="2977475" y="5158150"/>
              <a:ext cx="31050" cy="16150"/>
            </a:xfrm>
            <a:custGeom>
              <a:rect b="b" l="l" r="r" t="t"/>
              <a:pathLst>
                <a:path extrusionOk="0" h="646" w="1242">
                  <a:moveTo>
                    <a:pt x="624" y="0"/>
                  </a:moveTo>
                  <a:cubicBezTo>
                    <a:pt x="504" y="0"/>
                    <a:pt x="381" y="24"/>
                    <a:pt x="275" y="71"/>
                  </a:cubicBezTo>
                  <a:cubicBezTo>
                    <a:pt x="42" y="183"/>
                    <a:pt x="1" y="388"/>
                    <a:pt x="193" y="523"/>
                  </a:cubicBezTo>
                  <a:lnTo>
                    <a:pt x="236" y="548"/>
                  </a:lnTo>
                  <a:cubicBezTo>
                    <a:pt x="348" y="612"/>
                    <a:pt x="493" y="645"/>
                    <a:pt x="635" y="645"/>
                  </a:cubicBezTo>
                  <a:cubicBezTo>
                    <a:pt x="756" y="645"/>
                    <a:pt x="876" y="621"/>
                    <a:pt x="974" y="573"/>
                  </a:cubicBezTo>
                  <a:cubicBezTo>
                    <a:pt x="1220" y="461"/>
                    <a:pt x="1241" y="261"/>
                    <a:pt x="1056" y="121"/>
                  </a:cubicBezTo>
                  <a:cubicBezTo>
                    <a:pt x="1043" y="112"/>
                    <a:pt x="1029" y="103"/>
                    <a:pt x="1015" y="96"/>
                  </a:cubicBezTo>
                  <a:cubicBezTo>
                    <a:pt x="907" y="33"/>
                    <a:pt x="767" y="0"/>
                    <a:pt x="624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36"/>
            <p:cNvSpPr/>
            <p:nvPr/>
          </p:nvSpPr>
          <p:spPr>
            <a:xfrm>
              <a:off x="4878575" y="4001850"/>
              <a:ext cx="30550" cy="16200"/>
            </a:xfrm>
            <a:custGeom>
              <a:rect b="b" l="l" r="r" t="t"/>
              <a:pathLst>
                <a:path extrusionOk="0" h="648" w="1222">
                  <a:moveTo>
                    <a:pt x="597" y="1"/>
                  </a:moveTo>
                  <a:cubicBezTo>
                    <a:pt x="429" y="1"/>
                    <a:pt x="264" y="46"/>
                    <a:pt x="155" y="133"/>
                  </a:cubicBezTo>
                  <a:cubicBezTo>
                    <a:pt x="0" y="264"/>
                    <a:pt x="23" y="441"/>
                    <a:pt x="214" y="552"/>
                  </a:cubicBezTo>
                  <a:lnTo>
                    <a:pt x="285" y="585"/>
                  </a:lnTo>
                  <a:cubicBezTo>
                    <a:pt x="386" y="627"/>
                    <a:pt x="502" y="648"/>
                    <a:pt x="616" y="648"/>
                  </a:cubicBezTo>
                  <a:cubicBezTo>
                    <a:pt x="782" y="648"/>
                    <a:pt x="943" y="603"/>
                    <a:pt x="1043" y="515"/>
                  </a:cubicBezTo>
                  <a:cubicBezTo>
                    <a:pt x="1221" y="383"/>
                    <a:pt x="1192" y="210"/>
                    <a:pt x="1005" y="103"/>
                  </a:cubicBezTo>
                  <a:cubicBezTo>
                    <a:pt x="982" y="89"/>
                    <a:pt x="959" y="78"/>
                    <a:pt x="934" y="68"/>
                  </a:cubicBezTo>
                  <a:cubicBezTo>
                    <a:pt x="833" y="23"/>
                    <a:pt x="714" y="1"/>
                    <a:pt x="59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36"/>
            <p:cNvSpPr/>
            <p:nvPr/>
          </p:nvSpPr>
          <p:spPr>
            <a:xfrm>
              <a:off x="2926775" y="511962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25" y="1"/>
                  </a:moveTo>
                  <a:cubicBezTo>
                    <a:pt x="514" y="1"/>
                    <a:pt x="401" y="19"/>
                    <a:pt x="303" y="56"/>
                  </a:cubicBezTo>
                  <a:cubicBezTo>
                    <a:pt x="63" y="164"/>
                    <a:pt x="0" y="365"/>
                    <a:pt x="171" y="512"/>
                  </a:cubicBezTo>
                  <a:lnTo>
                    <a:pt x="242" y="553"/>
                  </a:lnTo>
                  <a:cubicBezTo>
                    <a:pt x="344" y="612"/>
                    <a:pt x="490" y="645"/>
                    <a:pt x="637" y="645"/>
                  </a:cubicBezTo>
                  <a:cubicBezTo>
                    <a:pt x="747" y="645"/>
                    <a:pt x="858" y="627"/>
                    <a:pt x="951" y="586"/>
                  </a:cubicBezTo>
                  <a:cubicBezTo>
                    <a:pt x="1205" y="479"/>
                    <a:pt x="1269" y="278"/>
                    <a:pt x="1084" y="139"/>
                  </a:cubicBezTo>
                  <a:cubicBezTo>
                    <a:pt x="1063" y="121"/>
                    <a:pt x="1040" y="105"/>
                    <a:pt x="1018" y="91"/>
                  </a:cubicBezTo>
                  <a:cubicBezTo>
                    <a:pt x="913" y="31"/>
                    <a:pt x="770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>
              <a:off x="4809300" y="3974550"/>
              <a:ext cx="30825" cy="16075"/>
            </a:xfrm>
            <a:custGeom>
              <a:rect b="b" l="l" r="r" t="t"/>
              <a:pathLst>
                <a:path extrusionOk="0" h="643" w="1233">
                  <a:moveTo>
                    <a:pt x="617" y="1"/>
                  </a:moveTo>
                  <a:cubicBezTo>
                    <a:pt x="435" y="1"/>
                    <a:pt x="259" y="52"/>
                    <a:pt x="156" y="149"/>
                  </a:cubicBezTo>
                  <a:cubicBezTo>
                    <a:pt x="0" y="273"/>
                    <a:pt x="38" y="441"/>
                    <a:pt x="222" y="548"/>
                  </a:cubicBezTo>
                  <a:lnTo>
                    <a:pt x="314" y="593"/>
                  </a:lnTo>
                  <a:cubicBezTo>
                    <a:pt x="407" y="626"/>
                    <a:pt x="511" y="642"/>
                    <a:pt x="613" y="642"/>
                  </a:cubicBezTo>
                  <a:cubicBezTo>
                    <a:pt x="800" y="642"/>
                    <a:pt x="982" y="589"/>
                    <a:pt x="1086" y="491"/>
                  </a:cubicBezTo>
                  <a:cubicBezTo>
                    <a:pt x="1232" y="364"/>
                    <a:pt x="1199" y="199"/>
                    <a:pt x="1021" y="96"/>
                  </a:cubicBezTo>
                  <a:cubicBezTo>
                    <a:pt x="988" y="78"/>
                    <a:pt x="955" y="63"/>
                    <a:pt x="920" y="52"/>
                  </a:cubicBezTo>
                  <a:cubicBezTo>
                    <a:pt x="825" y="17"/>
                    <a:pt x="720" y="1"/>
                    <a:pt x="61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>
              <a:off x="2880100" y="5079300"/>
              <a:ext cx="31750" cy="16200"/>
            </a:xfrm>
            <a:custGeom>
              <a:rect b="b" l="l" r="r" t="t"/>
              <a:pathLst>
                <a:path extrusionOk="0" h="648" w="1270">
                  <a:moveTo>
                    <a:pt x="642" y="0"/>
                  </a:moveTo>
                  <a:cubicBezTo>
                    <a:pt x="541" y="0"/>
                    <a:pt x="438" y="17"/>
                    <a:pt x="347" y="52"/>
                  </a:cubicBezTo>
                  <a:cubicBezTo>
                    <a:pt x="85" y="147"/>
                    <a:pt x="1" y="344"/>
                    <a:pt x="165" y="496"/>
                  </a:cubicBezTo>
                  <a:lnTo>
                    <a:pt x="250" y="553"/>
                  </a:lnTo>
                  <a:cubicBezTo>
                    <a:pt x="357" y="615"/>
                    <a:pt x="502" y="648"/>
                    <a:pt x="647" y="648"/>
                  </a:cubicBezTo>
                  <a:cubicBezTo>
                    <a:pt x="745" y="648"/>
                    <a:pt x="843" y="633"/>
                    <a:pt x="931" y="602"/>
                  </a:cubicBezTo>
                  <a:cubicBezTo>
                    <a:pt x="1186" y="503"/>
                    <a:pt x="1269" y="306"/>
                    <a:pt x="1105" y="154"/>
                  </a:cubicBezTo>
                  <a:cubicBezTo>
                    <a:pt x="1080" y="129"/>
                    <a:pt x="1051" y="108"/>
                    <a:pt x="1020" y="90"/>
                  </a:cubicBezTo>
                  <a:cubicBezTo>
                    <a:pt x="918" y="31"/>
                    <a:pt x="781" y="0"/>
                    <a:pt x="64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36"/>
            <p:cNvSpPr/>
            <p:nvPr/>
          </p:nvSpPr>
          <p:spPr>
            <a:xfrm>
              <a:off x="4737750" y="39495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11" y="0"/>
                  </a:moveTo>
                  <a:cubicBezTo>
                    <a:pt x="416" y="0"/>
                    <a:pt x="225" y="61"/>
                    <a:pt x="120" y="167"/>
                  </a:cubicBezTo>
                  <a:cubicBezTo>
                    <a:pt x="0" y="294"/>
                    <a:pt x="44" y="450"/>
                    <a:pt x="222" y="552"/>
                  </a:cubicBezTo>
                  <a:lnTo>
                    <a:pt x="342" y="606"/>
                  </a:lnTo>
                  <a:cubicBezTo>
                    <a:pt x="426" y="633"/>
                    <a:pt x="519" y="647"/>
                    <a:pt x="611" y="647"/>
                  </a:cubicBezTo>
                  <a:cubicBezTo>
                    <a:pt x="807" y="647"/>
                    <a:pt x="1000" y="587"/>
                    <a:pt x="1100" y="478"/>
                  </a:cubicBezTo>
                  <a:cubicBezTo>
                    <a:pt x="1223" y="353"/>
                    <a:pt x="1181" y="195"/>
                    <a:pt x="1011" y="97"/>
                  </a:cubicBezTo>
                  <a:cubicBezTo>
                    <a:pt x="971" y="74"/>
                    <a:pt x="929" y="56"/>
                    <a:pt x="886" y="43"/>
                  </a:cubicBezTo>
                  <a:cubicBezTo>
                    <a:pt x="799" y="14"/>
                    <a:pt x="704" y="0"/>
                    <a:pt x="61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36"/>
            <p:cNvSpPr/>
            <p:nvPr/>
          </p:nvSpPr>
          <p:spPr>
            <a:xfrm>
              <a:off x="2837700" y="5037700"/>
              <a:ext cx="31750" cy="16025"/>
            </a:xfrm>
            <a:custGeom>
              <a:rect b="b" l="l" r="r" t="t"/>
              <a:pathLst>
                <a:path extrusionOk="0" h="641" w="1270">
                  <a:moveTo>
                    <a:pt x="651" y="0"/>
                  </a:moveTo>
                  <a:cubicBezTo>
                    <a:pt x="558" y="0"/>
                    <a:pt x="463" y="14"/>
                    <a:pt x="374" y="41"/>
                  </a:cubicBezTo>
                  <a:cubicBezTo>
                    <a:pt x="112" y="119"/>
                    <a:pt x="1" y="316"/>
                    <a:pt x="150" y="468"/>
                  </a:cubicBezTo>
                  <a:lnTo>
                    <a:pt x="250" y="550"/>
                  </a:lnTo>
                  <a:cubicBezTo>
                    <a:pt x="350" y="608"/>
                    <a:pt x="492" y="641"/>
                    <a:pt x="635" y="641"/>
                  </a:cubicBezTo>
                  <a:cubicBezTo>
                    <a:pt x="727" y="641"/>
                    <a:pt x="819" y="627"/>
                    <a:pt x="902" y="599"/>
                  </a:cubicBezTo>
                  <a:cubicBezTo>
                    <a:pt x="1171" y="516"/>
                    <a:pt x="1269" y="320"/>
                    <a:pt x="1134" y="168"/>
                  </a:cubicBezTo>
                  <a:cubicBezTo>
                    <a:pt x="1105" y="137"/>
                    <a:pt x="1071" y="112"/>
                    <a:pt x="1035" y="91"/>
                  </a:cubicBezTo>
                  <a:cubicBezTo>
                    <a:pt x="932" y="32"/>
                    <a:pt x="794" y="0"/>
                    <a:pt x="65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36"/>
            <p:cNvSpPr/>
            <p:nvPr/>
          </p:nvSpPr>
          <p:spPr>
            <a:xfrm>
              <a:off x="4663550" y="3927125"/>
              <a:ext cx="30550" cy="16175"/>
            </a:xfrm>
            <a:custGeom>
              <a:rect b="b" l="l" r="r" t="t"/>
              <a:pathLst>
                <a:path extrusionOk="0" h="647" w="1222">
                  <a:moveTo>
                    <a:pt x="615" y="0"/>
                  </a:moveTo>
                  <a:cubicBezTo>
                    <a:pt x="413" y="0"/>
                    <a:pt x="216" y="68"/>
                    <a:pt x="121" y="183"/>
                  </a:cubicBezTo>
                  <a:cubicBezTo>
                    <a:pt x="1" y="309"/>
                    <a:pt x="51" y="453"/>
                    <a:pt x="222" y="552"/>
                  </a:cubicBezTo>
                  <a:lnTo>
                    <a:pt x="371" y="613"/>
                  </a:lnTo>
                  <a:cubicBezTo>
                    <a:pt x="450" y="636"/>
                    <a:pt x="533" y="647"/>
                    <a:pt x="614" y="647"/>
                  </a:cubicBezTo>
                  <a:cubicBezTo>
                    <a:pt x="824" y="647"/>
                    <a:pt x="1023" y="575"/>
                    <a:pt x="1114" y="463"/>
                  </a:cubicBezTo>
                  <a:cubicBezTo>
                    <a:pt x="1222" y="335"/>
                    <a:pt x="1174" y="185"/>
                    <a:pt x="1011" y="91"/>
                  </a:cubicBezTo>
                  <a:cubicBezTo>
                    <a:pt x="964" y="66"/>
                    <a:pt x="915" y="45"/>
                    <a:pt x="864" y="31"/>
                  </a:cubicBezTo>
                  <a:lnTo>
                    <a:pt x="857" y="35"/>
                  </a:lnTo>
                  <a:cubicBezTo>
                    <a:pt x="779" y="11"/>
                    <a:pt x="697" y="0"/>
                    <a:pt x="61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36"/>
            <p:cNvSpPr/>
            <p:nvPr/>
          </p:nvSpPr>
          <p:spPr>
            <a:xfrm>
              <a:off x="2800075" y="4994400"/>
              <a:ext cx="31550" cy="16250"/>
            </a:xfrm>
            <a:custGeom>
              <a:rect b="b" l="l" r="r" t="t"/>
              <a:pathLst>
                <a:path extrusionOk="0" h="650" w="1262">
                  <a:moveTo>
                    <a:pt x="633" y="0"/>
                  </a:moveTo>
                  <a:cubicBezTo>
                    <a:pt x="553" y="0"/>
                    <a:pt x="472" y="10"/>
                    <a:pt x="395" y="32"/>
                  </a:cubicBezTo>
                  <a:cubicBezTo>
                    <a:pt x="112" y="106"/>
                    <a:pt x="0" y="302"/>
                    <a:pt x="128" y="460"/>
                  </a:cubicBezTo>
                  <a:lnTo>
                    <a:pt x="243" y="549"/>
                  </a:lnTo>
                  <a:cubicBezTo>
                    <a:pt x="351" y="612"/>
                    <a:pt x="496" y="650"/>
                    <a:pt x="646" y="650"/>
                  </a:cubicBezTo>
                  <a:cubicBezTo>
                    <a:pt x="722" y="650"/>
                    <a:pt x="799" y="640"/>
                    <a:pt x="873" y="619"/>
                  </a:cubicBezTo>
                  <a:cubicBezTo>
                    <a:pt x="1149" y="541"/>
                    <a:pt x="1262" y="353"/>
                    <a:pt x="1140" y="184"/>
                  </a:cubicBezTo>
                  <a:cubicBezTo>
                    <a:pt x="1110" y="149"/>
                    <a:pt x="1072" y="118"/>
                    <a:pt x="1032" y="96"/>
                  </a:cubicBezTo>
                  <a:cubicBezTo>
                    <a:pt x="925" y="35"/>
                    <a:pt x="781" y="0"/>
                    <a:pt x="63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36"/>
            <p:cNvSpPr/>
            <p:nvPr/>
          </p:nvSpPr>
          <p:spPr>
            <a:xfrm>
              <a:off x="4587400" y="3907400"/>
              <a:ext cx="30575" cy="16175"/>
            </a:xfrm>
            <a:custGeom>
              <a:rect b="b" l="l" r="r" t="t"/>
              <a:pathLst>
                <a:path extrusionOk="0" h="647" w="1223">
                  <a:moveTo>
                    <a:pt x="620" y="1"/>
                  </a:moveTo>
                  <a:cubicBezTo>
                    <a:pt x="398" y="1"/>
                    <a:pt x="186" y="75"/>
                    <a:pt x="100" y="199"/>
                  </a:cubicBezTo>
                  <a:cubicBezTo>
                    <a:pt x="1" y="323"/>
                    <a:pt x="73" y="463"/>
                    <a:pt x="230" y="553"/>
                  </a:cubicBezTo>
                  <a:lnTo>
                    <a:pt x="408" y="623"/>
                  </a:lnTo>
                  <a:cubicBezTo>
                    <a:pt x="476" y="639"/>
                    <a:pt x="546" y="646"/>
                    <a:pt x="614" y="646"/>
                  </a:cubicBezTo>
                  <a:cubicBezTo>
                    <a:pt x="833" y="646"/>
                    <a:pt x="1041" y="571"/>
                    <a:pt x="1137" y="446"/>
                  </a:cubicBezTo>
                  <a:cubicBezTo>
                    <a:pt x="1222" y="322"/>
                    <a:pt x="1165" y="181"/>
                    <a:pt x="1009" y="92"/>
                  </a:cubicBezTo>
                  <a:cubicBezTo>
                    <a:pt x="953" y="60"/>
                    <a:pt x="892" y="38"/>
                    <a:pt x="829" y="24"/>
                  </a:cubicBezTo>
                  <a:cubicBezTo>
                    <a:pt x="761" y="8"/>
                    <a:pt x="690" y="1"/>
                    <a:pt x="62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36"/>
            <p:cNvSpPr/>
            <p:nvPr/>
          </p:nvSpPr>
          <p:spPr>
            <a:xfrm>
              <a:off x="2766650" y="4949850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36" y="1"/>
                  </a:moveTo>
                  <a:cubicBezTo>
                    <a:pt x="567" y="1"/>
                    <a:pt x="498" y="8"/>
                    <a:pt x="431" y="24"/>
                  </a:cubicBezTo>
                  <a:cubicBezTo>
                    <a:pt x="141" y="94"/>
                    <a:pt x="0" y="274"/>
                    <a:pt x="122" y="442"/>
                  </a:cubicBezTo>
                  <a:lnTo>
                    <a:pt x="244" y="552"/>
                  </a:lnTo>
                  <a:cubicBezTo>
                    <a:pt x="348" y="612"/>
                    <a:pt x="489" y="647"/>
                    <a:pt x="639" y="647"/>
                  </a:cubicBezTo>
                  <a:cubicBezTo>
                    <a:pt x="705" y="647"/>
                    <a:pt x="773" y="640"/>
                    <a:pt x="839" y="626"/>
                  </a:cubicBezTo>
                  <a:cubicBezTo>
                    <a:pt x="1129" y="566"/>
                    <a:pt x="1270" y="368"/>
                    <a:pt x="1163" y="208"/>
                  </a:cubicBezTo>
                  <a:cubicBezTo>
                    <a:pt x="1128" y="164"/>
                    <a:pt x="1085" y="126"/>
                    <a:pt x="1035" y="98"/>
                  </a:cubicBezTo>
                  <a:cubicBezTo>
                    <a:pt x="928" y="36"/>
                    <a:pt x="784" y="1"/>
                    <a:pt x="63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36"/>
            <p:cNvSpPr/>
            <p:nvPr/>
          </p:nvSpPr>
          <p:spPr>
            <a:xfrm>
              <a:off x="4509900" y="3890375"/>
              <a:ext cx="29625" cy="16150"/>
            </a:xfrm>
            <a:custGeom>
              <a:rect b="b" l="l" r="r" t="t"/>
              <a:pathLst>
                <a:path extrusionOk="0" h="646" w="1185">
                  <a:moveTo>
                    <a:pt x="588" y="0"/>
                  </a:moveTo>
                  <a:cubicBezTo>
                    <a:pt x="357" y="0"/>
                    <a:pt x="141" y="86"/>
                    <a:pt x="64" y="215"/>
                  </a:cubicBezTo>
                  <a:cubicBezTo>
                    <a:pt x="1" y="335"/>
                    <a:pt x="44" y="466"/>
                    <a:pt x="193" y="553"/>
                  </a:cubicBezTo>
                  <a:lnTo>
                    <a:pt x="413" y="631"/>
                  </a:lnTo>
                  <a:cubicBezTo>
                    <a:pt x="470" y="641"/>
                    <a:pt x="527" y="646"/>
                    <a:pt x="584" y="646"/>
                  </a:cubicBezTo>
                  <a:cubicBezTo>
                    <a:pt x="821" y="646"/>
                    <a:pt x="1046" y="562"/>
                    <a:pt x="1113" y="430"/>
                  </a:cubicBezTo>
                  <a:cubicBezTo>
                    <a:pt x="1184" y="306"/>
                    <a:pt x="1123" y="178"/>
                    <a:pt x="978" y="94"/>
                  </a:cubicBezTo>
                  <a:cubicBezTo>
                    <a:pt x="914" y="58"/>
                    <a:pt x="844" y="33"/>
                    <a:pt x="772" y="19"/>
                  </a:cubicBezTo>
                  <a:cubicBezTo>
                    <a:pt x="711" y="6"/>
                    <a:pt x="649" y="0"/>
                    <a:pt x="58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36"/>
            <p:cNvSpPr/>
            <p:nvPr/>
          </p:nvSpPr>
          <p:spPr>
            <a:xfrm>
              <a:off x="2738200" y="4904325"/>
              <a:ext cx="31425" cy="16200"/>
            </a:xfrm>
            <a:custGeom>
              <a:rect b="b" l="l" r="r" t="t"/>
              <a:pathLst>
                <a:path extrusionOk="0" h="648" w="1257">
                  <a:moveTo>
                    <a:pt x="625" y="1"/>
                  </a:moveTo>
                  <a:cubicBezTo>
                    <a:pt x="566" y="1"/>
                    <a:pt x="506" y="6"/>
                    <a:pt x="447" y="18"/>
                  </a:cubicBezTo>
                  <a:cubicBezTo>
                    <a:pt x="171" y="71"/>
                    <a:pt x="1" y="260"/>
                    <a:pt x="101" y="425"/>
                  </a:cubicBezTo>
                  <a:lnTo>
                    <a:pt x="238" y="552"/>
                  </a:lnTo>
                  <a:cubicBezTo>
                    <a:pt x="343" y="612"/>
                    <a:pt x="489" y="648"/>
                    <a:pt x="642" y="648"/>
                  </a:cubicBezTo>
                  <a:cubicBezTo>
                    <a:pt x="696" y="648"/>
                    <a:pt x="751" y="643"/>
                    <a:pt x="805" y="634"/>
                  </a:cubicBezTo>
                  <a:cubicBezTo>
                    <a:pt x="1095" y="571"/>
                    <a:pt x="1257" y="387"/>
                    <a:pt x="1156" y="223"/>
                  </a:cubicBezTo>
                  <a:lnTo>
                    <a:pt x="1156" y="223"/>
                  </a:lnTo>
                  <a:lnTo>
                    <a:pt x="1165" y="227"/>
                  </a:lnTo>
                  <a:cubicBezTo>
                    <a:pt x="1130" y="172"/>
                    <a:pt x="1081" y="128"/>
                    <a:pt x="1025" y="97"/>
                  </a:cubicBezTo>
                  <a:cubicBezTo>
                    <a:pt x="919" y="36"/>
                    <a:pt x="776" y="1"/>
                    <a:pt x="62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36"/>
            <p:cNvSpPr/>
            <p:nvPr/>
          </p:nvSpPr>
          <p:spPr>
            <a:xfrm>
              <a:off x="4430075" y="3876050"/>
              <a:ext cx="29650" cy="16100"/>
            </a:xfrm>
            <a:custGeom>
              <a:rect b="b" l="l" r="r" t="t"/>
              <a:pathLst>
                <a:path extrusionOk="0" h="644" w="1186">
                  <a:moveTo>
                    <a:pt x="592" y="1"/>
                  </a:moveTo>
                  <a:cubicBezTo>
                    <a:pt x="354" y="1"/>
                    <a:pt x="127" y="98"/>
                    <a:pt x="56" y="235"/>
                  </a:cubicBezTo>
                  <a:cubicBezTo>
                    <a:pt x="0" y="349"/>
                    <a:pt x="64" y="469"/>
                    <a:pt x="207" y="551"/>
                  </a:cubicBezTo>
                  <a:lnTo>
                    <a:pt x="449" y="632"/>
                  </a:lnTo>
                  <a:cubicBezTo>
                    <a:pt x="497" y="640"/>
                    <a:pt x="546" y="644"/>
                    <a:pt x="594" y="644"/>
                  </a:cubicBezTo>
                  <a:cubicBezTo>
                    <a:pt x="837" y="644"/>
                    <a:pt x="1064" y="551"/>
                    <a:pt x="1128" y="411"/>
                  </a:cubicBezTo>
                  <a:cubicBezTo>
                    <a:pt x="1185" y="295"/>
                    <a:pt x="1127" y="175"/>
                    <a:pt x="989" y="96"/>
                  </a:cubicBezTo>
                  <a:cubicBezTo>
                    <a:pt x="911" y="52"/>
                    <a:pt x="824" y="25"/>
                    <a:pt x="736" y="13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36"/>
            <p:cNvSpPr/>
            <p:nvPr/>
          </p:nvSpPr>
          <p:spPr>
            <a:xfrm>
              <a:off x="2714575" y="4857875"/>
              <a:ext cx="31050" cy="16250"/>
            </a:xfrm>
            <a:custGeom>
              <a:rect b="b" l="l" r="r" t="t"/>
              <a:pathLst>
                <a:path extrusionOk="0" h="650" w="1242">
                  <a:moveTo>
                    <a:pt x="602" y="0"/>
                  </a:moveTo>
                  <a:cubicBezTo>
                    <a:pt x="562" y="0"/>
                    <a:pt x="522" y="3"/>
                    <a:pt x="482" y="8"/>
                  </a:cubicBezTo>
                  <a:cubicBezTo>
                    <a:pt x="176" y="52"/>
                    <a:pt x="1" y="229"/>
                    <a:pt x="79" y="406"/>
                  </a:cubicBezTo>
                  <a:lnTo>
                    <a:pt x="222" y="554"/>
                  </a:lnTo>
                  <a:cubicBezTo>
                    <a:pt x="325" y="614"/>
                    <a:pt x="470" y="649"/>
                    <a:pt x="625" y="649"/>
                  </a:cubicBezTo>
                  <a:cubicBezTo>
                    <a:pt x="673" y="649"/>
                    <a:pt x="721" y="646"/>
                    <a:pt x="769" y="639"/>
                  </a:cubicBezTo>
                  <a:cubicBezTo>
                    <a:pt x="1066" y="590"/>
                    <a:pt x="1241" y="415"/>
                    <a:pt x="1170" y="242"/>
                  </a:cubicBezTo>
                  <a:cubicBezTo>
                    <a:pt x="1134" y="183"/>
                    <a:pt x="1084" y="135"/>
                    <a:pt x="1023" y="103"/>
                  </a:cubicBezTo>
                  <a:cubicBezTo>
                    <a:pt x="911" y="38"/>
                    <a:pt x="759" y="0"/>
                    <a:pt x="60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36"/>
            <p:cNvSpPr/>
            <p:nvPr/>
          </p:nvSpPr>
          <p:spPr>
            <a:xfrm>
              <a:off x="4349400" y="3864450"/>
              <a:ext cx="29025" cy="16225"/>
            </a:xfrm>
            <a:custGeom>
              <a:rect b="b" l="l" r="r" t="t"/>
              <a:pathLst>
                <a:path extrusionOk="0" h="649" w="1161">
                  <a:moveTo>
                    <a:pt x="597" y="0"/>
                  </a:moveTo>
                  <a:cubicBezTo>
                    <a:pt x="328" y="0"/>
                    <a:pt x="84" y="103"/>
                    <a:pt x="28" y="260"/>
                  </a:cubicBezTo>
                  <a:cubicBezTo>
                    <a:pt x="0" y="367"/>
                    <a:pt x="64" y="477"/>
                    <a:pt x="184" y="547"/>
                  </a:cubicBezTo>
                  <a:cubicBezTo>
                    <a:pt x="274" y="600"/>
                    <a:pt x="374" y="634"/>
                    <a:pt x="476" y="642"/>
                  </a:cubicBezTo>
                  <a:cubicBezTo>
                    <a:pt x="513" y="647"/>
                    <a:pt x="550" y="649"/>
                    <a:pt x="587" y="649"/>
                  </a:cubicBezTo>
                  <a:cubicBezTo>
                    <a:pt x="839" y="649"/>
                    <a:pt x="1071" y="542"/>
                    <a:pt x="1120" y="391"/>
                  </a:cubicBezTo>
                  <a:cubicBezTo>
                    <a:pt x="1160" y="278"/>
                    <a:pt x="1099" y="167"/>
                    <a:pt x="968" y="91"/>
                  </a:cubicBezTo>
                  <a:cubicBezTo>
                    <a:pt x="883" y="45"/>
                    <a:pt x="789" y="16"/>
                    <a:pt x="693" y="5"/>
                  </a:cubicBezTo>
                  <a:cubicBezTo>
                    <a:pt x="661" y="2"/>
                    <a:pt x="629" y="0"/>
                    <a:pt x="59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36"/>
            <p:cNvSpPr/>
            <p:nvPr/>
          </p:nvSpPr>
          <p:spPr>
            <a:xfrm>
              <a:off x="2696050" y="4810750"/>
              <a:ext cx="30200" cy="16150"/>
            </a:xfrm>
            <a:custGeom>
              <a:rect b="b" l="l" r="r" t="t"/>
              <a:pathLst>
                <a:path extrusionOk="0" h="646" w="1208">
                  <a:moveTo>
                    <a:pt x="614" y="1"/>
                  </a:moveTo>
                  <a:cubicBezTo>
                    <a:pt x="575" y="1"/>
                    <a:pt x="535" y="3"/>
                    <a:pt x="495" y="8"/>
                  </a:cubicBezTo>
                  <a:cubicBezTo>
                    <a:pt x="190" y="37"/>
                    <a:pt x="0" y="205"/>
                    <a:pt x="50" y="382"/>
                  </a:cubicBezTo>
                  <a:lnTo>
                    <a:pt x="215" y="550"/>
                  </a:lnTo>
                  <a:cubicBezTo>
                    <a:pt x="315" y="608"/>
                    <a:pt x="459" y="646"/>
                    <a:pt x="614" y="646"/>
                  </a:cubicBezTo>
                  <a:cubicBezTo>
                    <a:pt x="646" y="646"/>
                    <a:pt x="679" y="644"/>
                    <a:pt x="711" y="641"/>
                  </a:cubicBezTo>
                  <a:cubicBezTo>
                    <a:pt x="1016" y="603"/>
                    <a:pt x="1207" y="435"/>
                    <a:pt x="1149" y="263"/>
                  </a:cubicBezTo>
                  <a:cubicBezTo>
                    <a:pt x="1128" y="195"/>
                    <a:pt x="1072" y="138"/>
                    <a:pt x="995" y="92"/>
                  </a:cubicBezTo>
                  <a:cubicBezTo>
                    <a:pt x="896" y="35"/>
                    <a:pt x="761" y="1"/>
                    <a:pt x="61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36"/>
            <p:cNvSpPr/>
            <p:nvPr/>
          </p:nvSpPr>
          <p:spPr>
            <a:xfrm>
              <a:off x="4267300" y="3855800"/>
              <a:ext cx="28975" cy="16100"/>
            </a:xfrm>
            <a:custGeom>
              <a:rect b="b" l="l" r="r" t="t"/>
              <a:pathLst>
                <a:path extrusionOk="0" h="644" w="1159">
                  <a:moveTo>
                    <a:pt x="566" y="1"/>
                  </a:moveTo>
                  <a:cubicBezTo>
                    <a:pt x="299" y="1"/>
                    <a:pt x="72" y="114"/>
                    <a:pt x="28" y="273"/>
                  </a:cubicBezTo>
                  <a:cubicBezTo>
                    <a:pt x="0" y="379"/>
                    <a:pt x="57" y="478"/>
                    <a:pt x="186" y="552"/>
                  </a:cubicBezTo>
                  <a:cubicBezTo>
                    <a:pt x="279" y="603"/>
                    <a:pt x="384" y="634"/>
                    <a:pt x="491" y="638"/>
                  </a:cubicBezTo>
                  <a:cubicBezTo>
                    <a:pt x="525" y="642"/>
                    <a:pt x="559" y="643"/>
                    <a:pt x="593" y="643"/>
                  </a:cubicBezTo>
                  <a:cubicBezTo>
                    <a:pt x="863" y="643"/>
                    <a:pt x="1091" y="528"/>
                    <a:pt x="1133" y="372"/>
                  </a:cubicBezTo>
                  <a:cubicBezTo>
                    <a:pt x="1159" y="269"/>
                    <a:pt x="1093" y="165"/>
                    <a:pt x="970" y="94"/>
                  </a:cubicBezTo>
                  <a:cubicBezTo>
                    <a:pt x="874" y="41"/>
                    <a:pt x="767" y="11"/>
                    <a:pt x="658" y="5"/>
                  </a:cubicBezTo>
                  <a:cubicBezTo>
                    <a:pt x="627" y="2"/>
                    <a:pt x="597" y="1"/>
                    <a:pt x="56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36"/>
            <p:cNvSpPr/>
            <p:nvPr/>
          </p:nvSpPr>
          <p:spPr>
            <a:xfrm>
              <a:off x="2681975" y="4763025"/>
              <a:ext cx="29800" cy="16125"/>
            </a:xfrm>
            <a:custGeom>
              <a:rect b="b" l="l" r="r" t="t"/>
              <a:pathLst>
                <a:path extrusionOk="0" h="645" w="1192">
                  <a:moveTo>
                    <a:pt x="601" y="0"/>
                  </a:moveTo>
                  <a:cubicBezTo>
                    <a:pt x="576" y="0"/>
                    <a:pt x="550" y="1"/>
                    <a:pt x="524" y="3"/>
                  </a:cubicBezTo>
                  <a:cubicBezTo>
                    <a:pt x="219" y="24"/>
                    <a:pt x="0" y="184"/>
                    <a:pt x="50" y="368"/>
                  </a:cubicBezTo>
                  <a:cubicBezTo>
                    <a:pt x="73" y="438"/>
                    <a:pt x="123" y="501"/>
                    <a:pt x="208" y="550"/>
                  </a:cubicBezTo>
                  <a:cubicBezTo>
                    <a:pt x="310" y="608"/>
                    <a:pt x="451" y="644"/>
                    <a:pt x="603" y="644"/>
                  </a:cubicBezTo>
                  <a:cubicBezTo>
                    <a:pt x="632" y="644"/>
                    <a:pt x="661" y="643"/>
                    <a:pt x="690" y="640"/>
                  </a:cubicBezTo>
                  <a:cubicBezTo>
                    <a:pt x="987" y="615"/>
                    <a:pt x="1192" y="455"/>
                    <a:pt x="1156" y="279"/>
                  </a:cubicBezTo>
                  <a:cubicBezTo>
                    <a:pt x="1135" y="205"/>
                    <a:pt x="1076" y="141"/>
                    <a:pt x="994" y="94"/>
                  </a:cubicBezTo>
                  <a:cubicBezTo>
                    <a:pt x="892" y="35"/>
                    <a:pt x="754" y="0"/>
                    <a:pt x="60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4184500" y="3849950"/>
              <a:ext cx="28500" cy="16100"/>
            </a:xfrm>
            <a:custGeom>
              <a:rect b="b" l="l" r="r" t="t"/>
              <a:pathLst>
                <a:path extrusionOk="0" h="644" w="1140">
                  <a:moveTo>
                    <a:pt x="585" y="0"/>
                  </a:moveTo>
                  <a:cubicBezTo>
                    <a:pt x="296" y="0"/>
                    <a:pt x="53" y="124"/>
                    <a:pt x="14" y="298"/>
                  </a:cubicBezTo>
                  <a:cubicBezTo>
                    <a:pt x="0" y="395"/>
                    <a:pt x="57" y="486"/>
                    <a:pt x="179" y="556"/>
                  </a:cubicBezTo>
                  <a:cubicBezTo>
                    <a:pt x="264" y="604"/>
                    <a:pt x="385" y="634"/>
                    <a:pt x="527" y="642"/>
                  </a:cubicBezTo>
                  <a:cubicBezTo>
                    <a:pt x="545" y="643"/>
                    <a:pt x="564" y="643"/>
                    <a:pt x="582" y="643"/>
                  </a:cubicBezTo>
                  <a:cubicBezTo>
                    <a:pt x="869" y="643"/>
                    <a:pt x="1101" y="520"/>
                    <a:pt x="1121" y="355"/>
                  </a:cubicBezTo>
                  <a:cubicBezTo>
                    <a:pt x="1139" y="254"/>
                    <a:pt x="1076" y="162"/>
                    <a:pt x="962" y="97"/>
                  </a:cubicBezTo>
                  <a:cubicBezTo>
                    <a:pt x="857" y="40"/>
                    <a:pt x="740" y="6"/>
                    <a:pt x="622" y="1"/>
                  </a:cubicBezTo>
                  <a:cubicBezTo>
                    <a:pt x="609" y="0"/>
                    <a:pt x="597" y="0"/>
                    <a:pt x="58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36"/>
            <p:cNvSpPr/>
            <p:nvPr/>
          </p:nvSpPr>
          <p:spPr>
            <a:xfrm>
              <a:off x="2673525" y="4714825"/>
              <a:ext cx="28950" cy="16200"/>
            </a:xfrm>
            <a:custGeom>
              <a:rect b="b" l="l" r="r" t="t"/>
              <a:pathLst>
                <a:path extrusionOk="0" h="648" w="1158">
                  <a:moveTo>
                    <a:pt x="572" y="1"/>
                  </a:moveTo>
                  <a:cubicBezTo>
                    <a:pt x="556" y="1"/>
                    <a:pt x="541" y="1"/>
                    <a:pt x="525" y="2"/>
                  </a:cubicBezTo>
                  <a:cubicBezTo>
                    <a:pt x="227" y="19"/>
                    <a:pt x="1" y="175"/>
                    <a:pt x="23" y="351"/>
                  </a:cubicBezTo>
                  <a:cubicBezTo>
                    <a:pt x="30" y="429"/>
                    <a:pt x="87" y="502"/>
                    <a:pt x="174" y="553"/>
                  </a:cubicBezTo>
                  <a:cubicBezTo>
                    <a:pt x="276" y="612"/>
                    <a:pt x="419" y="647"/>
                    <a:pt x="571" y="647"/>
                  </a:cubicBezTo>
                  <a:cubicBezTo>
                    <a:pt x="587" y="647"/>
                    <a:pt x="603" y="647"/>
                    <a:pt x="620" y="646"/>
                  </a:cubicBezTo>
                  <a:cubicBezTo>
                    <a:pt x="932" y="631"/>
                    <a:pt x="1158" y="475"/>
                    <a:pt x="1128" y="302"/>
                  </a:cubicBezTo>
                  <a:cubicBezTo>
                    <a:pt x="1119" y="222"/>
                    <a:pt x="1057" y="148"/>
                    <a:pt x="964" y="95"/>
                  </a:cubicBezTo>
                  <a:cubicBezTo>
                    <a:pt x="863" y="37"/>
                    <a:pt x="724" y="1"/>
                    <a:pt x="57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36"/>
            <p:cNvSpPr/>
            <p:nvPr/>
          </p:nvSpPr>
          <p:spPr>
            <a:xfrm>
              <a:off x="4101375" y="3847000"/>
              <a:ext cx="28300" cy="16175"/>
            </a:xfrm>
            <a:custGeom>
              <a:rect b="b" l="l" r="r" t="t"/>
              <a:pathLst>
                <a:path extrusionOk="0" h="647" w="1132">
                  <a:moveTo>
                    <a:pt x="567" y="0"/>
                  </a:moveTo>
                  <a:cubicBezTo>
                    <a:pt x="268" y="0"/>
                    <a:pt x="21" y="139"/>
                    <a:pt x="15" y="313"/>
                  </a:cubicBezTo>
                  <a:cubicBezTo>
                    <a:pt x="1" y="403"/>
                    <a:pt x="65" y="490"/>
                    <a:pt x="172" y="551"/>
                  </a:cubicBezTo>
                  <a:cubicBezTo>
                    <a:pt x="286" y="614"/>
                    <a:pt x="416" y="646"/>
                    <a:pt x="548" y="646"/>
                  </a:cubicBezTo>
                  <a:cubicBezTo>
                    <a:pt x="557" y="646"/>
                    <a:pt x="566" y="646"/>
                    <a:pt x="575" y="646"/>
                  </a:cubicBezTo>
                  <a:cubicBezTo>
                    <a:pt x="874" y="646"/>
                    <a:pt x="1115" y="508"/>
                    <a:pt x="1127" y="333"/>
                  </a:cubicBezTo>
                  <a:cubicBezTo>
                    <a:pt x="1131" y="241"/>
                    <a:pt x="1066" y="156"/>
                    <a:pt x="960" y="96"/>
                  </a:cubicBezTo>
                  <a:cubicBezTo>
                    <a:pt x="861" y="39"/>
                    <a:pt x="727" y="3"/>
                    <a:pt x="581" y="0"/>
                  </a:cubicBezTo>
                  <a:cubicBezTo>
                    <a:pt x="576" y="0"/>
                    <a:pt x="572" y="0"/>
                    <a:pt x="56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69700" y="4666625"/>
              <a:ext cx="28075" cy="16150"/>
            </a:xfrm>
            <a:custGeom>
              <a:rect b="b" l="l" r="r" t="t"/>
              <a:pathLst>
                <a:path extrusionOk="0" h="646" w="1123">
                  <a:moveTo>
                    <a:pt x="569" y="1"/>
                  </a:moveTo>
                  <a:cubicBezTo>
                    <a:pt x="564" y="1"/>
                    <a:pt x="558" y="1"/>
                    <a:pt x="552" y="1"/>
                  </a:cubicBezTo>
                  <a:cubicBezTo>
                    <a:pt x="248" y="5"/>
                    <a:pt x="0" y="149"/>
                    <a:pt x="2" y="328"/>
                  </a:cubicBezTo>
                  <a:cubicBezTo>
                    <a:pt x="9" y="415"/>
                    <a:pt x="66" y="489"/>
                    <a:pt x="173" y="550"/>
                  </a:cubicBezTo>
                  <a:cubicBezTo>
                    <a:pt x="288" y="613"/>
                    <a:pt x="416" y="645"/>
                    <a:pt x="546" y="645"/>
                  </a:cubicBezTo>
                  <a:cubicBezTo>
                    <a:pt x="557" y="645"/>
                    <a:pt x="567" y="645"/>
                    <a:pt x="577" y="645"/>
                  </a:cubicBezTo>
                  <a:cubicBezTo>
                    <a:pt x="883" y="641"/>
                    <a:pt x="1122" y="493"/>
                    <a:pt x="1114" y="316"/>
                  </a:cubicBezTo>
                  <a:cubicBezTo>
                    <a:pt x="1118" y="231"/>
                    <a:pt x="1057" y="151"/>
                    <a:pt x="958" y="94"/>
                  </a:cubicBezTo>
                  <a:cubicBezTo>
                    <a:pt x="857" y="36"/>
                    <a:pt x="719" y="1"/>
                    <a:pt x="56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36"/>
            <p:cNvSpPr/>
            <p:nvPr/>
          </p:nvSpPr>
          <p:spPr>
            <a:xfrm>
              <a:off x="4017700" y="3846975"/>
              <a:ext cx="28250" cy="16075"/>
            </a:xfrm>
            <a:custGeom>
              <a:rect b="b" l="l" r="r" t="t"/>
              <a:pathLst>
                <a:path extrusionOk="0" h="643" w="1130">
                  <a:moveTo>
                    <a:pt x="577" y="1"/>
                  </a:moveTo>
                  <a:cubicBezTo>
                    <a:pt x="569" y="1"/>
                    <a:pt x="561" y="1"/>
                    <a:pt x="553" y="1"/>
                  </a:cubicBezTo>
                  <a:cubicBezTo>
                    <a:pt x="241" y="1"/>
                    <a:pt x="1" y="149"/>
                    <a:pt x="9" y="326"/>
                  </a:cubicBezTo>
                  <a:cubicBezTo>
                    <a:pt x="23" y="417"/>
                    <a:pt x="80" y="491"/>
                    <a:pt x="181" y="548"/>
                  </a:cubicBezTo>
                  <a:cubicBezTo>
                    <a:pt x="281" y="606"/>
                    <a:pt x="408" y="643"/>
                    <a:pt x="560" y="643"/>
                  </a:cubicBezTo>
                  <a:cubicBezTo>
                    <a:pt x="568" y="643"/>
                    <a:pt x="577" y="643"/>
                    <a:pt x="585" y="643"/>
                  </a:cubicBezTo>
                  <a:cubicBezTo>
                    <a:pt x="897" y="634"/>
                    <a:pt x="1130" y="491"/>
                    <a:pt x="1122" y="314"/>
                  </a:cubicBezTo>
                  <a:cubicBezTo>
                    <a:pt x="1117" y="229"/>
                    <a:pt x="1055" y="150"/>
                    <a:pt x="957" y="95"/>
                  </a:cubicBezTo>
                  <a:cubicBezTo>
                    <a:pt x="857" y="37"/>
                    <a:pt x="721" y="1"/>
                    <a:pt x="577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36"/>
            <p:cNvSpPr/>
            <p:nvPr/>
          </p:nvSpPr>
          <p:spPr>
            <a:xfrm>
              <a:off x="2670350" y="4618250"/>
              <a:ext cx="28375" cy="16075"/>
            </a:xfrm>
            <a:custGeom>
              <a:rect b="b" l="l" r="r" t="t"/>
              <a:pathLst>
                <a:path extrusionOk="0" h="643" w="1135">
                  <a:moveTo>
                    <a:pt x="571" y="1"/>
                  </a:moveTo>
                  <a:cubicBezTo>
                    <a:pt x="270" y="1"/>
                    <a:pt x="27" y="130"/>
                    <a:pt x="1" y="305"/>
                  </a:cubicBezTo>
                  <a:lnTo>
                    <a:pt x="15" y="313"/>
                  </a:lnTo>
                  <a:cubicBezTo>
                    <a:pt x="8" y="400"/>
                    <a:pt x="72" y="486"/>
                    <a:pt x="179" y="547"/>
                  </a:cubicBezTo>
                  <a:cubicBezTo>
                    <a:pt x="271" y="600"/>
                    <a:pt x="406" y="638"/>
                    <a:pt x="542" y="642"/>
                  </a:cubicBezTo>
                  <a:cubicBezTo>
                    <a:pt x="551" y="643"/>
                    <a:pt x="559" y="643"/>
                    <a:pt x="568" y="643"/>
                  </a:cubicBezTo>
                  <a:cubicBezTo>
                    <a:pt x="868" y="643"/>
                    <a:pt x="1122" y="506"/>
                    <a:pt x="1127" y="334"/>
                  </a:cubicBezTo>
                  <a:cubicBezTo>
                    <a:pt x="1134" y="244"/>
                    <a:pt x="1070" y="156"/>
                    <a:pt x="963" y="94"/>
                  </a:cubicBezTo>
                  <a:cubicBezTo>
                    <a:pt x="850" y="33"/>
                    <a:pt x="723" y="1"/>
                    <a:pt x="595" y="1"/>
                  </a:cubicBezTo>
                  <a:cubicBezTo>
                    <a:pt x="587" y="1"/>
                    <a:pt x="579" y="1"/>
                    <a:pt x="57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934075" y="3849775"/>
              <a:ext cx="29300" cy="16125"/>
            </a:xfrm>
            <a:custGeom>
              <a:rect b="b" l="l" r="r" t="t"/>
              <a:pathLst>
                <a:path extrusionOk="0" h="645" w="1172">
                  <a:moveTo>
                    <a:pt x="573" y="0"/>
                  </a:moveTo>
                  <a:cubicBezTo>
                    <a:pt x="559" y="0"/>
                    <a:pt x="545" y="0"/>
                    <a:pt x="531" y="1"/>
                  </a:cubicBezTo>
                  <a:cubicBezTo>
                    <a:pt x="226" y="13"/>
                    <a:pt x="0" y="169"/>
                    <a:pt x="23" y="347"/>
                  </a:cubicBezTo>
                  <a:cubicBezTo>
                    <a:pt x="37" y="427"/>
                    <a:pt x="101" y="497"/>
                    <a:pt x="187" y="547"/>
                  </a:cubicBezTo>
                  <a:cubicBezTo>
                    <a:pt x="304" y="611"/>
                    <a:pt x="436" y="645"/>
                    <a:pt x="569" y="645"/>
                  </a:cubicBezTo>
                  <a:cubicBezTo>
                    <a:pt x="591" y="645"/>
                    <a:pt x="612" y="644"/>
                    <a:pt x="633" y="642"/>
                  </a:cubicBezTo>
                  <a:cubicBezTo>
                    <a:pt x="931" y="625"/>
                    <a:pt x="1171" y="469"/>
                    <a:pt x="1142" y="288"/>
                  </a:cubicBezTo>
                  <a:cubicBezTo>
                    <a:pt x="1127" y="213"/>
                    <a:pt x="1068" y="146"/>
                    <a:pt x="982" y="97"/>
                  </a:cubicBezTo>
                  <a:cubicBezTo>
                    <a:pt x="878" y="37"/>
                    <a:pt x="731" y="0"/>
                    <a:pt x="57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2675925" y="4569900"/>
              <a:ext cx="28750" cy="16225"/>
            </a:xfrm>
            <a:custGeom>
              <a:rect b="b" l="l" r="r" t="t"/>
              <a:pathLst>
                <a:path extrusionOk="0" h="649" w="1150">
                  <a:moveTo>
                    <a:pt x="583" y="0"/>
                  </a:moveTo>
                  <a:cubicBezTo>
                    <a:pt x="294" y="0"/>
                    <a:pt x="53" y="127"/>
                    <a:pt x="20" y="293"/>
                  </a:cubicBezTo>
                  <a:cubicBezTo>
                    <a:pt x="1" y="396"/>
                    <a:pt x="72" y="487"/>
                    <a:pt x="185" y="552"/>
                  </a:cubicBezTo>
                  <a:cubicBezTo>
                    <a:pt x="288" y="608"/>
                    <a:pt x="402" y="640"/>
                    <a:pt x="519" y="647"/>
                  </a:cubicBezTo>
                  <a:cubicBezTo>
                    <a:pt x="537" y="648"/>
                    <a:pt x="555" y="648"/>
                    <a:pt x="572" y="648"/>
                  </a:cubicBezTo>
                  <a:cubicBezTo>
                    <a:pt x="861" y="648"/>
                    <a:pt x="1101" y="529"/>
                    <a:pt x="1134" y="354"/>
                  </a:cubicBezTo>
                  <a:cubicBezTo>
                    <a:pt x="1149" y="257"/>
                    <a:pt x="1084" y="162"/>
                    <a:pt x="970" y="95"/>
                  </a:cubicBezTo>
                  <a:cubicBezTo>
                    <a:pt x="867" y="39"/>
                    <a:pt x="752" y="7"/>
                    <a:pt x="637" y="2"/>
                  </a:cubicBezTo>
                  <a:cubicBezTo>
                    <a:pt x="619" y="1"/>
                    <a:pt x="601" y="0"/>
                    <a:pt x="58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850825" y="3855400"/>
              <a:ext cx="29675" cy="16175"/>
            </a:xfrm>
            <a:custGeom>
              <a:rect b="b" l="l" r="r" t="t"/>
              <a:pathLst>
                <a:path extrusionOk="0" h="647" w="1187">
                  <a:moveTo>
                    <a:pt x="593" y="0"/>
                  </a:moveTo>
                  <a:cubicBezTo>
                    <a:pt x="564" y="0"/>
                    <a:pt x="534" y="2"/>
                    <a:pt x="503" y="4"/>
                  </a:cubicBezTo>
                  <a:cubicBezTo>
                    <a:pt x="205" y="31"/>
                    <a:pt x="0" y="190"/>
                    <a:pt x="45" y="371"/>
                  </a:cubicBezTo>
                  <a:cubicBezTo>
                    <a:pt x="70" y="446"/>
                    <a:pt x="123" y="510"/>
                    <a:pt x="194" y="548"/>
                  </a:cubicBezTo>
                  <a:cubicBezTo>
                    <a:pt x="299" y="609"/>
                    <a:pt x="433" y="647"/>
                    <a:pt x="584" y="647"/>
                  </a:cubicBezTo>
                  <a:cubicBezTo>
                    <a:pt x="616" y="647"/>
                    <a:pt x="649" y="645"/>
                    <a:pt x="683" y="641"/>
                  </a:cubicBezTo>
                  <a:cubicBezTo>
                    <a:pt x="982" y="618"/>
                    <a:pt x="1186" y="449"/>
                    <a:pt x="1149" y="272"/>
                  </a:cubicBezTo>
                  <a:cubicBezTo>
                    <a:pt x="1127" y="204"/>
                    <a:pt x="1069" y="142"/>
                    <a:pt x="989" y="95"/>
                  </a:cubicBezTo>
                  <a:cubicBezTo>
                    <a:pt x="887" y="36"/>
                    <a:pt x="748" y="0"/>
                    <a:pt x="59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2686500" y="4522000"/>
              <a:ext cx="29175" cy="16225"/>
            </a:xfrm>
            <a:custGeom>
              <a:rect b="b" l="l" r="r" t="t"/>
              <a:pathLst>
                <a:path extrusionOk="0" h="649" w="1167">
                  <a:moveTo>
                    <a:pt x="584" y="1"/>
                  </a:moveTo>
                  <a:cubicBezTo>
                    <a:pt x="323" y="1"/>
                    <a:pt x="78" y="116"/>
                    <a:pt x="42" y="271"/>
                  </a:cubicBezTo>
                  <a:cubicBezTo>
                    <a:pt x="0" y="379"/>
                    <a:pt x="71" y="485"/>
                    <a:pt x="193" y="554"/>
                  </a:cubicBezTo>
                  <a:cubicBezTo>
                    <a:pt x="271" y="600"/>
                    <a:pt x="384" y="632"/>
                    <a:pt x="490" y="645"/>
                  </a:cubicBezTo>
                  <a:cubicBezTo>
                    <a:pt x="517" y="647"/>
                    <a:pt x="545" y="648"/>
                    <a:pt x="573" y="648"/>
                  </a:cubicBezTo>
                  <a:cubicBezTo>
                    <a:pt x="853" y="648"/>
                    <a:pt x="1095" y="535"/>
                    <a:pt x="1134" y="379"/>
                  </a:cubicBezTo>
                  <a:cubicBezTo>
                    <a:pt x="1167" y="270"/>
                    <a:pt x="1106" y="167"/>
                    <a:pt x="983" y="97"/>
                  </a:cubicBezTo>
                  <a:cubicBezTo>
                    <a:pt x="887" y="46"/>
                    <a:pt x="781" y="14"/>
                    <a:pt x="671" y="5"/>
                  </a:cubicBezTo>
                  <a:cubicBezTo>
                    <a:pt x="642" y="2"/>
                    <a:pt x="613" y="1"/>
                    <a:pt x="58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768300" y="3863875"/>
              <a:ext cx="30375" cy="16200"/>
            </a:xfrm>
            <a:custGeom>
              <a:rect b="b" l="l" r="r" t="t"/>
              <a:pathLst>
                <a:path extrusionOk="0" h="648" w="1215">
                  <a:moveTo>
                    <a:pt x="603" y="0"/>
                  </a:moveTo>
                  <a:cubicBezTo>
                    <a:pt x="567" y="0"/>
                    <a:pt x="531" y="3"/>
                    <a:pt x="495" y="7"/>
                  </a:cubicBezTo>
                  <a:cubicBezTo>
                    <a:pt x="184" y="49"/>
                    <a:pt x="0" y="220"/>
                    <a:pt x="59" y="393"/>
                  </a:cubicBezTo>
                  <a:lnTo>
                    <a:pt x="208" y="553"/>
                  </a:lnTo>
                  <a:cubicBezTo>
                    <a:pt x="309" y="612"/>
                    <a:pt x="450" y="648"/>
                    <a:pt x="603" y="648"/>
                  </a:cubicBezTo>
                  <a:cubicBezTo>
                    <a:pt x="644" y="648"/>
                    <a:pt x="685" y="645"/>
                    <a:pt x="727" y="640"/>
                  </a:cubicBezTo>
                  <a:cubicBezTo>
                    <a:pt x="1024" y="606"/>
                    <a:pt x="1214" y="431"/>
                    <a:pt x="1156" y="266"/>
                  </a:cubicBezTo>
                  <a:cubicBezTo>
                    <a:pt x="1129" y="199"/>
                    <a:pt x="1072" y="141"/>
                    <a:pt x="994" y="96"/>
                  </a:cubicBezTo>
                  <a:cubicBezTo>
                    <a:pt x="889" y="36"/>
                    <a:pt x="749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2702150" y="4474575"/>
              <a:ext cx="29325" cy="16175"/>
            </a:xfrm>
            <a:custGeom>
              <a:rect b="b" l="l" r="r" t="t"/>
              <a:pathLst>
                <a:path extrusionOk="0" h="647" w="1173">
                  <a:moveTo>
                    <a:pt x="580" y="1"/>
                  </a:moveTo>
                  <a:cubicBezTo>
                    <a:pt x="321" y="1"/>
                    <a:pt x="102" y="106"/>
                    <a:pt x="35" y="250"/>
                  </a:cubicBezTo>
                  <a:cubicBezTo>
                    <a:pt x="0" y="362"/>
                    <a:pt x="59" y="476"/>
                    <a:pt x="194" y="554"/>
                  </a:cubicBezTo>
                  <a:lnTo>
                    <a:pt x="463" y="636"/>
                  </a:lnTo>
                  <a:cubicBezTo>
                    <a:pt x="509" y="643"/>
                    <a:pt x="554" y="647"/>
                    <a:pt x="599" y="647"/>
                  </a:cubicBezTo>
                  <a:cubicBezTo>
                    <a:pt x="852" y="647"/>
                    <a:pt x="1074" y="542"/>
                    <a:pt x="1128" y="399"/>
                  </a:cubicBezTo>
                  <a:cubicBezTo>
                    <a:pt x="1172" y="282"/>
                    <a:pt x="1112" y="169"/>
                    <a:pt x="981" y="94"/>
                  </a:cubicBezTo>
                  <a:cubicBezTo>
                    <a:pt x="896" y="47"/>
                    <a:pt x="803" y="19"/>
                    <a:pt x="708" y="9"/>
                  </a:cubicBezTo>
                  <a:cubicBezTo>
                    <a:pt x="665" y="3"/>
                    <a:pt x="622" y="1"/>
                    <a:pt x="580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686850" y="3875275"/>
              <a:ext cx="30900" cy="16200"/>
            </a:xfrm>
            <a:custGeom>
              <a:rect b="b" l="l" r="r" t="t"/>
              <a:pathLst>
                <a:path extrusionOk="0" h="648" w="1236">
                  <a:moveTo>
                    <a:pt x="611" y="1"/>
                  </a:moveTo>
                  <a:cubicBezTo>
                    <a:pt x="564" y="1"/>
                    <a:pt x="516" y="4"/>
                    <a:pt x="468" y="11"/>
                  </a:cubicBezTo>
                  <a:cubicBezTo>
                    <a:pt x="178" y="65"/>
                    <a:pt x="1" y="241"/>
                    <a:pt x="87" y="405"/>
                  </a:cubicBezTo>
                  <a:lnTo>
                    <a:pt x="229" y="553"/>
                  </a:lnTo>
                  <a:cubicBezTo>
                    <a:pt x="331" y="612"/>
                    <a:pt x="472" y="648"/>
                    <a:pt x="620" y="648"/>
                  </a:cubicBezTo>
                  <a:cubicBezTo>
                    <a:pt x="669" y="648"/>
                    <a:pt x="719" y="644"/>
                    <a:pt x="769" y="635"/>
                  </a:cubicBezTo>
                  <a:cubicBezTo>
                    <a:pt x="1059" y="589"/>
                    <a:pt x="1236" y="405"/>
                    <a:pt x="1149" y="241"/>
                  </a:cubicBezTo>
                  <a:cubicBezTo>
                    <a:pt x="1126" y="184"/>
                    <a:pt x="1074" y="134"/>
                    <a:pt x="1007" y="95"/>
                  </a:cubicBezTo>
                  <a:cubicBezTo>
                    <a:pt x="904" y="35"/>
                    <a:pt x="762" y="1"/>
                    <a:pt x="611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2722625" y="4427775"/>
              <a:ext cx="29525" cy="16200"/>
            </a:xfrm>
            <a:custGeom>
              <a:rect b="b" l="l" r="r" t="t"/>
              <a:pathLst>
                <a:path extrusionOk="0" h="648" w="1181">
                  <a:moveTo>
                    <a:pt x="592" y="1"/>
                  </a:moveTo>
                  <a:cubicBezTo>
                    <a:pt x="351" y="1"/>
                    <a:pt x="127" y="91"/>
                    <a:pt x="51" y="238"/>
                  </a:cubicBezTo>
                  <a:cubicBezTo>
                    <a:pt x="1" y="349"/>
                    <a:pt x="65" y="468"/>
                    <a:pt x="207" y="550"/>
                  </a:cubicBezTo>
                  <a:lnTo>
                    <a:pt x="441" y="636"/>
                  </a:lnTo>
                  <a:cubicBezTo>
                    <a:pt x="489" y="644"/>
                    <a:pt x="537" y="647"/>
                    <a:pt x="584" y="647"/>
                  </a:cubicBezTo>
                  <a:cubicBezTo>
                    <a:pt x="828" y="647"/>
                    <a:pt x="1057" y="555"/>
                    <a:pt x="1128" y="411"/>
                  </a:cubicBezTo>
                  <a:cubicBezTo>
                    <a:pt x="1180" y="296"/>
                    <a:pt x="1120" y="178"/>
                    <a:pt x="981" y="97"/>
                  </a:cubicBezTo>
                  <a:cubicBezTo>
                    <a:pt x="905" y="54"/>
                    <a:pt x="822" y="26"/>
                    <a:pt x="737" y="12"/>
                  </a:cubicBezTo>
                  <a:cubicBezTo>
                    <a:pt x="688" y="5"/>
                    <a:pt x="640" y="1"/>
                    <a:pt x="59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606675" y="3889475"/>
              <a:ext cx="31775" cy="16175"/>
            </a:xfrm>
            <a:custGeom>
              <a:rect b="b" l="l" r="r" t="t"/>
              <a:pathLst>
                <a:path extrusionOk="0" h="647" w="1271">
                  <a:moveTo>
                    <a:pt x="629" y="1"/>
                  </a:moveTo>
                  <a:cubicBezTo>
                    <a:pt x="568" y="1"/>
                    <a:pt x="506" y="7"/>
                    <a:pt x="445" y="19"/>
                  </a:cubicBezTo>
                  <a:cubicBezTo>
                    <a:pt x="162" y="76"/>
                    <a:pt x="0" y="260"/>
                    <a:pt x="108" y="428"/>
                  </a:cubicBezTo>
                  <a:lnTo>
                    <a:pt x="236" y="551"/>
                  </a:lnTo>
                  <a:cubicBezTo>
                    <a:pt x="338" y="610"/>
                    <a:pt x="481" y="646"/>
                    <a:pt x="632" y="646"/>
                  </a:cubicBezTo>
                  <a:cubicBezTo>
                    <a:pt x="691" y="646"/>
                    <a:pt x="751" y="641"/>
                    <a:pt x="810" y="629"/>
                  </a:cubicBezTo>
                  <a:cubicBezTo>
                    <a:pt x="1107" y="572"/>
                    <a:pt x="1270" y="388"/>
                    <a:pt x="1163" y="219"/>
                  </a:cubicBezTo>
                  <a:cubicBezTo>
                    <a:pt x="1128" y="168"/>
                    <a:pt x="1081" y="126"/>
                    <a:pt x="1026" y="97"/>
                  </a:cubicBezTo>
                  <a:cubicBezTo>
                    <a:pt x="922" y="36"/>
                    <a:pt x="779" y="1"/>
                    <a:pt x="62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36"/>
            <p:cNvSpPr/>
            <p:nvPr/>
          </p:nvSpPr>
          <p:spPr>
            <a:xfrm>
              <a:off x="2747725" y="4381850"/>
              <a:ext cx="30100" cy="16050"/>
            </a:xfrm>
            <a:custGeom>
              <a:rect b="b" l="l" r="r" t="t"/>
              <a:pathLst>
                <a:path extrusionOk="0" h="642" w="1204">
                  <a:moveTo>
                    <a:pt x="604" y="1"/>
                  </a:moveTo>
                  <a:cubicBezTo>
                    <a:pt x="376" y="1"/>
                    <a:pt x="160" y="83"/>
                    <a:pt x="77" y="215"/>
                  </a:cubicBezTo>
                  <a:cubicBezTo>
                    <a:pt x="0" y="335"/>
                    <a:pt x="58" y="466"/>
                    <a:pt x="207" y="553"/>
                  </a:cubicBezTo>
                  <a:lnTo>
                    <a:pt x="413" y="622"/>
                  </a:lnTo>
                  <a:cubicBezTo>
                    <a:pt x="476" y="636"/>
                    <a:pt x="541" y="642"/>
                    <a:pt x="604" y="642"/>
                  </a:cubicBezTo>
                  <a:cubicBezTo>
                    <a:pt x="832" y="642"/>
                    <a:pt x="1045" y="560"/>
                    <a:pt x="1127" y="428"/>
                  </a:cubicBezTo>
                  <a:cubicBezTo>
                    <a:pt x="1203" y="309"/>
                    <a:pt x="1143" y="182"/>
                    <a:pt x="996" y="97"/>
                  </a:cubicBezTo>
                  <a:cubicBezTo>
                    <a:pt x="930" y="59"/>
                    <a:pt x="859" y="33"/>
                    <a:pt x="785" y="19"/>
                  </a:cubicBezTo>
                  <a:cubicBezTo>
                    <a:pt x="725" y="6"/>
                    <a:pt x="664" y="1"/>
                    <a:pt x="60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36"/>
            <p:cNvSpPr/>
            <p:nvPr/>
          </p:nvSpPr>
          <p:spPr>
            <a:xfrm>
              <a:off x="3528425" y="3906375"/>
              <a:ext cx="31600" cy="16275"/>
            </a:xfrm>
            <a:custGeom>
              <a:rect b="b" l="l" r="r" t="t"/>
              <a:pathLst>
                <a:path extrusionOk="0" h="651" w="1264">
                  <a:moveTo>
                    <a:pt x="633" y="1"/>
                  </a:moveTo>
                  <a:cubicBezTo>
                    <a:pt x="562" y="1"/>
                    <a:pt x="489" y="8"/>
                    <a:pt x="418" y="24"/>
                  </a:cubicBezTo>
                  <a:cubicBezTo>
                    <a:pt x="142" y="94"/>
                    <a:pt x="1" y="282"/>
                    <a:pt x="115" y="447"/>
                  </a:cubicBezTo>
                  <a:lnTo>
                    <a:pt x="243" y="554"/>
                  </a:lnTo>
                  <a:cubicBezTo>
                    <a:pt x="351" y="615"/>
                    <a:pt x="492" y="650"/>
                    <a:pt x="639" y="650"/>
                  </a:cubicBezTo>
                  <a:cubicBezTo>
                    <a:pt x="705" y="650"/>
                    <a:pt x="773" y="643"/>
                    <a:pt x="840" y="628"/>
                  </a:cubicBezTo>
                  <a:cubicBezTo>
                    <a:pt x="1130" y="557"/>
                    <a:pt x="1264" y="373"/>
                    <a:pt x="1156" y="204"/>
                  </a:cubicBezTo>
                  <a:cubicBezTo>
                    <a:pt x="1122" y="159"/>
                    <a:pt x="1080" y="122"/>
                    <a:pt x="1031" y="95"/>
                  </a:cubicBezTo>
                  <a:cubicBezTo>
                    <a:pt x="925" y="35"/>
                    <a:pt x="783" y="1"/>
                    <a:pt x="63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2777550" y="4336825"/>
              <a:ext cx="30450" cy="16250"/>
            </a:xfrm>
            <a:custGeom>
              <a:rect b="b" l="l" r="r" t="t"/>
              <a:pathLst>
                <a:path extrusionOk="0" h="650" w="1218">
                  <a:moveTo>
                    <a:pt x="607" y="0"/>
                  </a:moveTo>
                  <a:cubicBezTo>
                    <a:pt x="391" y="0"/>
                    <a:pt x="181" y="74"/>
                    <a:pt x="91" y="194"/>
                  </a:cubicBezTo>
                  <a:cubicBezTo>
                    <a:pt x="1" y="321"/>
                    <a:pt x="58" y="461"/>
                    <a:pt x="221" y="555"/>
                  </a:cubicBezTo>
                  <a:lnTo>
                    <a:pt x="399" y="625"/>
                  </a:lnTo>
                  <a:cubicBezTo>
                    <a:pt x="467" y="641"/>
                    <a:pt x="538" y="649"/>
                    <a:pt x="609" y="649"/>
                  </a:cubicBezTo>
                  <a:cubicBezTo>
                    <a:pt x="822" y="649"/>
                    <a:pt x="1032" y="579"/>
                    <a:pt x="1121" y="452"/>
                  </a:cubicBezTo>
                  <a:cubicBezTo>
                    <a:pt x="1218" y="327"/>
                    <a:pt x="1158" y="187"/>
                    <a:pt x="999" y="95"/>
                  </a:cubicBezTo>
                  <a:cubicBezTo>
                    <a:pt x="943" y="65"/>
                    <a:pt x="883" y="41"/>
                    <a:pt x="820" y="26"/>
                  </a:cubicBezTo>
                  <a:cubicBezTo>
                    <a:pt x="751" y="8"/>
                    <a:pt x="679" y="0"/>
                    <a:pt x="60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36"/>
            <p:cNvSpPr/>
            <p:nvPr/>
          </p:nvSpPr>
          <p:spPr>
            <a:xfrm>
              <a:off x="2812400" y="4292850"/>
              <a:ext cx="30350" cy="16300"/>
            </a:xfrm>
            <a:custGeom>
              <a:rect b="b" l="l" r="r" t="t"/>
              <a:pathLst>
                <a:path extrusionOk="0" h="652" w="1214">
                  <a:moveTo>
                    <a:pt x="608" y="1"/>
                  </a:moveTo>
                  <a:cubicBezTo>
                    <a:pt x="405" y="1"/>
                    <a:pt x="209" y="69"/>
                    <a:pt x="113" y="183"/>
                  </a:cubicBezTo>
                  <a:cubicBezTo>
                    <a:pt x="1" y="314"/>
                    <a:pt x="51" y="458"/>
                    <a:pt x="215" y="552"/>
                  </a:cubicBezTo>
                  <a:lnTo>
                    <a:pt x="357" y="618"/>
                  </a:lnTo>
                  <a:cubicBezTo>
                    <a:pt x="437" y="640"/>
                    <a:pt x="521" y="651"/>
                    <a:pt x="603" y="651"/>
                  </a:cubicBezTo>
                  <a:cubicBezTo>
                    <a:pt x="806" y="651"/>
                    <a:pt x="1000" y="586"/>
                    <a:pt x="1100" y="474"/>
                  </a:cubicBezTo>
                  <a:cubicBezTo>
                    <a:pt x="1213" y="343"/>
                    <a:pt x="1163" y="191"/>
                    <a:pt x="997" y="95"/>
                  </a:cubicBezTo>
                  <a:cubicBezTo>
                    <a:pt x="950" y="69"/>
                    <a:pt x="901" y="49"/>
                    <a:pt x="849" y="35"/>
                  </a:cubicBezTo>
                  <a:cubicBezTo>
                    <a:pt x="772" y="12"/>
                    <a:pt x="690" y="1"/>
                    <a:pt x="608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36"/>
            <p:cNvSpPr/>
            <p:nvPr/>
          </p:nvSpPr>
          <p:spPr>
            <a:xfrm>
              <a:off x="2851325" y="4250300"/>
              <a:ext cx="30825" cy="16225"/>
            </a:xfrm>
            <a:custGeom>
              <a:rect b="b" l="l" r="r" t="t"/>
              <a:pathLst>
                <a:path extrusionOk="0" h="649" w="1233">
                  <a:moveTo>
                    <a:pt x="615" y="1"/>
                  </a:moveTo>
                  <a:cubicBezTo>
                    <a:pt x="424" y="1"/>
                    <a:pt x="240" y="58"/>
                    <a:pt x="141" y="165"/>
                  </a:cubicBezTo>
                  <a:lnTo>
                    <a:pt x="134" y="161"/>
                  </a:lnTo>
                  <a:lnTo>
                    <a:pt x="134" y="161"/>
                  </a:lnTo>
                  <a:cubicBezTo>
                    <a:pt x="1" y="296"/>
                    <a:pt x="58" y="452"/>
                    <a:pt x="229" y="551"/>
                  </a:cubicBezTo>
                  <a:lnTo>
                    <a:pt x="350" y="604"/>
                  </a:lnTo>
                  <a:cubicBezTo>
                    <a:pt x="440" y="634"/>
                    <a:pt x="536" y="648"/>
                    <a:pt x="630" y="648"/>
                  </a:cubicBezTo>
                  <a:cubicBezTo>
                    <a:pt x="820" y="648"/>
                    <a:pt x="1004" y="590"/>
                    <a:pt x="1107" y="486"/>
                  </a:cubicBezTo>
                  <a:cubicBezTo>
                    <a:pt x="1233" y="357"/>
                    <a:pt x="1185" y="197"/>
                    <a:pt x="1007" y="95"/>
                  </a:cubicBezTo>
                  <a:cubicBezTo>
                    <a:pt x="972" y="76"/>
                    <a:pt x="937" y="59"/>
                    <a:pt x="900" y="45"/>
                  </a:cubicBezTo>
                  <a:cubicBezTo>
                    <a:pt x="809" y="15"/>
                    <a:pt x="711" y="1"/>
                    <a:pt x="61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36"/>
            <p:cNvSpPr/>
            <p:nvPr/>
          </p:nvSpPr>
          <p:spPr>
            <a:xfrm>
              <a:off x="2895200" y="4209200"/>
              <a:ext cx="30725" cy="16150"/>
            </a:xfrm>
            <a:custGeom>
              <a:rect b="b" l="l" r="r" t="t"/>
              <a:pathLst>
                <a:path extrusionOk="0" h="646" w="1229">
                  <a:moveTo>
                    <a:pt x="609" y="0"/>
                  </a:moveTo>
                  <a:cubicBezTo>
                    <a:pt x="430" y="0"/>
                    <a:pt x="255" y="50"/>
                    <a:pt x="150" y="142"/>
                  </a:cubicBezTo>
                  <a:cubicBezTo>
                    <a:pt x="1" y="277"/>
                    <a:pt x="38" y="446"/>
                    <a:pt x="222" y="552"/>
                  </a:cubicBezTo>
                  <a:lnTo>
                    <a:pt x="309" y="593"/>
                  </a:lnTo>
                  <a:cubicBezTo>
                    <a:pt x="401" y="629"/>
                    <a:pt x="505" y="646"/>
                    <a:pt x="608" y="646"/>
                  </a:cubicBezTo>
                  <a:cubicBezTo>
                    <a:pt x="791" y="646"/>
                    <a:pt x="972" y="593"/>
                    <a:pt x="1079" y="499"/>
                  </a:cubicBezTo>
                  <a:cubicBezTo>
                    <a:pt x="1229" y="369"/>
                    <a:pt x="1191" y="202"/>
                    <a:pt x="1008" y="96"/>
                  </a:cubicBezTo>
                  <a:cubicBezTo>
                    <a:pt x="980" y="80"/>
                    <a:pt x="951" y="66"/>
                    <a:pt x="922" y="55"/>
                  </a:cubicBezTo>
                  <a:cubicBezTo>
                    <a:pt x="826" y="18"/>
                    <a:pt x="716" y="0"/>
                    <a:pt x="609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36"/>
            <p:cNvSpPr/>
            <p:nvPr/>
          </p:nvSpPr>
          <p:spPr>
            <a:xfrm>
              <a:off x="2943025" y="4169625"/>
              <a:ext cx="30600" cy="16250"/>
            </a:xfrm>
            <a:custGeom>
              <a:rect b="b" l="l" r="r" t="t"/>
              <a:pathLst>
                <a:path extrusionOk="0" h="650" w="1224">
                  <a:moveTo>
                    <a:pt x="613" y="0"/>
                  </a:moveTo>
                  <a:cubicBezTo>
                    <a:pt x="442" y="0"/>
                    <a:pt x="274" y="46"/>
                    <a:pt x="169" y="131"/>
                  </a:cubicBezTo>
                  <a:cubicBezTo>
                    <a:pt x="0" y="262"/>
                    <a:pt x="22" y="440"/>
                    <a:pt x="222" y="555"/>
                  </a:cubicBezTo>
                  <a:lnTo>
                    <a:pt x="286" y="583"/>
                  </a:lnTo>
                  <a:cubicBezTo>
                    <a:pt x="381" y="628"/>
                    <a:pt x="496" y="650"/>
                    <a:pt x="612" y="650"/>
                  </a:cubicBezTo>
                  <a:cubicBezTo>
                    <a:pt x="780" y="650"/>
                    <a:pt x="949" y="604"/>
                    <a:pt x="1058" y="522"/>
                  </a:cubicBezTo>
                  <a:cubicBezTo>
                    <a:pt x="1224" y="388"/>
                    <a:pt x="1204" y="207"/>
                    <a:pt x="1015" y="98"/>
                  </a:cubicBezTo>
                  <a:cubicBezTo>
                    <a:pt x="993" y="85"/>
                    <a:pt x="972" y="76"/>
                    <a:pt x="949" y="66"/>
                  </a:cubicBezTo>
                  <a:cubicBezTo>
                    <a:pt x="848" y="21"/>
                    <a:pt x="730" y="0"/>
                    <a:pt x="61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2994725" y="4131875"/>
              <a:ext cx="31050" cy="16175"/>
            </a:xfrm>
            <a:custGeom>
              <a:rect b="b" l="l" r="r" t="t"/>
              <a:pathLst>
                <a:path extrusionOk="0" h="647" w="1242">
                  <a:moveTo>
                    <a:pt x="621" y="0"/>
                  </a:moveTo>
                  <a:cubicBezTo>
                    <a:pt x="464" y="0"/>
                    <a:pt x="305" y="39"/>
                    <a:pt x="192" y="114"/>
                  </a:cubicBezTo>
                  <a:cubicBezTo>
                    <a:pt x="1" y="242"/>
                    <a:pt x="16" y="430"/>
                    <a:pt x="222" y="550"/>
                  </a:cubicBezTo>
                  <a:lnTo>
                    <a:pt x="257" y="570"/>
                  </a:lnTo>
                  <a:cubicBezTo>
                    <a:pt x="360" y="622"/>
                    <a:pt x="486" y="646"/>
                    <a:pt x="612" y="646"/>
                  </a:cubicBezTo>
                  <a:cubicBezTo>
                    <a:pt x="774" y="646"/>
                    <a:pt x="934" y="606"/>
                    <a:pt x="1045" y="533"/>
                  </a:cubicBezTo>
                  <a:cubicBezTo>
                    <a:pt x="1241" y="402"/>
                    <a:pt x="1216" y="213"/>
                    <a:pt x="1007" y="93"/>
                  </a:cubicBezTo>
                  <a:cubicBezTo>
                    <a:pt x="997" y="87"/>
                    <a:pt x="988" y="82"/>
                    <a:pt x="978" y="77"/>
                  </a:cubicBezTo>
                  <a:cubicBezTo>
                    <a:pt x="876" y="26"/>
                    <a:pt x="749" y="0"/>
                    <a:pt x="62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36"/>
            <p:cNvSpPr/>
            <p:nvPr/>
          </p:nvSpPr>
          <p:spPr>
            <a:xfrm>
              <a:off x="3050525" y="4096000"/>
              <a:ext cx="30650" cy="16150"/>
            </a:xfrm>
            <a:custGeom>
              <a:rect b="b" l="l" r="r" t="t"/>
              <a:pathLst>
                <a:path extrusionOk="0" h="646" w="1226">
                  <a:moveTo>
                    <a:pt x="606" y="0"/>
                  </a:moveTo>
                  <a:cubicBezTo>
                    <a:pt x="462" y="0"/>
                    <a:pt x="320" y="34"/>
                    <a:pt x="212" y="100"/>
                  </a:cubicBezTo>
                  <a:cubicBezTo>
                    <a:pt x="0" y="223"/>
                    <a:pt x="9" y="432"/>
                    <a:pt x="222" y="556"/>
                  </a:cubicBezTo>
                  <a:lnTo>
                    <a:pt x="229" y="560"/>
                  </a:lnTo>
                  <a:cubicBezTo>
                    <a:pt x="336" y="618"/>
                    <a:pt x="469" y="646"/>
                    <a:pt x="604" y="646"/>
                  </a:cubicBezTo>
                  <a:cubicBezTo>
                    <a:pt x="755" y="646"/>
                    <a:pt x="906" y="611"/>
                    <a:pt x="1022" y="544"/>
                  </a:cubicBezTo>
                  <a:cubicBezTo>
                    <a:pt x="1220" y="421"/>
                    <a:pt x="1226" y="226"/>
                    <a:pt x="1024" y="109"/>
                  </a:cubicBezTo>
                  <a:cubicBezTo>
                    <a:pt x="1017" y="105"/>
                    <a:pt x="1007" y="100"/>
                    <a:pt x="998" y="96"/>
                  </a:cubicBezTo>
                  <a:cubicBezTo>
                    <a:pt x="887" y="32"/>
                    <a:pt x="746" y="0"/>
                    <a:pt x="60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36"/>
            <p:cNvSpPr/>
            <p:nvPr/>
          </p:nvSpPr>
          <p:spPr>
            <a:xfrm>
              <a:off x="3110050" y="4061925"/>
              <a:ext cx="30500" cy="16225"/>
            </a:xfrm>
            <a:custGeom>
              <a:rect b="b" l="l" r="r" t="t"/>
              <a:pathLst>
                <a:path extrusionOk="0" h="649" w="1220">
                  <a:moveTo>
                    <a:pt x="606" y="1"/>
                  </a:moveTo>
                  <a:cubicBezTo>
                    <a:pt x="469" y="1"/>
                    <a:pt x="330" y="31"/>
                    <a:pt x="219" y="92"/>
                  </a:cubicBezTo>
                  <a:cubicBezTo>
                    <a:pt x="0" y="210"/>
                    <a:pt x="2" y="417"/>
                    <a:pt x="208" y="543"/>
                  </a:cubicBezTo>
                  <a:lnTo>
                    <a:pt x="215" y="556"/>
                  </a:lnTo>
                  <a:cubicBezTo>
                    <a:pt x="322" y="618"/>
                    <a:pt x="462" y="648"/>
                    <a:pt x="603" y="648"/>
                  </a:cubicBezTo>
                  <a:cubicBezTo>
                    <a:pt x="740" y="648"/>
                    <a:pt x="879" y="619"/>
                    <a:pt x="987" y="560"/>
                  </a:cubicBezTo>
                  <a:cubicBezTo>
                    <a:pt x="1213" y="444"/>
                    <a:pt x="1220" y="235"/>
                    <a:pt x="1014" y="108"/>
                  </a:cubicBezTo>
                  <a:cubicBezTo>
                    <a:pt x="1005" y="103"/>
                    <a:pt x="997" y="97"/>
                    <a:pt x="989" y="93"/>
                  </a:cubicBezTo>
                  <a:cubicBezTo>
                    <a:pt x="883" y="32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36"/>
            <p:cNvSpPr/>
            <p:nvPr/>
          </p:nvSpPr>
          <p:spPr>
            <a:xfrm>
              <a:off x="3172075" y="4030175"/>
              <a:ext cx="31550" cy="16050"/>
            </a:xfrm>
            <a:custGeom>
              <a:rect b="b" l="l" r="r" t="t"/>
              <a:pathLst>
                <a:path extrusionOk="0" h="642" w="1262">
                  <a:moveTo>
                    <a:pt x="624" y="1"/>
                  </a:moveTo>
                  <a:cubicBezTo>
                    <a:pt x="500" y="1"/>
                    <a:pt x="376" y="25"/>
                    <a:pt x="275" y="77"/>
                  </a:cubicBezTo>
                  <a:cubicBezTo>
                    <a:pt x="35" y="184"/>
                    <a:pt x="0" y="385"/>
                    <a:pt x="207" y="528"/>
                  </a:cubicBezTo>
                  <a:lnTo>
                    <a:pt x="243" y="549"/>
                  </a:lnTo>
                  <a:cubicBezTo>
                    <a:pt x="349" y="610"/>
                    <a:pt x="489" y="642"/>
                    <a:pt x="630" y="642"/>
                  </a:cubicBezTo>
                  <a:cubicBezTo>
                    <a:pt x="754" y="642"/>
                    <a:pt x="878" y="617"/>
                    <a:pt x="980" y="566"/>
                  </a:cubicBezTo>
                  <a:lnTo>
                    <a:pt x="994" y="573"/>
                  </a:lnTo>
                  <a:cubicBezTo>
                    <a:pt x="1222" y="458"/>
                    <a:pt x="1262" y="254"/>
                    <a:pt x="1063" y="121"/>
                  </a:cubicBezTo>
                  <a:cubicBezTo>
                    <a:pt x="1051" y="113"/>
                    <a:pt x="1038" y="104"/>
                    <a:pt x="1025" y="97"/>
                  </a:cubicBezTo>
                  <a:cubicBezTo>
                    <a:pt x="914" y="34"/>
                    <a:pt x="769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36"/>
            <p:cNvSpPr/>
            <p:nvPr/>
          </p:nvSpPr>
          <p:spPr>
            <a:xfrm>
              <a:off x="3237825" y="4000500"/>
              <a:ext cx="31575" cy="16150"/>
            </a:xfrm>
            <a:custGeom>
              <a:rect b="b" l="l" r="r" t="t"/>
              <a:pathLst>
                <a:path extrusionOk="0" h="646" w="1263">
                  <a:moveTo>
                    <a:pt x="634" y="1"/>
                  </a:moveTo>
                  <a:cubicBezTo>
                    <a:pt x="518" y="1"/>
                    <a:pt x="401" y="22"/>
                    <a:pt x="305" y="65"/>
                  </a:cubicBezTo>
                  <a:cubicBezTo>
                    <a:pt x="50" y="172"/>
                    <a:pt x="1" y="364"/>
                    <a:pt x="186" y="512"/>
                  </a:cubicBezTo>
                  <a:lnTo>
                    <a:pt x="236" y="548"/>
                  </a:lnTo>
                  <a:cubicBezTo>
                    <a:pt x="348" y="613"/>
                    <a:pt x="493" y="646"/>
                    <a:pt x="638" y="646"/>
                  </a:cubicBezTo>
                  <a:cubicBezTo>
                    <a:pt x="752" y="646"/>
                    <a:pt x="867" y="626"/>
                    <a:pt x="967" y="586"/>
                  </a:cubicBezTo>
                  <a:cubicBezTo>
                    <a:pt x="1207" y="479"/>
                    <a:pt x="1262" y="274"/>
                    <a:pt x="1077" y="134"/>
                  </a:cubicBezTo>
                  <a:cubicBezTo>
                    <a:pt x="1057" y="118"/>
                    <a:pt x="1036" y="102"/>
                    <a:pt x="1013" y="90"/>
                  </a:cubicBezTo>
                  <a:cubicBezTo>
                    <a:pt x="911" y="31"/>
                    <a:pt x="773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36"/>
            <p:cNvSpPr/>
            <p:nvPr/>
          </p:nvSpPr>
          <p:spPr>
            <a:xfrm>
              <a:off x="3306625" y="3973350"/>
              <a:ext cx="31900" cy="16000"/>
            </a:xfrm>
            <a:custGeom>
              <a:rect b="b" l="l" r="r" t="t"/>
              <a:pathLst>
                <a:path extrusionOk="0" h="640" w="1276">
                  <a:moveTo>
                    <a:pt x="624" y="1"/>
                  </a:moveTo>
                  <a:cubicBezTo>
                    <a:pt x="521" y="1"/>
                    <a:pt x="417" y="17"/>
                    <a:pt x="324" y="51"/>
                  </a:cubicBezTo>
                  <a:cubicBezTo>
                    <a:pt x="63" y="144"/>
                    <a:pt x="0" y="338"/>
                    <a:pt x="164" y="490"/>
                  </a:cubicBezTo>
                  <a:lnTo>
                    <a:pt x="242" y="543"/>
                  </a:lnTo>
                  <a:cubicBezTo>
                    <a:pt x="351" y="606"/>
                    <a:pt x="498" y="639"/>
                    <a:pt x="645" y="639"/>
                  </a:cubicBezTo>
                  <a:cubicBezTo>
                    <a:pt x="746" y="639"/>
                    <a:pt x="848" y="624"/>
                    <a:pt x="937" y="592"/>
                  </a:cubicBezTo>
                  <a:cubicBezTo>
                    <a:pt x="1199" y="497"/>
                    <a:pt x="1276" y="296"/>
                    <a:pt x="1104" y="149"/>
                  </a:cubicBezTo>
                  <a:cubicBezTo>
                    <a:pt x="1082" y="130"/>
                    <a:pt x="1058" y="112"/>
                    <a:pt x="1033" y="98"/>
                  </a:cubicBezTo>
                  <a:cubicBezTo>
                    <a:pt x="923" y="35"/>
                    <a:pt x="775" y="1"/>
                    <a:pt x="62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36"/>
            <p:cNvSpPr/>
            <p:nvPr/>
          </p:nvSpPr>
          <p:spPr>
            <a:xfrm>
              <a:off x="3378075" y="3948375"/>
              <a:ext cx="31725" cy="16150"/>
            </a:xfrm>
            <a:custGeom>
              <a:rect b="b" l="l" r="r" t="t"/>
              <a:pathLst>
                <a:path extrusionOk="0" h="646" w="1269">
                  <a:moveTo>
                    <a:pt x="634" y="1"/>
                  </a:moveTo>
                  <a:cubicBezTo>
                    <a:pt x="541" y="1"/>
                    <a:pt x="447" y="14"/>
                    <a:pt x="360" y="44"/>
                  </a:cubicBezTo>
                  <a:cubicBezTo>
                    <a:pt x="91" y="126"/>
                    <a:pt x="0" y="326"/>
                    <a:pt x="142" y="483"/>
                  </a:cubicBezTo>
                  <a:lnTo>
                    <a:pt x="250" y="552"/>
                  </a:lnTo>
                  <a:cubicBezTo>
                    <a:pt x="354" y="613"/>
                    <a:pt x="495" y="645"/>
                    <a:pt x="640" y="645"/>
                  </a:cubicBezTo>
                  <a:cubicBezTo>
                    <a:pt x="731" y="645"/>
                    <a:pt x="824" y="632"/>
                    <a:pt x="909" y="605"/>
                  </a:cubicBezTo>
                  <a:cubicBezTo>
                    <a:pt x="1178" y="524"/>
                    <a:pt x="1268" y="322"/>
                    <a:pt x="1119" y="162"/>
                  </a:cubicBezTo>
                  <a:cubicBezTo>
                    <a:pt x="1091" y="136"/>
                    <a:pt x="1062" y="113"/>
                    <a:pt x="1029" y="95"/>
                  </a:cubicBezTo>
                  <a:cubicBezTo>
                    <a:pt x="924" y="35"/>
                    <a:pt x="781" y="1"/>
                    <a:pt x="634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36"/>
            <p:cNvSpPr/>
            <p:nvPr/>
          </p:nvSpPr>
          <p:spPr>
            <a:xfrm>
              <a:off x="3452000" y="3926050"/>
              <a:ext cx="31750" cy="16275"/>
            </a:xfrm>
            <a:custGeom>
              <a:rect b="b" l="l" r="r" t="t"/>
              <a:pathLst>
                <a:path extrusionOk="0" h="651" w="1270">
                  <a:moveTo>
                    <a:pt x="632" y="1"/>
                  </a:moveTo>
                  <a:cubicBezTo>
                    <a:pt x="549" y="1"/>
                    <a:pt x="466" y="11"/>
                    <a:pt x="388" y="33"/>
                  </a:cubicBezTo>
                  <a:cubicBezTo>
                    <a:pt x="112" y="111"/>
                    <a:pt x="1" y="308"/>
                    <a:pt x="136" y="468"/>
                  </a:cubicBezTo>
                  <a:lnTo>
                    <a:pt x="250" y="559"/>
                  </a:lnTo>
                  <a:cubicBezTo>
                    <a:pt x="350" y="617"/>
                    <a:pt x="490" y="651"/>
                    <a:pt x="637" y="651"/>
                  </a:cubicBezTo>
                  <a:cubicBezTo>
                    <a:pt x="721" y="651"/>
                    <a:pt x="807" y="640"/>
                    <a:pt x="889" y="616"/>
                  </a:cubicBezTo>
                  <a:cubicBezTo>
                    <a:pt x="1158" y="542"/>
                    <a:pt x="1269" y="344"/>
                    <a:pt x="1141" y="181"/>
                  </a:cubicBezTo>
                  <a:cubicBezTo>
                    <a:pt x="1112" y="146"/>
                    <a:pt x="1077" y="118"/>
                    <a:pt x="1038" y="97"/>
                  </a:cubicBezTo>
                  <a:cubicBezTo>
                    <a:pt x="932" y="36"/>
                    <a:pt x="783" y="1"/>
                    <a:pt x="632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36"/>
            <p:cNvSpPr/>
            <p:nvPr/>
          </p:nvSpPr>
          <p:spPr>
            <a:xfrm>
              <a:off x="5355650" y="4952200"/>
              <a:ext cx="30000" cy="16150"/>
            </a:xfrm>
            <a:custGeom>
              <a:rect b="b" l="l" r="r" t="t"/>
              <a:pathLst>
                <a:path extrusionOk="0" h="646" w="1200">
                  <a:moveTo>
                    <a:pt x="598" y="0"/>
                  </a:moveTo>
                  <a:cubicBezTo>
                    <a:pt x="377" y="0"/>
                    <a:pt x="167" y="75"/>
                    <a:pt x="92" y="201"/>
                  </a:cubicBezTo>
                  <a:cubicBezTo>
                    <a:pt x="0" y="319"/>
                    <a:pt x="51" y="463"/>
                    <a:pt x="208" y="553"/>
                  </a:cubicBezTo>
                  <a:lnTo>
                    <a:pt x="399" y="623"/>
                  </a:lnTo>
                  <a:cubicBezTo>
                    <a:pt x="465" y="638"/>
                    <a:pt x="534" y="645"/>
                    <a:pt x="601" y="645"/>
                  </a:cubicBezTo>
                  <a:cubicBezTo>
                    <a:pt x="823" y="645"/>
                    <a:pt x="1035" y="568"/>
                    <a:pt x="1121" y="442"/>
                  </a:cubicBezTo>
                  <a:cubicBezTo>
                    <a:pt x="1199" y="316"/>
                    <a:pt x="1143" y="181"/>
                    <a:pt x="991" y="93"/>
                  </a:cubicBezTo>
                  <a:cubicBezTo>
                    <a:pt x="934" y="61"/>
                    <a:pt x="872" y="37"/>
                    <a:pt x="806" y="24"/>
                  </a:cubicBezTo>
                  <a:cubicBezTo>
                    <a:pt x="738" y="8"/>
                    <a:pt x="668" y="0"/>
                    <a:pt x="598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36"/>
            <p:cNvSpPr/>
            <p:nvPr/>
          </p:nvSpPr>
          <p:spPr>
            <a:xfrm>
              <a:off x="5322575" y="4996425"/>
              <a:ext cx="30475" cy="16175"/>
            </a:xfrm>
            <a:custGeom>
              <a:rect b="b" l="l" r="r" t="t"/>
              <a:pathLst>
                <a:path extrusionOk="0" h="647" w="1219">
                  <a:moveTo>
                    <a:pt x="610" y="0"/>
                  </a:moveTo>
                  <a:cubicBezTo>
                    <a:pt x="402" y="0"/>
                    <a:pt x="204" y="71"/>
                    <a:pt x="106" y="188"/>
                  </a:cubicBezTo>
                  <a:cubicBezTo>
                    <a:pt x="1" y="308"/>
                    <a:pt x="58" y="464"/>
                    <a:pt x="215" y="555"/>
                  </a:cubicBezTo>
                  <a:lnTo>
                    <a:pt x="378" y="614"/>
                  </a:lnTo>
                  <a:cubicBezTo>
                    <a:pt x="455" y="636"/>
                    <a:pt x="536" y="646"/>
                    <a:pt x="616" y="646"/>
                  </a:cubicBezTo>
                  <a:cubicBezTo>
                    <a:pt x="824" y="646"/>
                    <a:pt x="1023" y="577"/>
                    <a:pt x="1114" y="458"/>
                  </a:cubicBezTo>
                  <a:cubicBezTo>
                    <a:pt x="1219" y="333"/>
                    <a:pt x="1163" y="189"/>
                    <a:pt x="1001" y="96"/>
                  </a:cubicBezTo>
                  <a:cubicBezTo>
                    <a:pt x="951" y="68"/>
                    <a:pt x="898" y="46"/>
                    <a:pt x="842" y="32"/>
                  </a:cubicBezTo>
                  <a:cubicBezTo>
                    <a:pt x="767" y="10"/>
                    <a:pt x="687" y="0"/>
                    <a:pt x="610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36"/>
            <p:cNvSpPr/>
            <p:nvPr/>
          </p:nvSpPr>
          <p:spPr>
            <a:xfrm>
              <a:off x="5285075" y="5039550"/>
              <a:ext cx="30600" cy="16175"/>
            </a:xfrm>
            <a:custGeom>
              <a:rect b="b" l="l" r="r" t="t"/>
              <a:pathLst>
                <a:path extrusionOk="0" h="647" w="1224">
                  <a:moveTo>
                    <a:pt x="605" y="1"/>
                  </a:moveTo>
                  <a:cubicBezTo>
                    <a:pt x="406" y="1"/>
                    <a:pt x="217" y="61"/>
                    <a:pt x="121" y="168"/>
                  </a:cubicBezTo>
                  <a:cubicBezTo>
                    <a:pt x="1" y="303"/>
                    <a:pt x="44" y="451"/>
                    <a:pt x="215" y="550"/>
                  </a:cubicBezTo>
                  <a:lnTo>
                    <a:pt x="344" y="607"/>
                  </a:lnTo>
                  <a:cubicBezTo>
                    <a:pt x="429" y="634"/>
                    <a:pt x="521" y="646"/>
                    <a:pt x="610" y="646"/>
                  </a:cubicBezTo>
                  <a:cubicBezTo>
                    <a:pt x="809" y="646"/>
                    <a:pt x="999" y="585"/>
                    <a:pt x="1100" y="480"/>
                  </a:cubicBezTo>
                  <a:cubicBezTo>
                    <a:pt x="1223" y="348"/>
                    <a:pt x="1170" y="193"/>
                    <a:pt x="1000" y="94"/>
                  </a:cubicBezTo>
                  <a:cubicBezTo>
                    <a:pt x="961" y="72"/>
                    <a:pt x="921" y="53"/>
                    <a:pt x="879" y="41"/>
                  </a:cubicBezTo>
                  <a:cubicBezTo>
                    <a:pt x="791" y="13"/>
                    <a:pt x="697" y="1"/>
                    <a:pt x="605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36"/>
            <p:cNvSpPr/>
            <p:nvPr/>
          </p:nvSpPr>
          <p:spPr>
            <a:xfrm>
              <a:off x="5242775" y="5081300"/>
              <a:ext cx="30625" cy="16200"/>
            </a:xfrm>
            <a:custGeom>
              <a:rect b="b" l="l" r="r" t="t"/>
              <a:pathLst>
                <a:path extrusionOk="0" h="648" w="1225">
                  <a:moveTo>
                    <a:pt x="613" y="1"/>
                  </a:moveTo>
                  <a:cubicBezTo>
                    <a:pt x="432" y="1"/>
                    <a:pt x="255" y="55"/>
                    <a:pt x="141" y="152"/>
                  </a:cubicBezTo>
                  <a:lnTo>
                    <a:pt x="148" y="148"/>
                  </a:lnTo>
                  <a:lnTo>
                    <a:pt x="148" y="148"/>
                  </a:lnTo>
                  <a:cubicBezTo>
                    <a:pt x="0" y="283"/>
                    <a:pt x="44" y="448"/>
                    <a:pt x="229" y="554"/>
                  </a:cubicBezTo>
                  <a:lnTo>
                    <a:pt x="328" y="596"/>
                  </a:lnTo>
                  <a:cubicBezTo>
                    <a:pt x="420" y="631"/>
                    <a:pt x="524" y="648"/>
                    <a:pt x="626" y="648"/>
                  </a:cubicBezTo>
                  <a:cubicBezTo>
                    <a:pt x="810" y="648"/>
                    <a:pt x="990" y="594"/>
                    <a:pt x="1093" y="497"/>
                  </a:cubicBezTo>
                  <a:cubicBezTo>
                    <a:pt x="1224" y="366"/>
                    <a:pt x="1188" y="201"/>
                    <a:pt x="1015" y="102"/>
                  </a:cubicBezTo>
                  <a:cubicBezTo>
                    <a:pt x="980" y="81"/>
                    <a:pt x="944" y="66"/>
                    <a:pt x="906" y="53"/>
                  </a:cubicBezTo>
                  <a:cubicBezTo>
                    <a:pt x="815" y="18"/>
                    <a:pt x="713" y="1"/>
                    <a:pt x="613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36"/>
            <p:cNvSpPr/>
            <p:nvPr/>
          </p:nvSpPr>
          <p:spPr>
            <a:xfrm>
              <a:off x="5196575" y="5121500"/>
              <a:ext cx="30675" cy="16125"/>
            </a:xfrm>
            <a:custGeom>
              <a:rect b="b" l="l" r="r" t="t"/>
              <a:pathLst>
                <a:path extrusionOk="0" h="645" w="1227">
                  <a:moveTo>
                    <a:pt x="616" y="0"/>
                  </a:moveTo>
                  <a:cubicBezTo>
                    <a:pt x="440" y="0"/>
                    <a:pt x="271" y="49"/>
                    <a:pt x="163" y="142"/>
                  </a:cubicBezTo>
                  <a:cubicBezTo>
                    <a:pt x="0" y="260"/>
                    <a:pt x="36" y="437"/>
                    <a:pt x="229" y="547"/>
                  </a:cubicBezTo>
                  <a:lnTo>
                    <a:pt x="293" y="585"/>
                  </a:lnTo>
                  <a:cubicBezTo>
                    <a:pt x="390" y="625"/>
                    <a:pt x="504" y="644"/>
                    <a:pt x="617" y="644"/>
                  </a:cubicBezTo>
                  <a:cubicBezTo>
                    <a:pt x="792" y="644"/>
                    <a:pt x="965" y="598"/>
                    <a:pt x="1072" y="511"/>
                  </a:cubicBezTo>
                  <a:cubicBezTo>
                    <a:pt x="1227" y="376"/>
                    <a:pt x="1192" y="199"/>
                    <a:pt x="999" y="89"/>
                  </a:cubicBezTo>
                  <a:cubicBezTo>
                    <a:pt x="981" y="78"/>
                    <a:pt x="962" y="68"/>
                    <a:pt x="942" y="60"/>
                  </a:cubicBezTo>
                  <a:cubicBezTo>
                    <a:pt x="840" y="20"/>
                    <a:pt x="727" y="0"/>
                    <a:pt x="61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36"/>
            <p:cNvSpPr/>
            <p:nvPr/>
          </p:nvSpPr>
          <p:spPr>
            <a:xfrm>
              <a:off x="5146100" y="5159950"/>
              <a:ext cx="30975" cy="16175"/>
            </a:xfrm>
            <a:custGeom>
              <a:rect b="b" l="l" r="r" t="t"/>
              <a:pathLst>
                <a:path extrusionOk="0" h="647" w="1239">
                  <a:moveTo>
                    <a:pt x="609" y="1"/>
                  </a:moveTo>
                  <a:cubicBezTo>
                    <a:pt x="451" y="1"/>
                    <a:pt x="295" y="40"/>
                    <a:pt x="185" y="119"/>
                  </a:cubicBezTo>
                  <a:cubicBezTo>
                    <a:pt x="1" y="250"/>
                    <a:pt x="30" y="440"/>
                    <a:pt x="222" y="550"/>
                  </a:cubicBezTo>
                  <a:lnTo>
                    <a:pt x="272" y="571"/>
                  </a:lnTo>
                  <a:cubicBezTo>
                    <a:pt x="374" y="622"/>
                    <a:pt x="498" y="647"/>
                    <a:pt x="623" y="647"/>
                  </a:cubicBezTo>
                  <a:cubicBezTo>
                    <a:pt x="785" y="647"/>
                    <a:pt x="947" y="605"/>
                    <a:pt x="1059" y="526"/>
                  </a:cubicBezTo>
                  <a:cubicBezTo>
                    <a:pt x="1238" y="398"/>
                    <a:pt x="1211" y="210"/>
                    <a:pt x="1011" y="95"/>
                  </a:cubicBezTo>
                  <a:cubicBezTo>
                    <a:pt x="999" y="88"/>
                    <a:pt x="985" y="80"/>
                    <a:pt x="971" y="74"/>
                  </a:cubicBezTo>
                  <a:cubicBezTo>
                    <a:pt x="861" y="25"/>
                    <a:pt x="734" y="1"/>
                    <a:pt x="609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36"/>
            <p:cNvSpPr/>
            <p:nvPr/>
          </p:nvSpPr>
          <p:spPr>
            <a:xfrm>
              <a:off x="5092075" y="5196625"/>
              <a:ext cx="30500" cy="16150"/>
            </a:xfrm>
            <a:custGeom>
              <a:rect b="b" l="l" r="r" t="t"/>
              <a:pathLst>
                <a:path extrusionOk="0" h="646" w="1220">
                  <a:moveTo>
                    <a:pt x="606" y="1"/>
                  </a:moveTo>
                  <a:cubicBezTo>
                    <a:pt x="457" y="1"/>
                    <a:pt x="310" y="35"/>
                    <a:pt x="206" y="109"/>
                  </a:cubicBezTo>
                  <a:lnTo>
                    <a:pt x="192" y="100"/>
                  </a:lnTo>
                  <a:lnTo>
                    <a:pt x="192" y="100"/>
                  </a:lnTo>
                  <a:cubicBezTo>
                    <a:pt x="1" y="235"/>
                    <a:pt x="2" y="433"/>
                    <a:pt x="216" y="556"/>
                  </a:cubicBezTo>
                  <a:lnTo>
                    <a:pt x="230" y="564"/>
                  </a:lnTo>
                  <a:cubicBezTo>
                    <a:pt x="341" y="617"/>
                    <a:pt x="479" y="645"/>
                    <a:pt x="615" y="645"/>
                  </a:cubicBezTo>
                  <a:cubicBezTo>
                    <a:pt x="766" y="645"/>
                    <a:pt x="915" y="611"/>
                    <a:pt x="1023" y="539"/>
                  </a:cubicBezTo>
                  <a:cubicBezTo>
                    <a:pt x="1214" y="414"/>
                    <a:pt x="1219" y="219"/>
                    <a:pt x="1010" y="97"/>
                  </a:cubicBezTo>
                  <a:cubicBezTo>
                    <a:pt x="1003" y="93"/>
                    <a:pt x="993" y="89"/>
                    <a:pt x="985" y="84"/>
                  </a:cubicBezTo>
                  <a:cubicBezTo>
                    <a:pt x="877" y="29"/>
                    <a:pt x="741" y="1"/>
                    <a:pt x="606" y="1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36"/>
            <p:cNvSpPr/>
            <p:nvPr/>
          </p:nvSpPr>
          <p:spPr>
            <a:xfrm>
              <a:off x="5048175" y="5223350"/>
              <a:ext cx="30450" cy="16075"/>
            </a:xfrm>
            <a:custGeom>
              <a:rect b="b" l="l" r="r" t="t"/>
              <a:pathLst>
                <a:path extrusionOk="0" h="643" w="1218">
                  <a:moveTo>
                    <a:pt x="603" y="0"/>
                  </a:moveTo>
                  <a:cubicBezTo>
                    <a:pt x="464" y="0"/>
                    <a:pt x="325" y="32"/>
                    <a:pt x="217" y="95"/>
                  </a:cubicBezTo>
                  <a:cubicBezTo>
                    <a:pt x="5" y="218"/>
                    <a:pt x="1" y="420"/>
                    <a:pt x="226" y="551"/>
                  </a:cubicBezTo>
                  <a:cubicBezTo>
                    <a:pt x="333" y="612"/>
                    <a:pt x="475" y="643"/>
                    <a:pt x="617" y="643"/>
                  </a:cubicBezTo>
                  <a:cubicBezTo>
                    <a:pt x="758" y="643"/>
                    <a:pt x="900" y="612"/>
                    <a:pt x="1006" y="551"/>
                  </a:cubicBezTo>
                  <a:lnTo>
                    <a:pt x="999" y="547"/>
                  </a:lnTo>
                  <a:cubicBezTo>
                    <a:pt x="1218" y="420"/>
                    <a:pt x="1218" y="222"/>
                    <a:pt x="1004" y="99"/>
                  </a:cubicBezTo>
                  <a:cubicBezTo>
                    <a:pt x="889" y="33"/>
                    <a:pt x="745" y="0"/>
                    <a:pt x="603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36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1" name="Google Shape;1091;p36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2" name="Google Shape;1092;p36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solidFill>
              <a:srgbClr val="51B6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36"/>
            <p:cNvSpPr/>
            <p:nvPr/>
          </p:nvSpPr>
          <p:spPr>
            <a:xfrm>
              <a:off x="1968900" y="3053000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36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5" name="Google Shape;1095;p36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6" name="Google Shape;1096;p36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7" name="Google Shape;1097;p36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8" name="Google Shape;1098;p36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solidFill>
              <a:srgbClr val="82E9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36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36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36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rgbClr val="6C71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36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36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rgbClr val="5C5C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36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36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36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rgbClr val="9FAE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36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36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36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36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36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36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36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36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36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36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36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36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36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36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36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36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36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36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36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36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36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4625950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4492100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4295275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4429100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3362825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4328875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4576650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4442825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4308975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3362450" y="861100"/>
              <a:ext cx="2184150" cy="2810350"/>
            </a:xfrm>
            <a:custGeom>
              <a:rect b="b" l="l" r="r" t="t"/>
              <a:pathLst>
                <a:path extrusionOk="0" h="112414" w="87366">
                  <a:moveTo>
                    <a:pt x="85937" y="109736"/>
                  </a:moveTo>
                  <a:lnTo>
                    <a:pt x="84554" y="50741"/>
                  </a:lnTo>
                  <a:cubicBezTo>
                    <a:pt x="84476" y="47424"/>
                    <a:pt x="83354" y="45838"/>
                    <a:pt x="81168" y="44626"/>
                  </a:cubicBezTo>
                  <a:lnTo>
                    <a:pt x="2100" y="1414"/>
                  </a:lnTo>
                  <a:cubicBezTo>
                    <a:pt x="1293" y="972"/>
                    <a:pt x="559" y="826"/>
                    <a:pt x="1" y="1065"/>
                  </a:cubicBezTo>
                  <a:lnTo>
                    <a:pt x="1" y="1065"/>
                  </a:lnTo>
                  <a:cubicBezTo>
                    <a:pt x="1" y="1065"/>
                    <a:pt x="1297" y="274"/>
                    <a:pt x="1417" y="225"/>
                  </a:cubicBezTo>
                  <a:lnTo>
                    <a:pt x="1417" y="225"/>
                  </a:lnTo>
                  <a:lnTo>
                    <a:pt x="1417" y="225"/>
                  </a:lnTo>
                  <a:cubicBezTo>
                    <a:pt x="1973" y="1"/>
                    <a:pt x="2696" y="150"/>
                    <a:pt x="3492" y="585"/>
                  </a:cubicBezTo>
                  <a:lnTo>
                    <a:pt x="82561" y="43797"/>
                  </a:lnTo>
                  <a:cubicBezTo>
                    <a:pt x="84747" y="45010"/>
                    <a:pt x="85869" y="46596"/>
                    <a:pt x="85947" y="49912"/>
                  </a:cubicBezTo>
                  <a:lnTo>
                    <a:pt x="87328" y="108906"/>
                  </a:lnTo>
                  <a:cubicBezTo>
                    <a:pt x="87366" y="110493"/>
                    <a:pt x="86950" y="111396"/>
                    <a:pt x="86269" y="111725"/>
                  </a:cubicBezTo>
                  <a:lnTo>
                    <a:pt x="85108" y="112414"/>
                  </a:lnTo>
                  <a:cubicBezTo>
                    <a:pt x="85651" y="112000"/>
                    <a:pt x="85969" y="111133"/>
                    <a:pt x="85937" y="109736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350003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5483100" y="3675575"/>
              <a:ext cx="0" cy="25"/>
            </a:xfrm>
            <a:custGeom>
              <a:rect b="b" l="l" r="r" t="t"/>
              <a:pathLst>
                <a:path extrusionOk="0" h="1" w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1978900" y="3426800"/>
              <a:ext cx="3485525" cy="1227775"/>
            </a:xfrm>
            <a:custGeom>
              <a:rect b="b" l="l" r="r" t="t"/>
              <a:pathLst>
                <a:path extrusionOk="0" h="49111" w="139421">
                  <a:moveTo>
                    <a:pt x="139415" y="14809"/>
                  </a:moveTo>
                  <a:cubicBezTo>
                    <a:pt x="139421" y="14709"/>
                    <a:pt x="139419" y="14609"/>
                    <a:pt x="139408" y="14510"/>
                  </a:cubicBezTo>
                  <a:lnTo>
                    <a:pt x="139339" y="11529"/>
                  </a:lnTo>
                  <a:lnTo>
                    <a:pt x="139339" y="11529"/>
                  </a:lnTo>
                  <a:cubicBezTo>
                    <a:pt x="139277" y="12272"/>
                    <a:pt x="138724" y="13049"/>
                    <a:pt x="137690" y="13679"/>
                  </a:cubicBezTo>
                  <a:lnTo>
                    <a:pt x="87289" y="44372"/>
                  </a:lnTo>
                  <a:cubicBezTo>
                    <a:pt x="85251" y="45613"/>
                    <a:pt x="82127" y="45816"/>
                    <a:pt x="80314" y="44825"/>
                  </a:cubicBezTo>
                  <a:lnTo>
                    <a:pt x="1245" y="1613"/>
                  </a:lnTo>
                  <a:cubicBezTo>
                    <a:pt x="470" y="1189"/>
                    <a:pt x="62" y="615"/>
                    <a:pt x="6" y="0"/>
                  </a:cubicBezTo>
                  <a:lnTo>
                    <a:pt x="0" y="0"/>
                  </a:lnTo>
                  <a:lnTo>
                    <a:pt x="74" y="3196"/>
                  </a:lnTo>
                  <a:lnTo>
                    <a:pt x="77" y="3196"/>
                  </a:lnTo>
                  <a:cubicBezTo>
                    <a:pt x="98" y="3847"/>
                    <a:pt x="506" y="4461"/>
                    <a:pt x="1322" y="4907"/>
                  </a:cubicBezTo>
                  <a:lnTo>
                    <a:pt x="80390" y="48119"/>
                  </a:lnTo>
                  <a:cubicBezTo>
                    <a:pt x="82204" y="49110"/>
                    <a:pt x="85328" y="48907"/>
                    <a:pt x="87367" y="47666"/>
                  </a:cubicBezTo>
                  <a:lnTo>
                    <a:pt x="137766" y="16971"/>
                  </a:lnTo>
                  <a:cubicBezTo>
                    <a:pt x="138796" y="16344"/>
                    <a:pt x="139351" y="15570"/>
                    <a:pt x="139414" y="14832"/>
                  </a:cubicBezTo>
                  <a:lnTo>
                    <a:pt x="139415" y="1483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1965523" y="3058969"/>
              <a:ext cx="2706350" cy="1519225"/>
            </a:xfrm>
            <a:custGeom>
              <a:rect b="b" l="l" r="r" t="t"/>
              <a:pathLst>
                <a:path extrusionOk="0" h="60769" w="108254">
                  <a:moveTo>
                    <a:pt x="107994" y="46657"/>
                  </a:moveTo>
                  <a:lnTo>
                    <a:pt x="107994" y="46657"/>
                  </a:lnTo>
                  <a:lnTo>
                    <a:pt x="22611" y="1"/>
                  </a:lnTo>
                  <a:lnTo>
                    <a:pt x="2052" y="12521"/>
                  </a:lnTo>
                  <a:cubicBezTo>
                    <a:pt x="1821" y="12661"/>
                    <a:pt x="1600" y="12819"/>
                    <a:pt x="1394" y="12995"/>
                  </a:cubicBezTo>
                  <a:lnTo>
                    <a:pt x="1391" y="12998"/>
                  </a:lnTo>
                  <a:cubicBezTo>
                    <a:pt x="0" y="14191"/>
                    <a:pt x="52" y="15694"/>
                    <a:pt x="1645" y="16564"/>
                  </a:cubicBezTo>
                  <a:lnTo>
                    <a:pt x="80714" y="59776"/>
                  </a:lnTo>
                  <a:cubicBezTo>
                    <a:pt x="82527" y="60768"/>
                    <a:pt x="85651" y="60565"/>
                    <a:pt x="87689" y="59323"/>
                  </a:cubicBezTo>
                  <a:lnTo>
                    <a:pt x="108254" y="4680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2534175" y="2562550"/>
              <a:ext cx="2942450" cy="1660450"/>
            </a:xfrm>
            <a:custGeom>
              <a:rect b="b" l="l" r="r" t="t"/>
              <a:pathLst>
                <a:path extrusionOk="0" h="66418" w="117698">
                  <a:moveTo>
                    <a:pt x="85643" y="66418"/>
                  </a:moveTo>
                  <a:lnTo>
                    <a:pt x="115477" y="48248"/>
                  </a:lnTo>
                  <a:cubicBezTo>
                    <a:pt x="117517" y="47006"/>
                    <a:pt x="117698" y="45195"/>
                    <a:pt x="115884" y="44205"/>
                  </a:cubicBezTo>
                  <a:lnTo>
                    <a:pt x="36816" y="993"/>
                  </a:lnTo>
                  <a:cubicBezTo>
                    <a:pt x="35002" y="0"/>
                    <a:pt x="31878" y="204"/>
                    <a:pt x="29840" y="1446"/>
                  </a:cubicBezTo>
                  <a:lnTo>
                    <a:pt x="0" y="19619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2821500" y="3906575"/>
              <a:ext cx="362125" cy="197350"/>
            </a:xfrm>
            <a:custGeom>
              <a:rect b="b" l="l" r="r" t="t"/>
              <a:pathLst>
                <a:path extrusionOk="0" h="7894" w="14485">
                  <a:moveTo>
                    <a:pt x="646" y="0"/>
                  </a:moveTo>
                  <a:cubicBezTo>
                    <a:pt x="411" y="0"/>
                    <a:pt x="176" y="54"/>
                    <a:pt x="0" y="161"/>
                  </a:cubicBezTo>
                  <a:lnTo>
                    <a:pt x="14150" y="7893"/>
                  </a:lnTo>
                  <a:cubicBezTo>
                    <a:pt x="14485" y="7690"/>
                    <a:pt x="14475" y="7372"/>
                    <a:pt x="14129" y="7183"/>
                  </a:cubicBezTo>
                  <a:lnTo>
                    <a:pt x="1233" y="135"/>
                  </a:lnTo>
                  <a:cubicBezTo>
                    <a:pt x="1068" y="45"/>
                    <a:pt x="857" y="0"/>
                    <a:pt x="646" y="0"/>
                  </a:cubicBezTo>
                  <a:close/>
                </a:path>
              </a:pathLst>
            </a:custGeom>
            <a:solidFill>
              <a:srgbClr val="524C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3584950" y="2670750"/>
              <a:ext cx="1693700" cy="927025"/>
            </a:xfrm>
            <a:custGeom>
              <a:rect b="b" l="l" r="r" t="t"/>
              <a:pathLst>
                <a:path extrusionOk="0" h="37081" w="67748">
                  <a:moveTo>
                    <a:pt x="892" y="1"/>
                  </a:moveTo>
                  <a:lnTo>
                    <a:pt x="1" y="543"/>
                  </a:lnTo>
                  <a:lnTo>
                    <a:pt x="66857" y="37081"/>
                  </a:lnTo>
                  <a:lnTo>
                    <a:pt x="67748" y="36539"/>
                  </a:lnTo>
                  <a:lnTo>
                    <a:pt x="8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36"/>
            <p:cNvSpPr/>
            <p:nvPr/>
          </p:nvSpPr>
          <p:spPr>
            <a:xfrm>
              <a:off x="3333600" y="871650"/>
              <a:ext cx="2178950" cy="2820825"/>
            </a:xfrm>
            <a:custGeom>
              <a:rect b="b" l="l" r="r" t="t"/>
              <a:pathLst>
                <a:path extrusionOk="0" h="112833" w="87158">
                  <a:moveTo>
                    <a:pt x="4839" y="68629"/>
                  </a:moveTo>
                  <a:lnTo>
                    <a:pt x="83907" y="111841"/>
                  </a:lnTo>
                  <a:cubicBezTo>
                    <a:pt x="85721" y="112832"/>
                    <a:pt x="87158" y="112208"/>
                    <a:pt x="87091" y="109314"/>
                  </a:cubicBezTo>
                  <a:lnTo>
                    <a:pt x="85708" y="50319"/>
                  </a:lnTo>
                  <a:cubicBezTo>
                    <a:pt x="85630" y="47002"/>
                    <a:pt x="84508" y="45416"/>
                    <a:pt x="82322" y="44204"/>
                  </a:cubicBezTo>
                  <a:lnTo>
                    <a:pt x="3254" y="992"/>
                  </a:lnTo>
                  <a:cubicBezTo>
                    <a:pt x="1440" y="1"/>
                    <a:pt x="0" y="492"/>
                    <a:pt x="70" y="3518"/>
                  </a:cubicBezTo>
                  <a:lnTo>
                    <a:pt x="1453" y="62512"/>
                  </a:lnTo>
                  <a:cubicBezTo>
                    <a:pt x="1543" y="66366"/>
                    <a:pt x="2855" y="67549"/>
                    <a:pt x="4839" y="6862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36"/>
            <p:cNvSpPr/>
            <p:nvPr/>
          </p:nvSpPr>
          <p:spPr>
            <a:xfrm>
              <a:off x="3344125" y="885000"/>
              <a:ext cx="2158025" cy="2794075"/>
            </a:xfrm>
            <a:custGeom>
              <a:rect b="b" l="l" r="r" t="t"/>
              <a:pathLst>
                <a:path extrusionOk="0" h="111763" w="86321">
                  <a:moveTo>
                    <a:pt x="2625" y="802"/>
                  </a:moveTo>
                  <a:lnTo>
                    <a:pt x="82130" y="44251"/>
                  </a:lnTo>
                  <a:cubicBezTo>
                    <a:pt x="83596" y="45053"/>
                    <a:pt x="84819" y="47053"/>
                    <a:pt x="84858" y="48712"/>
                  </a:cubicBezTo>
                  <a:lnTo>
                    <a:pt x="86281" y="109406"/>
                  </a:lnTo>
                  <a:cubicBezTo>
                    <a:pt x="86320" y="111065"/>
                    <a:pt x="85159" y="111763"/>
                    <a:pt x="83694" y="110961"/>
                  </a:cubicBezTo>
                  <a:lnTo>
                    <a:pt x="4189" y="67511"/>
                  </a:lnTo>
                  <a:cubicBezTo>
                    <a:pt x="2724" y="66709"/>
                    <a:pt x="1500" y="64709"/>
                    <a:pt x="1461" y="63050"/>
                  </a:cubicBezTo>
                  <a:lnTo>
                    <a:pt x="38" y="2358"/>
                  </a:lnTo>
                  <a:cubicBezTo>
                    <a:pt x="0" y="698"/>
                    <a:pt x="1160" y="1"/>
                    <a:pt x="2625" y="802"/>
                  </a:cubicBezTo>
                  <a:close/>
                </a:path>
              </a:pathLst>
            </a:custGeom>
            <a:gradFill>
              <a:gsLst>
                <a:gs pos="0">
                  <a:srgbClr val="401EBB"/>
                </a:gs>
                <a:gs pos="100000">
                  <a:srgbClr val="02BCFD"/>
                </a:gs>
              </a:gsLst>
              <a:lin ang="18900044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3422325" y="1003625"/>
              <a:ext cx="1999825" cy="2481625"/>
            </a:xfrm>
            <a:custGeom>
              <a:rect b="b" l="l" r="r" t="t"/>
              <a:pathLst>
                <a:path extrusionOk="0" h="99265" w="79993">
                  <a:moveTo>
                    <a:pt x="79983" y="98576"/>
                  </a:moveTo>
                  <a:lnTo>
                    <a:pt x="78683" y="43068"/>
                  </a:lnTo>
                  <a:cubicBezTo>
                    <a:pt x="78677" y="42874"/>
                    <a:pt x="78570" y="42699"/>
                    <a:pt x="78401" y="42605"/>
                  </a:cubicBezTo>
                  <a:lnTo>
                    <a:pt x="810" y="200"/>
                  </a:lnTo>
                  <a:cubicBezTo>
                    <a:pt x="445" y="1"/>
                    <a:pt x="0" y="271"/>
                    <a:pt x="10" y="688"/>
                  </a:cubicBezTo>
                  <a:lnTo>
                    <a:pt x="1311" y="56198"/>
                  </a:lnTo>
                  <a:cubicBezTo>
                    <a:pt x="1315" y="56391"/>
                    <a:pt x="1422" y="56567"/>
                    <a:pt x="1592" y="56659"/>
                  </a:cubicBezTo>
                  <a:lnTo>
                    <a:pt x="79182" y="99064"/>
                  </a:lnTo>
                  <a:cubicBezTo>
                    <a:pt x="79548" y="99265"/>
                    <a:pt x="79993" y="98993"/>
                    <a:pt x="79983" y="98576"/>
                  </a:cubicBezTo>
                  <a:close/>
                </a:path>
              </a:pathLst>
            </a:custGeom>
            <a:solidFill>
              <a:srgbClr val="10ECFF">
                <a:alpha val="1395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3422350" y="1006950"/>
              <a:ext cx="1516475" cy="1557950"/>
            </a:xfrm>
            <a:custGeom>
              <a:rect b="b" l="l" r="r" t="t"/>
              <a:pathLst>
                <a:path extrusionOk="0" h="62318" w="60659">
                  <a:moveTo>
                    <a:pt x="550" y="0"/>
                  </a:moveTo>
                  <a:cubicBezTo>
                    <a:pt x="263" y="0"/>
                    <a:pt x="0" y="234"/>
                    <a:pt x="9" y="555"/>
                  </a:cubicBezTo>
                  <a:lnTo>
                    <a:pt x="1310" y="56065"/>
                  </a:lnTo>
                  <a:cubicBezTo>
                    <a:pt x="1314" y="56258"/>
                    <a:pt x="1421" y="56434"/>
                    <a:pt x="1591" y="56526"/>
                  </a:cubicBezTo>
                  <a:lnTo>
                    <a:pt x="12188" y="62318"/>
                  </a:lnTo>
                  <a:lnTo>
                    <a:pt x="60658" y="32776"/>
                  </a:lnTo>
                  <a:lnTo>
                    <a:pt x="24804" y="13181"/>
                  </a:lnTo>
                  <a:lnTo>
                    <a:pt x="809" y="67"/>
                  </a:lnTo>
                  <a:cubicBezTo>
                    <a:pt x="725" y="21"/>
                    <a:pt x="637" y="0"/>
                    <a:pt x="550" y="0"/>
                  </a:cubicBezTo>
                  <a:close/>
                </a:path>
              </a:pathLst>
            </a:custGeom>
            <a:solidFill>
              <a:srgbClr val="E354F7">
                <a:alpha val="162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2892975" y="3485775"/>
              <a:ext cx="1001975" cy="563200"/>
            </a:xfrm>
            <a:custGeom>
              <a:rect b="b" l="l" r="r" t="t"/>
              <a:pathLst>
                <a:path extrusionOk="0" h="22528" w="40079">
                  <a:moveTo>
                    <a:pt x="11848" y="0"/>
                  </a:moveTo>
                  <a:cubicBezTo>
                    <a:pt x="11406" y="0"/>
                    <a:pt x="10961" y="103"/>
                    <a:pt x="10629" y="305"/>
                  </a:cubicBezTo>
                  <a:lnTo>
                    <a:pt x="0" y="6778"/>
                  </a:lnTo>
                  <a:lnTo>
                    <a:pt x="28816" y="22527"/>
                  </a:lnTo>
                  <a:lnTo>
                    <a:pt x="39445" y="16054"/>
                  </a:lnTo>
                  <a:cubicBezTo>
                    <a:pt x="40079" y="15668"/>
                    <a:pt x="40061" y="15065"/>
                    <a:pt x="39407" y="14707"/>
                  </a:cubicBezTo>
                  <a:lnTo>
                    <a:pt x="12961" y="255"/>
                  </a:lnTo>
                  <a:cubicBezTo>
                    <a:pt x="12650" y="84"/>
                    <a:pt x="12250" y="0"/>
                    <a:pt x="1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3075375" y="3861875"/>
              <a:ext cx="527000" cy="289000"/>
            </a:xfrm>
            <a:custGeom>
              <a:rect b="b" l="l" r="r" t="t"/>
              <a:pathLst>
                <a:path extrusionOk="0" h="11560" w="21080">
                  <a:moveTo>
                    <a:pt x="6899" y="1"/>
                  </a:moveTo>
                  <a:lnTo>
                    <a:pt x="0" y="4203"/>
                  </a:lnTo>
                  <a:lnTo>
                    <a:pt x="12995" y="11305"/>
                  </a:lnTo>
                  <a:cubicBezTo>
                    <a:pt x="13306" y="11476"/>
                    <a:pt x="13705" y="11560"/>
                    <a:pt x="14106" y="11560"/>
                  </a:cubicBezTo>
                  <a:cubicBezTo>
                    <a:pt x="14549" y="11560"/>
                    <a:pt x="14994" y="11457"/>
                    <a:pt x="15327" y="11255"/>
                  </a:cubicBez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2722275" y="3661925"/>
              <a:ext cx="514225" cy="298800"/>
            </a:xfrm>
            <a:custGeom>
              <a:rect b="b" l="l" r="r" t="t"/>
              <a:pathLst>
                <a:path extrusionOk="0" h="11952" w="20569">
                  <a:moveTo>
                    <a:pt x="6386" y="0"/>
                  </a:moveTo>
                  <a:lnTo>
                    <a:pt x="634" y="3504"/>
                  </a:lnTo>
                  <a:cubicBezTo>
                    <a:pt x="1" y="3889"/>
                    <a:pt x="18" y="4493"/>
                    <a:pt x="673" y="4851"/>
                  </a:cubicBezTo>
                  <a:lnTo>
                    <a:pt x="13668" y="11952"/>
                  </a:lnTo>
                  <a:lnTo>
                    <a:pt x="20568" y="7750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2892975" y="3485750"/>
              <a:ext cx="1000175" cy="391700"/>
            </a:xfrm>
            <a:custGeom>
              <a:rect b="b" l="l" r="r" t="t"/>
              <a:pathLst>
                <a:path extrusionOk="0" h="15668" w="40007">
                  <a:moveTo>
                    <a:pt x="11850" y="1"/>
                  </a:moveTo>
                  <a:cubicBezTo>
                    <a:pt x="11407" y="1"/>
                    <a:pt x="10961" y="103"/>
                    <a:pt x="10629" y="306"/>
                  </a:cubicBezTo>
                  <a:lnTo>
                    <a:pt x="0" y="6778"/>
                  </a:lnTo>
                  <a:lnTo>
                    <a:pt x="513" y="7058"/>
                  </a:lnTo>
                  <a:lnTo>
                    <a:pt x="10642" y="889"/>
                  </a:lnTo>
                  <a:cubicBezTo>
                    <a:pt x="10974" y="687"/>
                    <a:pt x="11420" y="585"/>
                    <a:pt x="11862" y="585"/>
                  </a:cubicBezTo>
                  <a:cubicBezTo>
                    <a:pt x="12264" y="585"/>
                    <a:pt x="12664" y="669"/>
                    <a:pt x="12975" y="838"/>
                  </a:cubicBezTo>
                  <a:lnTo>
                    <a:pt x="39420" y="15292"/>
                  </a:lnTo>
                  <a:cubicBezTo>
                    <a:pt x="39616" y="15400"/>
                    <a:pt x="39747" y="15529"/>
                    <a:pt x="39829" y="15667"/>
                  </a:cubicBezTo>
                  <a:cubicBezTo>
                    <a:pt x="40006" y="15334"/>
                    <a:pt x="39868" y="14960"/>
                    <a:pt x="39407" y="14708"/>
                  </a:cubicBezTo>
                  <a:lnTo>
                    <a:pt x="12961" y="254"/>
                  </a:lnTo>
                  <a:cubicBezTo>
                    <a:pt x="12651" y="85"/>
                    <a:pt x="12252" y="1"/>
                    <a:pt x="118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3075375" y="3861875"/>
              <a:ext cx="527000" cy="201375"/>
            </a:xfrm>
            <a:custGeom>
              <a:rect b="b" l="l" r="r" t="t"/>
              <a:pathLst>
                <a:path extrusionOk="0" h="8055" w="21080">
                  <a:moveTo>
                    <a:pt x="6899" y="1"/>
                  </a:moveTo>
                  <a:lnTo>
                    <a:pt x="0" y="4203"/>
                  </a:lnTo>
                  <a:lnTo>
                    <a:pt x="512" y="4483"/>
                  </a:lnTo>
                  <a:lnTo>
                    <a:pt x="6913" y="585"/>
                  </a:lnTo>
                  <a:lnTo>
                    <a:pt x="20580" y="8055"/>
                  </a:lnTo>
                  <a:lnTo>
                    <a:pt x="21079" y="7751"/>
                  </a:lnTo>
                  <a:lnTo>
                    <a:pt x="689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2724125" y="3661925"/>
              <a:ext cx="512375" cy="201375"/>
            </a:xfrm>
            <a:custGeom>
              <a:rect b="b" l="l" r="r" t="t"/>
              <a:pathLst>
                <a:path extrusionOk="0" h="8055" w="20495">
                  <a:moveTo>
                    <a:pt x="6314" y="0"/>
                  </a:moveTo>
                  <a:lnTo>
                    <a:pt x="561" y="3504"/>
                  </a:lnTo>
                  <a:cubicBezTo>
                    <a:pt x="118" y="3775"/>
                    <a:pt x="1" y="4150"/>
                    <a:pt x="192" y="4475"/>
                  </a:cubicBezTo>
                  <a:cubicBezTo>
                    <a:pt x="264" y="4335"/>
                    <a:pt x="388" y="4201"/>
                    <a:pt x="575" y="4089"/>
                  </a:cubicBezTo>
                  <a:lnTo>
                    <a:pt x="6328" y="584"/>
                  </a:lnTo>
                  <a:lnTo>
                    <a:pt x="19995" y="8054"/>
                  </a:lnTo>
                  <a:lnTo>
                    <a:pt x="20494" y="7750"/>
                  </a:lnTo>
                  <a:lnTo>
                    <a:pt x="63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4982525" y="37053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1"/>
                  </a:cubicBezTo>
                  <a:lnTo>
                    <a:pt x="4199" y="5093"/>
                  </a:lnTo>
                  <a:cubicBezTo>
                    <a:pt x="4302" y="5150"/>
                    <a:pt x="4438" y="5177"/>
                    <a:pt x="4580" y="5177"/>
                  </a:cubicBezTo>
                  <a:cubicBezTo>
                    <a:pt x="4771" y="5177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1"/>
                    <a:pt x="9115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36"/>
            <p:cNvSpPr/>
            <p:nvPr/>
          </p:nvSpPr>
          <p:spPr>
            <a:xfrm>
              <a:off x="4848700" y="36322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7"/>
                    <a:pt x="1" y="2798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8" y="5178"/>
                    <a:pt x="4580" y="5178"/>
                  </a:cubicBezTo>
                  <a:cubicBezTo>
                    <a:pt x="4771" y="5178"/>
                    <a:pt x="4974" y="5129"/>
                    <a:pt x="5129" y="5034"/>
                  </a:cubicBezTo>
                  <a:lnTo>
                    <a:pt x="8819" y="2786"/>
                  </a:lnTo>
                  <a:cubicBezTo>
                    <a:pt x="9091" y="2621"/>
                    <a:pt x="9116" y="2380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36"/>
            <p:cNvSpPr/>
            <p:nvPr/>
          </p:nvSpPr>
          <p:spPr>
            <a:xfrm>
              <a:off x="4714850" y="3559100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8" y="0"/>
                  </a:moveTo>
                  <a:cubicBezTo>
                    <a:pt x="4347" y="0"/>
                    <a:pt x="4143" y="49"/>
                    <a:pt x="3987" y="145"/>
                  </a:cubicBezTo>
                  <a:lnTo>
                    <a:pt x="297" y="2392"/>
                  </a:lnTo>
                  <a:cubicBezTo>
                    <a:pt x="26" y="2556"/>
                    <a:pt x="1" y="2799"/>
                    <a:pt x="243" y="2931"/>
                  </a:cubicBezTo>
                  <a:lnTo>
                    <a:pt x="4201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5"/>
                  </a:lnTo>
                  <a:cubicBezTo>
                    <a:pt x="9092" y="2620"/>
                    <a:pt x="9116" y="2379"/>
                    <a:pt x="8874" y="2247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4581025" y="3485950"/>
              <a:ext cx="227900" cy="129400"/>
            </a:xfrm>
            <a:custGeom>
              <a:rect b="b" l="l" r="r" t="t"/>
              <a:pathLst>
                <a:path extrusionOk="0" h="5176" w="9116">
                  <a:moveTo>
                    <a:pt x="4537" y="0"/>
                  </a:moveTo>
                  <a:cubicBezTo>
                    <a:pt x="4346" y="0"/>
                    <a:pt x="4142" y="49"/>
                    <a:pt x="3986" y="145"/>
                  </a:cubicBezTo>
                  <a:lnTo>
                    <a:pt x="296" y="2392"/>
                  </a:lnTo>
                  <a:cubicBezTo>
                    <a:pt x="26" y="2558"/>
                    <a:pt x="1" y="2799"/>
                    <a:pt x="243" y="2930"/>
                  </a:cubicBezTo>
                  <a:lnTo>
                    <a:pt x="4199" y="5092"/>
                  </a:lnTo>
                  <a:cubicBezTo>
                    <a:pt x="4303" y="5148"/>
                    <a:pt x="4438" y="5176"/>
                    <a:pt x="4579" y="5176"/>
                  </a:cubicBezTo>
                  <a:cubicBezTo>
                    <a:pt x="4770" y="5176"/>
                    <a:pt x="4973" y="5126"/>
                    <a:pt x="5129" y="5032"/>
                  </a:cubicBezTo>
                  <a:lnTo>
                    <a:pt x="8819" y="2783"/>
                  </a:lnTo>
                  <a:cubicBezTo>
                    <a:pt x="9091" y="2619"/>
                    <a:pt x="9116" y="2376"/>
                    <a:pt x="8873" y="2245"/>
                  </a:cubicBezTo>
                  <a:lnTo>
                    <a:pt x="4917" y="83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4447225" y="3412775"/>
              <a:ext cx="227850" cy="129475"/>
            </a:xfrm>
            <a:custGeom>
              <a:rect b="b" l="l" r="r" t="t"/>
              <a:pathLst>
                <a:path extrusionOk="0" h="5179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1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8" y="5034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36"/>
            <p:cNvSpPr/>
            <p:nvPr/>
          </p:nvSpPr>
          <p:spPr>
            <a:xfrm>
              <a:off x="4313350" y="33396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7" y="1"/>
                    <a:pt x="4144" y="50"/>
                    <a:pt x="3988" y="144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4" y="2932"/>
                  </a:cubicBezTo>
                  <a:lnTo>
                    <a:pt x="4200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4179550" y="3266525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1" y="2930"/>
                  </a:cubicBezTo>
                  <a:lnTo>
                    <a:pt x="4199" y="5092"/>
                  </a:lnTo>
                  <a:cubicBezTo>
                    <a:pt x="4302" y="5149"/>
                    <a:pt x="4436" y="5176"/>
                    <a:pt x="4578" y="5176"/>
                  </a:cubicBezTo>
                  <a:cubicBezTo>
                    <a:pt x="4769" y="5176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36"/>
            <p:cNvSpPr/>
            <p:nvPr/>
          </p:nvSpPr>
          <p:spPr>
            <a:xfrm>
              <a:off x="4045725" y="3193375"/>
              <a:ext cx="227875" cy="129425"/>
            </a:xfrm>
            <a:custGeom>
              <a:rect b="b" l="l" r="r" t="t"/>
              <a:pathLst>
                <a:path extrusionOk="0" h="5177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8"/>
                    <a:pt x="1" y="2798"/>
                    <a:pt x="242" y="2931"/>
                  </a:cubicBezTo>
                  <a:lnTo>
                    <a:pt x="4198" y="5093"/>
                  </a:lnTo>
                  <a:cubicBezTo>
                    <a:pt x="4301" y="5149"/>
                    <a:pt x="4436" y="5176"/>
                    <a:pt x="4578" y="5176"/>
                  </a:cubicBezTo>
                  <a:cubicBezTo>
                    <a:pt x="4768" y="5176"/>
                    <a:pt x="4972" y="5127"/>
                    <a:pt x="5127" y="5033"/>
                  </a:cubicBezTo>
                  <a:lnTo>
                    <a:pt x="8817" y="2784"/>
                  </a:lnTo>
                  <a:cubicBezTo>
                    <a:pt x="9090" y="2618"/>
                    <a:pt x="9114" y="2377"/>
                    <a:pt x="8872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36"/>
            <p:cNvSpPr/>
            <p:nvPr/>
          </p:nvSpPr>
          <p:spPr>
            <a:xfrm>
              <a:off x="3911875" y="312022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4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8" y="5177"/>
                  </a:cubicBezTo>
                  <a:cubicBezTo>
                    <a:pt x="4769" y="5177"/>
                    <a:pt x="4973" y="5127"/>
                    <a:pt x="5129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36"/>
            <p:cNvSpPr/>
            <p:nvPr/>
          </p:nvSpPr>
          <p:spPr>
            <a:xfrm>
              <a:off x="3778025" y="304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1" y="5177"/>
                    <a:pt x="4974" y="5127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36"/>
            <p:cNvSpPr/>
            <p:nvPr/>
          </p:nvSpPr>
          <p:spPr>
            <a:xfrm>
              <a:off x="3644200" y="2973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799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7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36"/>
            <p:cNvSpPr/>
            <p:nvPr/>
          </p:nvSpPr>
          <p:spPr>
            <a:xfrm>
              <a:off x="3510375" y="290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4" y="2559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3376525" y="28276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3182225" y="2721450"/>
              <a:ext cx="288350" cy="162500"/>
            </a:xfrm>
            <a:custGeom>
              <a:rect b="b" l="l" r="r" t="t"/>
              <a:pathLst>
                <a:path extrusionOk="0" h="6500" w="11534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6618" y="6416"/>
                  </a:lnTo>
                  <a:cubicBezTo>
                    <a:pt x="6721" y="6472"/>
                    <a:pt x="6856" y="6499"/>
                    <a:pt x="6998" y="6499"/>
                  </a:cubicBezTo>
                  <a:cubicBezTo>
                    <a:pt x="7189" y="6499"/>
                    <a:pt x="7392" y="6450"/>
                    <a:pt x="7548" y="6356"/>
                  </a:cubicBezTo>
                  <a:lnTo>
                    <a:pt x="11238" y="4107"/>
                  </a:lnTo>
                  <a:cubicBezTo>
                    <a:pt x="11510" y="3943"/>
                    <a:pt x="11534" y="3700"/>
                    <a:pt x="11292" y="3569"/>
                  </a:cubicBezTo>
                  <a:lnTo>
                    <a:pt x="4916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3052775" y="28003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1"/>
                  </a:cubicBezTo>
                  <a:lnTo>
                    <a:pt x="4200" y="5093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3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3186600" y="28734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1"/>
                  </a:moveTo>
                  <a:cubicBezTo>
                    <a:pt x="4347" y="1"/>
                    <a:pt x="4143" y="50"/>
                    <a:pt x="3987" y="146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8" y="5178"/>
                    <a:pt x="4580" y="5178"/>
                  </a:cubicBezTo>
                  <a:cubicBezTo>
                    <a:pt x="4771" y="5178"/>
                    <a:pt x="4975" y="5129"/>
                    <a:pt x="5130" y="5034"/>
                  </a:cubicBezTo>
                  <a:lnTo>
                    <a:pt x="8820" y="2786"/>
                  </a:lnTo>
                  <a:cubicBezTo>
                    <a:pt x="9092" y="2621"/>
                    <a:pt x="9116" y="2379"/>
                    <a:pt x="8875" y="2248"/>
                  </a:cubicBezTo>
                  <a:lnTo>
                    <a:pt x="4917" y="84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3320450" y="29465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3454275" y="3019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3588125" y="3092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0"/>
                  </a:cubicBezTo>
                  <a:lnTo>
                    <a:pt x="4199" y="5094"/>
                  </a:lnTo>
                  <a:cubicBezTo>
                    <a:pt x="4302" y="5150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4" y="2378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3721950" y="31660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8" y="2785"/>
                  </a:lnTo>
                  <a:cubicBezTo>
                    <a:pt x="9090" y="2619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3855775" y="32391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8"/>
                    <a:pt x="0" y="2799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1" y="2620"/>
                    <a:pt x="9115" y="2379"/>
                    <a:pt x="8874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3989625" y="33122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9"/>
                    <a:pt x="5129" y="5034"/>
                  </a:cubicBezTo>
                  <a:lnTo>
                    <a:pt x="8818" y="2786"/>
                  </a:lnTo>
                  <a:cubicBezTo>
                    <a:pt x="9090" y="2621"/>
                    <a:pt x="9115" y="2380"/>
                    <a:pt x="8873" y="2248"/>
                  </a:cubicBezTo>
                  <a:lnTo>
                    <a:pt x="4917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4123450" y="3385450"/>
              <a:ext cx="227875" cy="129475"/>
            </a:xfrm>
            <a:custGeom>
              <a:rect b="b" l="l" r="r" t="t"/>
              <a:pathLst>
                <a:path extrusionOk="0" h="5179" w="9115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3"/>
                  </a:lnTo>
                  <a:cubicBezTo>
                    <a:pt x="25" y="2559"/>
                    <a:pt x="0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4" y="5129"/>
                    <a:pt x="5130" y="5034"/>
                  </a:cubicBezTo>
                  <a:lnTo>
                    <a:pt x="8819" y="2786"/>
                  </a:lnTo>
                  <a:cubicBezTo>
                    <a:pt x="9090" y="2620"/>
                    <a:pt x="9115" y="2379"/>
                    <a:pt x="8874" y="2245"/>
                  </a:cubicBezTo>
                  <a:lnTo>
                    <a:pt x="4916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4257300" y="34586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1" y="2931"/>
                  </a:cubicBezTo>
                  <a:lnTo>
                    <a:pt x="4199" y="5094"/>
                  </a:lnTo>
                  <a:cubicBezTo>
                    <a:pt x="4301" y="5151"/>
                    <a:pt x="4436" y="5178"/>
                    <a:pt x="4577" y="5178"/>
                  </a:cubicBezTo>
                  <a:cubicBezTo>
                    <a:pt x="4768" y="5178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7"/>
                    <a:pt x="8873" y="2246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4391100" y="35317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20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4524950" y="36048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50"/>
                    <a:pt x="3986" y="145"/>
                  </a:cubicBezTo>
                  <a:lnTo>
                    <a:pt x="297" y="2392"/>
                  </a:lnTo>
                  <a:cubicBezTo>
                    <a:pt x="25" y="2558"/>
                    <a:pt x="1" y="2799"/>
                    <a:pt x="242" y="2932"/>
                  </a:cubicBezTo>
                  <a:lnTo>
                    <a:pt x="4200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1" y="2619"/>
                    <a:pt x="9115" y="2378"/>
                    <a:pt x="8873" y="2246"/>
                  </a:cubicBezTo>
                  <a:lnTo>
                    <a:pt x="4916" y="84"/>
                  </a:lnTo>
                  <a:cubicBezTo>
                    <a:pt x="4813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4658775" y="3678000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7" y="1"/>
                  </a:moveTo>
                  <a:cubicBezTo>
                    <a:pt x="4346" y="1"/>
                    <a:pt x="4142" y="50"/>
                    <a:pt x="3987" y="145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1"/>
                  </a:cubicBezTo>
                  <a:lnTo>
                    <a:pt x="4199" y="5095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4792625" y="3751125"/>
              <a:ext cx="288325" cy="162525"/>
            </a:xfrm>
            <a:custGeom>
              <a:rect b="b" l="l" r="r" t="t"/>
              <a:pathLst>
                <a:path extrusionOk="0" h="6501" w="11533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5" y="2558"/>
                    <a:pt x="1" y="2800"/>
                    <a:pt x="242" y="2932"/>
                  </a:cubicBezTo>
                  <a:lnTo>
                    <a:pt x="6618" y="6417"/>
                  </a:lnTo>
                  <a:cubicBezTo>
                    <a:pt x="6721" y="6473"/>
                    <a:pt x="6855" y="6501"/>
                    <a:pt x="6997" y="6501"/>
                  </a:cubicBezTo>
                  <a:cubicBezTo>
                    <a:pt x="7188" y="6501"/>
                    <a:pt x="7392" y="6451"/>
                    <a:pt x="7548" y="6356"/>
                  </a:cubicBezTo>
                  <a:lnTo>
                    <a:pt x="11237" y="4109"/>
                  </a:lnTo>
                  <a:cubicBezTo>
                    <a:pt x="11509" y="3943"/>
                    <a:pt x="11533" y="3701"/>
                    <a:pt x="11292" y="3569"/>
                  </a:cubicBezTo>
                  <a:lnTo>
                    <a:pt x="4916" y="84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923325" y="2879150"/>
              <a:ext cx="324500" cy="182250"/>
            </a:xfrm>
            <a:custGeom>
              <a:rect b="b" l="l" r="r" t="t"/>
              <a:pathLst>
                <a:path extrusionOk="0" h="7290" w="12980">
                  <a:moveTo>
                    <a:pt x="4538" y="0"/>
                  </a:moveTo>
                  <a:cubicBezTo>
                    <a:pt x="4347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6" y="2558"/>
                    <a:pt x="0" y="2799"/>
                    <a:pt x="243" y="2932"/>
                  </a:cubicBezTo>
                  <a:lnTo>
                    <a:pt x="8063" y="7206"/>
                  </a:lnTo>
                  <a:cubicBezTo>
                    <a:pt x="8166" y="7262"/>
                    <a:pt x="8302" y="7289"/>
                    <a:pt x="8444" y="7289"/>
                  </a:cubicBezTo>
                  <a:cubicBezTo>
                    <a:pt x="8635" y="7289"/>
                    <a:pt x="8838" y="7240"/>
                    <a:pt x="8994" y="7146"/>
                  </a:cubicBezTo>
                  <a:lnTo>
                    <a:pt x="12684" y="4897"/>
                  </a:lnTo>
                  <a:cubicBezTo>
                    <a:pt x="12956" y="4731"/>
                    <a:pt x="12979" y="4490"/>
                    <a:pt x="12737" y="4359"/>
                  </a:cubicBezTo>
                  <a:lnTo>
                    <a:pt x="4917" y="84"/>
                  </a:lnTo>
                  <a:cubicBezTo>
                    <a:pt x="4814" y="28"/>
                    <a:pt x="4680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4627683" y="3809625"/>
              <a:ext cx="324475" cy="182275"/>
            </a:xfrm>
            <a:custGeom>
              <a:rect b="b" l="l" r="r" t="t"/>
              <a:pathLst>
                <a:path extrusionOk="0" h="7291" w="12979">
                  <a:moveTo>
                    <a:pt x="4537" y="1"/>
                  </a:moveTo>
                  <a:cubicBezTo>
                    <a:pt x="4346" y="1"/>
                    <a:pt x="4142" y="51"/>
                    <a:pt x="3986" y="146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8063" y="7206"/>
                  </a:lnTo>
                  <a:cubicBezTo>
                    <a:pt x="8166" y="7263"/>
                    <a:pt x="8301" y="7290"/>
                    <a:pt x="8443" y="7290"/>
                  </a:cubicBezTo>
                  <a:cubicBezTo>
                    <a:pt x="8633" y="7290"/>
                    <a:pt x="8837" y="7241"/>
                    <a:pt x="8993" y="7146"/>
                  </a:cubicBezTo>
                  <a:lnTo>
                    <a:pt x="12683" y="4898"/>
                  </a:lnTo>
                  <a:cubicBezTo>
                    <a:pt x="12955" y="4732"/>
                    <a:pt x="12978" y="4491"/>
                    <a:pt x="12737" y="4360"/>
                  </a:cubicBezTo>
                  <a:lnTo>
                    <a:pt x="4916" y="85"/>
                  </a:lnTo>
                  <a:cubicBezTo>
                    <a:pt x="4813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3153775" y="30050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3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4199" y="5095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3287600" y="3078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7"/>
                    <a:pt x="0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3" y="2247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3421450" y="31513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0" y="2621"/>
                    <a:pt x="9114" y="2378"/>
                    <a:pt x="8873" y="2247"/>
                  </a:cubicBezTo>
                  <a:lnTo>
                    <a:pt x="4917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3555275" y="32245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69" y="5178"/>
                    <a:pt x="4973" y="5128"/>
                    <a:pt x="5129" y="5034"/>
                  </a:cubicBezTo>
                  <a:lnTo>
                    <a:pt x="8818" y="2787"/>
                  </a:lnTo>
                  <a:cubicBezTo>
                    <a:pt x="9090" y="2620"/>
                    <a:pt x="9115" y="2378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3689125" y="329765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49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5" y="84"/>
                  </a:lnTo>
                  <a:cubicBezTo>
                    <a:pt x="4813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3822950" y="337077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6" y="1"/>
                  </a:moveTo>
                  <a:cubicBezTo>
                    <a:pt x="4345" y="1"/>
                    <a:pt x="4142" y="50"/>
                    <a:pt x="3985" y="145"/>
                  </a:cubicBezTo>
                  <a:lnTo>
                    <a:pt x="297" y="2393"/>
                  </a:lnTo>
                  <a:cubicBezTo>
                    <a:pt x="24" y="2559"/>
                    <a:pt x="0" y="2800"/>
                    <a:pt x="243" y="2933"/>
                  </a:cubicBezTo>
                  <a:lnTo>
                    <a:pt x="4199" y="5095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69" y="5178"/>
                    <a:pt x="4972" y="5129"/>
                    <a:pt x="5128" y="5035"/>
                  </a:cubicBezTo>
                  <a:lnTo>
                    <a:pt x="8818" y="2786"/>
                  </a:lnTo>
                  <a:cubicBezTo>
                    <a:pt x="9090" y="2620"/>
                    <a:pt x="9115" y="2379"/>
                    <a:pt x="8872" y="2247"/>
                  </a:cubicBezTo>
                  <a:lnTo>
                    <a:pt x="4916" y="85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3956750" y="3443925"/>
              <a:ext cx="227900" cy="129475"/>
            </a:xfrm>
            <a:custGeom>
              <a:rect b="b" l="l" r="r" t="t"/>
              <a:pathLst>
                <a:path extrusionOk="0" h="5179" w="9116">
                  <a:moveTo>
                    <a:pt x="4538" y="1"/>
                  </a:moveTo>
                  <a:cubicBezTo>
                    <a:pt x="4347" y="1"/>
                    <a:pt x="4143" y="50"/>
                    <a:pt x="3987" y="145"/>
                  </a:cubicBezTo>
                  <a:lnTo>
                    <a:pt x="298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1"/>
                    <a:pt x="4437" y="5178"/>
                    <a:pt x="4579" y="5178"/>
                  </a:cubicBezTo>
                  <a:cubicBezTo>
                    <a:pt x="4770" y="5178"/>
                    <a:pt x="4974" y="5128"/>
                    <a:pt x="5130" y="5033"/>
                  </a:cubicBezTo>
                  <a:lnTo>
                    <a:pt x="8820" y="2786"/>
                  </a:lnTo>
                  <a:cubicBezTo>
                    <a:pt x="9092" y="2620"/>
                    <a:pt x="9116" y="2379"/>
                    <a:pt x="8875" y="2247"/>
                  </a:cubicBezTo>
                  <a:lnTo>
                    <a:pt x="4917" y="85"/>
                  </a:lnTo>
                  <a:cubicBezTo>
                    <a:pt x="4814" y="28"/>
                    <a:pt x="4680" y="1"/>
                    <a:pt x="45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4090600" y="3517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1"/>
                  </a:moveTo>
                  <a:cubicBezTo>
                    <a:pt x="4346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5" y="2557"/>
                    <a:pt x="1" y="2798"/>
                    <a:pt x="242" y="2931"/>
                  </a:cubicBezTo>
                  <a:lnTo>
                    <a:pt x="4199" y="5093"/>
                  </a:lnTo>
                  <a:cubicBezTo>
                    <a:pt x="4302" y="5149"/>
                    <a:pt x="4437" y="5177"/>
                    <a:pt x="4579" y="5177"/>
                  </a:cubicBezTo>
                  <a:cubicBezTo>
                    <a:pt x="4770" y="5177"/>
                    <a:pt x="4973" y="5127"/>
                    <a:pt x="5129" y="5033"/>
                  </a:cubicBezTo>
                  <a:lnTo>
                    <a:pt x="8819" y="2785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4224425" y="3590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3" y="50"/>
                    <a:pt x="3987" y="144"/>
                  </a:cubicBezTo>
                  <a:lnTo>
                    <a:pt x="298" y="2391"/>
                  </a:lnTo>
                  <a:cubicBezTo>
                    <a:pt x="26" y="2557"/>
                    <a:pt x="1" y="2798"/>
                    <a:pt x="243" y="2931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3"/>
                  </a:cubicBezTo>
                  <a:lnTo>
                    <a:pt x="8819" y="2786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36"/>
            <p:cNvSpPr/>
            <p:nvPr/>
          </p:nvSpPr>
          <p:spPr>
            <a:xfrm>
              <a:off x="4358275" y="366337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9"/>
                    <a:pt x="1" y="2800"/>
                    <a:pt x="242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4492064" y="37365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7"/>
                    <a:pt x="1" y="2800"/>
                    <a:pt x="243" y="2931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5" y="2377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93900" y="2957975"/>
              <a:ext cx="390925" cy="218550"/>
            </a:xfrm>
            <a:custGeom>
              <a:rect b="b" l="l" r="r" t="t"/>
              <a:pathLst>
                <a:path extrusionOk="0" h="8742" w="15637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0" y="2799"/>
                    <a:pt x="242" y="2932"/>
                  </a:cubicBezTo>
                  <a:lnTo>
                    <a:pt x="10720" y="8658"/>
                  </a:lnTo>
                  <a:cubicBezTo>
                    <a:pt x="10823" y="8715"/>
                    <a:pt x="10958" y="8742"/>
                    <a:pt x="11100" y="8742"/>
                  </a:cubicBezTo>
                  <a:cubicBezTo>
                    <a:pt x="11291" y="8742"/>
                    <a:pt x="11495" y="8692"/>
                    <a:pt x="11651" y="8597"/>
                  </a:cubicBezTo>
                  <a:lnTo>
                    <a:pt x="15341" y="6350"/>
                  </a:lnTo>
                  <a:cubicBezTo>
                    <a:pt x="15613" y="6184"/>
                    <a:pt x="15636" y="5943"/>
                    <a:pt x="15395" y="5810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3090775" y="3120225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0" y="2800"/>
                    <a:pt x="242" y="2931"/>
                  </a:cubicBezTo>
                  <a:lnTo>
                    <a:pt x="4199" y="5094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3"/>
                  </a:cubicBezTo>
                  <a:lnTo>
                    <a:pt x="8818" y="2786"/>
                  </a:lnTo>
                  <a:cubicBezTo>
                    <a:pt x="9090" y="2620"/>
                    <a:pt x="9114" y="2379"/>
                    <a:pt x="8874" y="2246"/>
                  </a:cubicBezTo>
                  <a:lnTo>
                    <a:pt x="4915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3224600" y="31933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6" y="0"/>
                  </a:moveTo>
                  <a:cubicBezTo>
                    <a:pt x="4346" y="0"/>
                    <a:pt x="4143" y="50"/>
                    <a:pt x="3987" y="144"/>
                  </a:cubicBezTo>
                  <a:lnTo>
                    <a:pt x="297" y="2391"/>
                  </a:lnTo>
                  <a:cubicBezTo>
                    <a:pt x="25" y="2557"/>
                    <a:pt x="0" y="2798"/>
                    <a:pt x="243" y="2931"/>
                  </a:cubicBezTo>
                  <a:lnTo>
                    <a:pt x="4199" y="5093"/>
                  </a:lnTo>
                  <a:cubicBezTo>
                    <a:pt x="4302" y="5149"/>
                    <a:pt x="4437" y="5176"/>
                    <a:pt x="4579" y="5176"/>
                  </a:cubicBezTo>
                  <a:cubicBezTo>
                    <a:pt x="4770" y="5176"/>
                    <a:pt x="4973" y="5127"/>
                    <a:pt x="5130" y="5033"/>
                  </a:cubicBezTo>
                  <a:lnTo>
                    <a:pt x="8818" y="2784"/>
                  </a:lnTo>
                  <a:cubicBezTo>
                    <a:pt x="9090" y="2620"/>
                    <a:pt x="9115" y="2379"/>
                    <a:pt x="8873" y="2246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3358450" y="32665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1"/>
                  </a:moveTo>
                  <a:cubicBezTo>
                    <a:pt x="4345" y="1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2" y="5150"/>
                    <a:pt x="4436" y="5177"/>
                    <a:pt x="4578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8" y="2785"/>
                  </a:lnTo>
                  <a:cubicBezTo>
                    <a:pt x="9090" y="2621"/>
                    <a:pt x="9114" y="2379"/>
                    <a:pt x="8873" y="2247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3626125" y="3412800"/>
              <a:ext cx="227850" cy="129450"/>
            </a:xfrm>
            <a:custGeom>
              <a:rect b="b" l="l" r="r" t="t"/>
              <a:pathLst>
                <a:path extrusionOk="0" h="5178" w="9114">
                  <a:moveTo>
                    <a:pt x="4536" y="0"/>
                  </a:moveTo>
                  <a:cubicBezTo>
                    <a:pt x="4345" y="0"/>
                    <a:pt x="4141" y="50"/>
                    <a:pt x="3985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1"/>
                  </a:cubicBezTo>
                  <a:lnTo>
                    <a:pt x="4199" y="5093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5"/>
                  </a:lnTo>
                  <a:cubicBezTo>
                    <a:pt x="9090" y="2620"/>
                    <a:pt x="9114" y="2378"/>
                    <a:pt x="8873" y="2247"/>
                  </a:cubicBezTo>
                  <a:lnTo>
                    <a:pt x="4915" y="83"/>
                  </a:lnTo>
                  <a:cubicBezTo>
                    <a:pt x="4812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3759925" y="34859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1"/>
                  </a:moveTo>
                  <a:cubicBezTo>
                    <a:pt x="4346" y="1"/>
                    <a:pt x="4142" y="50"/>
                    <a:pt x="3986" y="146"/>
                  </a:cubicBezTo>
                  <a:lnTo>
                    <a:pt x="296" y="2393"/>
                  </a:lnTo>
                  <a:cubicBezTo>
                    <a:pt x="26" y="2559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2" y="5151"/>
                    <a:pt x="4437" y="5178"/>
                    <a:pt x="4579" y="5178"/>
                  </a:cubicBezTo>
                  <a:cubicBezTo>
                    <a:pt x="4770" y="5178"/>
                    <a:pt x="4973" y="5129"/>
                    <a:pt x="5129" y="5034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3893750" y="3559075"/>
              <a:ext cx="227900" cy="129425"/>
            </a:xfrm>
            <a:custGeom>
              <a:rect b="b" l="l" r="r" t="t"/>
              <a:pathLst>
                <a:path extrusionOk="0" h="5177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3"/>
                  </a:lnTo>
                  <a:cubicBezTo>
                    <a:pt x="4303" y="5149"/>
                    <a:pt x="4438" y="5176"/>
                    <a:pt x="4580" y="5176"/>
                  </a:cubicBezTo>
                  <a:cubicBezTo>
                    <a:pt x="4771" y="5176"/>
                    <a:pt x="4974" y="5127"/>
                    <a:pt x="5130" y="5033"/>
                  </a:cubicBezTo>
                  <a:lnTo>
                    <a:pt x="8820" y="2784"/>
                  </a:lnTo>
                  <a:cubicBezTo>
                    <a:pt x="9092" y="2620"/>
                    <a:pt x="9116" y="2379"/>
                    <a:pt x="8874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4027600" y="363222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2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4"/>
                  </a:cubicBezTo>
                  <a:lnTo>
                    <a:pt x="8819" y="2787"/>
                  </a:lnTo>
                  <a:cubicBezTo>
                    <a:pt x="9091" y="2620"/>
                    <a:pt x="9116" y="2379"/>
                    <a:pt x="8873" y="2246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4161425" y="3705375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7" y="0"/>
                    <a:pt x="4143" y="50"/>
                    <a:pt x="3987" y="144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0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70" y="5177"/>
                    <a:pt x="4974" y="5128"/>
                    <a:pt x="5130" y="5032"/>
                  </a:cubicBezTo>
                  <a:lnTo>
                    <a:pt x="8820" y="2785"/>
                  </a:lnTo>
                  <a:cubicBezTo>
                    <a:pt x="9092" y="2620"/>
                    <a:pt x="9115" y="2378"/>
                    <a:pt x="8874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4295239" y="3778525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0"/>
                  </a:moveTo>
                  <a:cubicBezTo>
                    <a:pt x="4345" y="0"/>
                    <a:pt x="4142" y="49"/>
                    <a:pt x="3986" y="144"/>
                  </a:cubicBezTo>
                  <a:lnTo>
                    <a:pt x="296" y="2392"/>
                  </a:lnTo>
                  <a:cubicBezTo>
                    <a:pt x="24" y="2557"/>
                    <a:pt x="1" y="2799"/>
                    <a:pt x="242" y="2932"/>
                  </a:cubicBezTo>
                  <a:lnTo>
                    <a:pt x="4199" y="5094"/>
                  </a:lnTo>
                  <a:cubicBezTo>
                    <a:pt x="4302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4"/>
                  </a:cubicBezTo>
                  <a:lnTo>
                    <a:pt x="8819" y="2785"/>
                  </a:lnTo>
                  <a:cubicBezTo>
                    <a:pt x="9090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36"/>
            <p:cNvSpPr/>
            <p:nvPr/>
          </p:nvSpPr>
          <p:spPr>
            <a:xfrm>
              <a:off x="4430798" y="3851650"/>
              <a:ext cx="391900" cy="219100"/>
            </a:xfrm>
            <a:custGeom>
              <a:rect b="b" l="l" r="r" t="t"/>
              <a:pathLst>
                <a:path extrusionOk="0" h="8764" w="15676">
                  <a:moveTo>
                    <a:pt x="4537" y="1"/>
                  </a:moveTo>
                  <a:cubicBezTo>
                    <a:pt x="4346" y="1"/>
                    <a:pt x="4143" y="50"/>
                    <a:pt x="3987" y="145"/>
                  </a:cubicBezTo>
                  <a:lnTo>
                    <a:pt x="297" y="2392"/>
                  </a:lnTo>
                  <a:cubicBezTo>
                    <a:pt x="25" y="2558"/>
                    <a:pt x="0" y="2799"/>
                    <a:pt x="243" y="2933"/>
                  </a:cubicBezTo>
                  <a:lnTo>
                    <a:pt x="10759" y="8680"/>
                  </a:lnTo>
                  <a:cubicBezTo>
                    <a:pt x="10862" y="8736"/>
                    <a:pt x="10997" y="8764"/>
                    <a:pt x="11139" y="8764"/>
                  </a:cubicBezTo>
                  <a:cubicBezTo>
                    <a:pt x="11329" y="8764"/>
                    <a:pt x="11533" y="8714"/>
                    <a:pt x="11688" y="8620"/>
                  </a:cubicBezTo>
                  <a:lnTo>
                    <a:pt x="15378" y="6371"/>
                  </a:lnTo>
                  <a:cubicBezTo>
                    <a:pt x="15650" y="6206"/>
                    <a:pt x="15675" y="5964"/>
                    <a:pt x="15433" y="5832"/>
                  </a:cubicBezTo>
                  <a:lnTo>
                    <a:pt x="4917" y="85"/>
                  </a:lnTo>
                  <a:cubicBezTo>
                    <a:pt x="4813" y="28"/>
                    <a:pt x="4678" y="1"/>
                    <a:pt x="45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36"/>
            <p:cNvSpPr/>
            <p:nvPr/>
          </p:nvSpPr>
          <p:spPr>
            <a:xfrm>
              <a:off x="3364523" y="3418500"/>
              <a:ext cx="763225" cy="422000"/>
            </a:xfrm>
            <a:custGeom>
              <a:rect b="b" l="l" r="r" t="t"/>
              <a:pathLst>
                <a:path extrusionOk="0" h="16880" w="30529">
                  <a:moveTo>
                    <a:pt x="4537" y="0"/>
                  </a:moveTo>
                  <a:cubicBezTo>
                    <a:pt x="4346" y="0"/>
                    <a:pt x="4142" y="50"/>
                    <a:pt x="3986" y="144"/>
                  </a:cubicBezTo>
                  <a:lnTo>
                    <a:pt x="296" y="2391"/>
                  </a:lnTo>
                  <a:cubicBezTo>
                    <a:pt x="25" y="2557"/>
                    <a:pt x="1" y="2798"/>
                    <a:pt x="242" y="2930"/>
                  </a:cubicBezTo>
                  <a:lnTo>
                    <a:pt x="25612" y="16796"/>
                  </a:lnTo>
                  <a:cubicBezTo>
                    <a:pt x="25715" y="16852"/>
                    <a:pt x="25850" y="16879"/>
                    <a:pt x="25992" y="16879"/>
                  </a:cubicBezTo>
                  <a:cubicBezTo>
                    <a:pt x="26183" y="16879"/>
                    <a:pt x="26387" y="16830"/>
                    <a:pt x="26543" y="16735"/>
                  </a:cubicBezTo>
                  <a:lnTo>
                    <a:pt x="30233" y="14488"/>
                  </a:lnTo>
                  <a:cubicBezTo>
                    <a:pt x="30503" y="14323"/>
                    <a:pt x="30528" y="14081"/>
                    <a:pt x="30287" y="139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36"/>
            <p:cNvSpPr/>
            <p:nvPr/>
          </p:nvSpPr>
          <p:spPr>
            <a:xfrm>
              <a:off x="3065950" y="325625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7" y="0"/>
                  </a:moveTo>
                  <a:cubicBezTo>
                    <a:pt x="4346" y="0"/>
                    <a:pt x="4142" y="49"/>
                    <a:pt x="3986" y="144"/>
                  </a:cubicBezTo>
                  <a:lnTo>
                    <a:pt x="298" y="2392"/>
                  </a:lnTo>
                  <a:cubicBezTo>
                    <a:pt x="26" y="2557"/>
                    <a:pt x="1" y="2799"/>
                    <a:pt x="243" y="2930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70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19"/>
                    <a:pt x="9114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4" name="Google Shape;1254;p36"/>
            <p:cNvSpPr/>
            <p:nvPr/>
          </p:nvSpPr>
          <p:spPr>
            <a:xfrm>
              <a:off x="3199775" y="3329375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1"/>
                  </a:moveTo>
                  <a:cubicBezTo>
                    <a:pt x="4345" y="1"/>
                    <a:pt x="4142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1" y="2799"/>
                    <a:pt x="242" y="2931"/>
                  </a:cubicBezTo>
                  <a:lnTo>
                    <a:pt x="5367" y="5732"/>
                  </a:lnTo>
                  <a:cubicBezTo>
                    <a:pt x="5471" y="5788"/>
                    <a:pt x="5606" y="5815"/>
                    <a:pt x="5747" y="5815"/>
                  </a:cubicBezTo>
                  <a:cubicBezTo>
                    <a:pt x="5938" y="5815"/>
                    <a:pt x="6141" y="5766"/>
                    <a:pt x="6297" y="5672"/>
                  </a:cubicBezTo>
                  <a:lnTo>
                    <a:pt x="9987" y="3423"/>
                  </a:lnTo>
                  <a:cubicBezTo>
                    <a:pt x="10259" y="3259"/>
                    <a:pt x="10284" y="3018"/>
                    <a:pt x="10041" y="2885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5" name="Google Shape;1255;p36"/>
            <p:cNvSpPr/>
            <p:nvPr/>
          </p:nvSpPr>
          <p:spPr>
            <a:xfrm>
              <a:off x="4195050" y="3873300"/>
              <a:ext cx="227875" cy="129450"/>
            </a:xfrm>
            <a:custGeom>
              <a:rect b="b" l="l" r="r" t="t"/>
              <a:pathLst>
                <a:path extrusionOk="0" h="5178" w="9115">
                  <a:moveTo>
                    <a:pt x="4536" y="1"/>
                  </a:moveTo>
                  <a:cubicBezTo>
                    <a:pt x="4345" y="1"/>
                    <a:pt x="4142" y="50"/>
                    <a:pt x="3986" y="144"/>
                  </a:cubicBezTo>
                  <a:lnTo>
                    <a:pt x="296" y="2393"/>
                  </a:lnTo>
                  <a:cubicBezTo>
                    <a:pt x="24" y="2557"/>
                    <a:pt x="1" y="2800"/>
                    <a:pt x="242" y="2931"/>
                  </a:cubicBezTo>
                  <a:lnTo>
                    <a:pt x="4199" y="5094"/>
                  </a:lnTo>
                  <a:cubicBezTo>
                    <a:pt x="4302" y="5151"/>
                    <a:pt x="4436" y="5178"/>
                    <a:pt x="4578" y="5178"/>
                  </a:cubicBezTo>
                  <a:cubicBezTo>
                    <a:pt x="4769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0" y="2620"/>
                    <a:pt x="9114" y="2379"/>
                    <a:pt x="8873" y="2246"/>
                  </a:cubicBezTo>
                  <a:lnTo>
                    <a:pt x="4916" y="84"/>
                  </a:lnTo>
                  <a:cubicBezTo>
                    <a:pt x="4813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6" name="Google Shape;1256;p36"/>
            <p:cNvSpPr/>
            <p:nvPr/>
          </p:nvSpPr>
          <p:spPr>
            <a:xfrm>
              <a:off x="4032000" y="3784200"/>
              <a:ext cx="257100" cy="145400"/>
            </a:xfrm>
            <a:custGeom>
              <a:rect b="b" l="l" r="r" t="t"/>
              <a:pathLst>
                <a:path extrusionOk="0" h="5816" w="10284">
                  <a:moveTo>
                    <a:pt x="4536" y="0"/>
                  </a:moveTo>
                  <a:cubicBezTo>
                    <a:pt x="4345" y="0"/>
                    <a:pt x="4141" y="50"/>
                    <a:pt x="3986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5367" y="5732"/>
                  </a:lnTo>
                  <a:cubicBezTo>
                    <a:pt x="5470" y="5788"/>
                    <a:pt x="5606" y="5816"/>
                    <a:pt x="5749" y="5816"/>
                  </a:cubicBezTo>
                  <a:cubicBezTo>
                    <a:pt x="5939" y="5816"/>
                    <a:pt x="6141" y="5767"/>
                    <a:pt x="6297" y="5672"/>
                  </a:cubicBezTo>
                  <a:lnTo>
                    <a:pt x="9986" y="3424"/>
                  </a:lnTo>
                  <a:cubicBezTo>
                    <a:pt x="10258" y="3258"/>
                    <a:pt x="10283" y="3017"/>
                    <a:pt x="10041" y="2884"/>
                  </a:cubicBezTo>
                  <a:lnTo>
                    <a:pt x="4917" y="84"/>
                  </a:lnTo>
                  <a:cubicBezTo>
                    <a:pt x="4813" y="28"/>
                    <a:pt x="4678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7" name="Google Shape;1257;p36"/>
            <p:cNvSpPr/>
            <p:nvPr/>
          </p:nvSpPr>
          <p:spPr>
            <a:xfrm>
              <a:off x="2664425" y="30368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8" y="0"/>
                  </a:moveTo>
                  <a:cubicBezTo>
                    <a:pt x="4346" y="0"/>
                    <a:pt x="4142" y="50"/>
                    <a:pt x="3986" y="146"/>
                  </a:cubicBezTo>
                  <a:lnTo>
                    <a:pt x="298" y="2393"/>
                  </a:lnTo>
                  <a:cubicBezTo>
                    <a:pt x="26" y="2558"/>
                    <a:pt x="1" y="2800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8"/>
                    <a:pt x="4579" y="5178"/>
                  </a:cubicBezTo>
                  <a:cubicBezTo>
                    <a:pt x="4770" y="5178"/>
                    <a:pt x="4973" y="5128"/>
                    <a:pt x="5129" y="5033"/>
                  </a:cubicBezTo>
                  <a:lnTo>
                    <a:pt x="8819" y="2786"/>
                  </a:lnTo>
                  <a:cubicBezTo>
                    <a:pt x="9091" y="2620"/>
                    <a:pt x="9116" y="2379"/>
                    <a:pt x="8873" y="2248"/>
                  </a:cubicBezTo>
                  <a:lnTo>
                    <a:pt x="4917" y="84"/>
                  </a:lnTo>
                  <a:cubicBezTo>
                    <a:pt x="4814" y="28"/>
                    <a:pt x="4679" y="0"/>
                    <a:pt x="4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8" name="Google Shape;1258;p36"/>
            <p:cNvSpPr/>
            <p:nvPr/>
          </p:nvSpPr>
          <p:spPr>
            <a:xfrm>
              <a:off x="2798300" y="3109950"/>
              <a:ext cx="227850" cy="129425"/>
            </a:xfrm>
            <a:custGeom>
              <a:rect b="b" l="l" r="r" t="t"/>
              <a:pathLst>
                <a:path extrusionOk="0" h="5177" w="9114">
                  <a:moveTo>
                    <a:pt x="4536" y="0"/>
                  </a:moveTo>
                  <a:cubicBezTo>
                    <a:pt x="4345" y="0"/>
                    <a:pt x="4141" y="50"/>
                    <a:pt x="3985" y="144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4199" y="5094"/>
                  </a:lnTo>
                  <a:cubicBezTo>
                    <a:pt x="4301" y="5150"/>
                    <a:pt x="4436" y="5177"/>
                    <a:pt x="4578" y="5177"/>
                  </a:cubicBezTo>
                  <a:cubicBezTo>
                    <a:pt x="4769" y="5177"/>
                    <a:pt x="4972" y="5128"/>
                    <a:pt x="5128" y="5033"/>
                  </a:cubicBezTo>
                  <a:lnTo>
                    <a:pt x="8818" y="2786"/>
                  </a:lnTo>
                  <a:cubicBezTo>
                    <a:pt x="9090" y="2620"/>
                    <a:pt x="9114" y="2378"/>
                    <a:pt x="8872" y="2246"/>
                  </a:cubicBezTo>
                  <a:lnTo>
                    <a:pt x="4915" y="84"/>
                  </a:lnTo>
                  <a:cubicBezTo>
                    <a:pt x="4812" y="28"/>
                    <a:pt x="4677" y="0"/>
                    <a:pt x="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36"/>
            <p:cNvSpPr/>
            <p:nvPr/>
          </p:nvSpPr>
          <p:spPr>
            <a:xfrm>
              <a:off x="2932100" y="318310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7" y="0"/>
                  </a:moveTo>
                  <a:cubicBezTo>
                    <a:pt x="4345" y="0"/>
                    <a:pt x="4142" y="50"/>
                    <a:pt x="3986" y="144"/>
                  </a:cubicBezTo>
                  <a:lnTo>
                    <a:pt x="298" y="2392"/>
                  </a:lnTo>
                  <a:cubicBezTo>
                    <a:pt x="24" y="2557"/>
                    <a:pt x="1" y="2799"/>
                    <a:pt x="243" y="2932"/>
                  </a:cubicBezTo>
                  <a:lnTo>
                    <a:pt x="4199" y="5094"/>
                  </a:lnTo>
                  <a:cubicBezTo>
                    <a:pt x="4303" y="5150"/>
                    <a:pt x="4437" y="5177"/>
                    <a:pt x="4579" y="5177"/>
                  </a:cubicBezTo>
                  <a:cubicBezTo>
                    <a:pt x="4769" y="5177"/>
                    <a:pt x="4973" y="5128"/>
                    <a:pt x="5129" y="5032"/>
                  </a:cubicBezTo>
                  <a:lnTo>
                    <a:pt x="8819" y="2785"/>
                  </a:lnTo>
                  <a:cubicBezTo>
                    <a:pt x="9091" y="2621"/>
                    <a:pt x="9116" y="2378"/>
                    <a:pt x="8873" y="2246"/>
                  </a:cubicBezTo>
                  <a:lnTo>
                    <a:pt x="4917" y="84"/>
                  </a:lnTo>
                  <a:cubicBezTo>
                    <a:pt x="4814" y="27"/>
                    <a:pt x="4679" y="0"/>
                    <a:pt x="45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36"/>
            <p:cNvSpPr/>
            <p:nvPr/>
          </p:nvSpPr>
          <p:spPr>
            <a:xfrm>
              <a:off x="4330573" y="3946425"/>
              <a:ext cx="362650" cy="203125"/>
            </a:xfrm>
            <a:custGeom>
              <a:rect b="b" l="l" r="r" t="t"/>
              <a:pathLst>
                <a:path extrusionOk="0" h="8125" w="14506">
                  <a:moveTo>
                    <a:pt x="4536" y="1"/>
                  </a:moveTo>
                  <a:cubicBezTo>
                    <a:pt x="4345" y="1"/>
                    <a:pt x="4141" y="50"/>
                    <a:pt x="3986" y="145"/>
                  </a:cubicBezTo>
                  <a:lnTo>
                    <a:pt x="296" y="2392"/>
                  </a:lnTo>
                  <a:cubicBezTo>
                    <a:pt x="24" y="2558"/>
                    <a:pt x="0" y="2799"/>
                    <a:pt x="241" y="2932"/>
                  </a:cubicBezTo>
                  <a:lnTo>
                    <a:pt x="9591" y="8040"/>
                  </a:lnTo>
                  <a:cubicBezTo>
                    <a:pt x="9693" y="8097"/>
                    <a:pt x="9828" y="8124"/>
                    <a:pt x="9970" y="8124"/>
                  </a:cubicBezTo>
                  <a:cubicBezTo>
                    <a:pt x="10161" y="8124"/>
                    <a:pt x="10364" y="8075"/>
                    <a:pt x="10520" y="7981"/>
                  </a:cubicBezTo>
                  <a:lnTo>
                    <a:pt x="14210" y="5732"/>
                  </a:lnTo>
                  <a:cubicBezTo>
                    <a:pt x="14482" y="5568"/>
                    <a:pt x="14506" y="5326"/>
                    <a:pt x="14264" y="5194"/>
                  </a:cubicBezTo>
                  <a:lnTo>
                    <a:pt x="4915" y="84"/>
                  </a:lnTo>
                  <a:cubicBezTo>
                    <a:pt x="4812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36"/>
            <p:cNvSpPr/>
            <p:nvPr/>
          </p:nvSpPr>
          <p:spPr>
            <a:xfrm>
              <a:off x="5111975" y="3654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3" y="0"/>
                  </a:moveTo>
                  <a:cubicBezTo>
                    <a:pt x="2492" y="0"/>
                    <a:pt x="2288" y="50"/>
                    <a:pt x="2132" y="145"/>
                  </a:cubicBezTo>
                  <a:lnTo>
                    <a:pt x="296" y="1262"/>
                  </a:lnTo>
                  <a:cubicBezTo>
                    <a:pt x="25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8"/>
                    <a:pt x="5129" y="3903"/>
                  </a:cubicBezTo>
                  <a:lnTo>
                    <a:pt x="6964" y="2785"/>
                  </a:lnTo>
                  <a:cubicBezTo>
                    <a:pt x="7235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2" name="Google Shape;1262;p36"/>
            <p:cNvSpPr/>
            <p:nvPr/>
          </p:nvSpPr>
          <p:spPr>
            <a:xfrm>
              <a:off x="4978175" y="35816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1"/>
                  </a:moveTo>
                  <a:cubicBezTo>
                    <a:pt x="2490" y="1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4" y="1427"/>
                    <a:pt x="0" y="1668"/>
                    <a:pt x="241" y="1800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2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6"/>
                  </a:cubicBezTo>
                  <a:lnTo>
                    <a:pt x="3060" y="84"/>
                  </a:lnTo>
                  <a:cubicBezTo>
                    <a:pt x="2957" y="28"/>
                    <a:pt x="2822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3" name="Google Shape;1263;p36"/>
            <p:cNvSpPr/>
            <p:nvPr/>
          </p:nvSpPr>
          <p:spPr>
            <a:xfrm>
              <a:off x="4844325" y="35085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2" y="0"/>
                  </a:moveTo>
                  <a:cubicBezTo>
                    <a:pt x="2491" y="0"/>
                    <a:pt x="2287" y="49"/>
                    <a:pt x="2131" y="145"/>
                  </a:cubicBezTo>
                  <a:lnTo>
                    <a:pt x="297" y="1261"/>
                  </a:lnTo>
                  <a:cubicBezTo>
                    <a:pt x="24" y="1427"/>
                    <a:pt x="0" y="1668"/>
                    <a:pt x="243" y="1802"/>
                  </a:cubicBezTo>
                  <a:lnTo>
                    <a:pt x="4199" y="3964"/>
                  </a:lnTo>
                  <a:cubicBezTo>
                    <a:pt x="4301" y="4020"/>
                    <a:pt x="4436" y="4048"/>
                    <a:pt x="4577" y="4048"/>
                  </a:cubicBezTo>
                  <a:cubicBezTo>
                    <a:pt x="4768" y="4048"/>
                    <a:pt x="4972" y="3998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7"/>
                  </a:cubicBezTo>
                  <a:lnTo>
                    <a:pt x="3063" y="83"/>
                  </a:lnTo>
                  <a:cubicBezTo>
                    <a:pt x="2959" y="27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4" name="Google Shape;1264;p36"/>
            <p:cNvSpPr/>
            <p:nvPr/>
          </p:nvSpPr>
          <p:spPr>
            <a:xfrm>
              <a:off x="4710500" y="3435350"/>
              <a:ext cx="181475" cy="101200"/>
            </a:xfrm>
            <a:custGeom>
              <a:rect b="b" l="l" r="r" t="t"/>
              <a:pathLst>
                <a:path extrusionOk="0" h="4048" w="7259">
                  <a:moveTo>
                    <a:pt x="2681" y="1"/>
                  </a:moveTo>
                  <a:cubicBezTo>
                    <a:pt x="2490" y="1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4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3" y="2786"/>
                  </a:lnTo>
                  <a:cubicBezTo>
                    <a:pt x="7235" y="2620"/>
                    <a:pt x="7259" y="2379"/>
                    <a:pt x="7017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5" name="Google Shape;1265;p36"/>
            <p:cNvSpPr/>
            <p:nvPr/>
          </p:nvSpPr>
          <p:spPr>
            <a:xfrm>
              <a:off x="4576721" y="3362200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0" y="1"/>
                  </a:moveTo>
                  <a:cubicBezTo>
                    <a:pt x="2490" y="1"/>
                    <a:pt x="2287" y="50"/>
                    <a:pt x="2132" y="145"/>
                  </a:cubicBezTo>
                  <a:lnTo>
                    <a:pt x="297" y="1263"/>
                  </a:lnTo>
                  <a:cubicBezTo>
                    <a:pt x="25" y="1427"/>
                    <a:pt x="0" y="1670"/>
                    <a:pt x="243" y="1801"/>
                  </a:cubicBezTo>
                  <a:lnTo>
                    <a:pt x="4199" y="3964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3"/>
                  </a:cubicBezTo>
                  <a:lnTo>
                    <a:pt x="6964" y="2786"/>
                  </a:lnTo>
                  <a:cubicBezTo>
                    <a:pt x="7236" y="2620"/>
                    <a:pt x="7260" y="2379"/>
                    <a:pt x="7019" y="2247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36"/>
            <p:cNvSpPr/>
            <p:nvPr/>
          </p:nvSpPr>
          <p:spPr>
            <a:xfrm>
              <a:off x="4442896" y="3289075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1" y="0"/>
                  </a:moveTo>
                  <a:cubicBezTo>
                    <a:pt x="2490" y="0"/>
                    <a:pt x="2286" y="50"/>
                    <a:pt x="2130" y="144"/>
                  </a:cubicBezTo>
                  <a:lnTo>
                    <a:pt x="296" y="1262"/>
                  </a:lnTo>
                  <a:cubicBezTo>
                    <a:pt x="26" y="1428"/>
                    <a:pt x="0" y="1669"/>
                    <a:pt x="242" y="1801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7"/>
                    <a:pt x="5129" y="3902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6"/>
                  </a:cubicBezTo>
                  <a:lnTo>
                    <a:pt x="3062" y="84"/>
                  </a:lnTo>
                  <a:cubicBezTo>
                    <a:pt x="2958" y="27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36"/>
            <p:cNvSpPr/>
            <p:nvPr/>
          </p:nvSpPr>
          <p:spPr>
            <a:xfrm>
              <a:off x="4309046" y="321592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7" y="1262"/>
                  </a:lnTo>
                  <a:cubicBezTo>
                    <a:pt x="25" y="1428"/>
                    <a:pt x="0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70" y="4047"/>
                    <a:pt x="4973" y="3997"/>
                    <a:pt x="5129" y="3902"/>
                  </a:cubicBezTo>
                  <a:lnTo>
                    <a:pt x="6964" y="2786"/>
                  </a:lnTo>
                  <a:cubicBezTo>
                    <a:pt x="7236" y="2620"/>
                    <a:pt x="7260" y="2378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36"/>
            <p:cNvSpPr/>
            <p:nvPr/>
          </p:nvSpPr>
          <p:spPr>
            <a:xfrm>
              <a:off x="4175150" y="3142775"/>
              <a:ext cx="181525" cy="101200"/>
            </a:xfrm>
            <a:custGeom>
              <a:rect b="b" l="l" r="r" t="t"/>
              <a:pathLst>
                <a:path extrusionOk="0" h="4048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6" y="1262"/>
                  </a:lnTo>
                  <a:cubicBezTo>
                    <a:pt x="24" y="1428"/>
                    <a:pt x="1" y="1669"/>
                    <a:pt x="243" y="1801"/>
                  </a:cubicBezTo>
                  <a:lnTo>
                    <a:pt x="4199" y="3963"/>
                  </a:lnTo>
                  <a:cubicBezTo>
                    <a:pt x="4302" y="4020"/>
                    <a:pt x="4437" y="4047"/>
                    <a:pt x="4579" y="4047"/>
                  </a:cubicBezTo>
                  <a:cubicBezTo>
                    <a:pt x="4769" y="4047"/>
                    <a:pt x="4973" y="3998"/>
                    <a:pt x="5129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8" y="2246"/>
                  </a:cubicBezTo>
                  <a:lnTo>
                    <a:pt x="3062" y="84"/>
                  </a:lnTo>
                  <a:cubicBezTo>
                    <a:pt x="2958" y="28"/>
                    <a:pt x="2823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36"/>
            <p:cNvSpPr/>
            <p:nvPr/>
          </p:nvSpPr>
          <p:spPr>
            <a:xfrm>
              <a:off x="4041325" y="3069650"/>
              <a:ext cx="181500" cy="101175"/>
            </a:xfrm>
            <a:custGeom>
              <a:rect b="b" l="l" r="r" t="t"/>
              <a:pathLst>
                <a:path extrusionOk="0" h="4047" w="7260">
                  <a:moveTo>
                    <a:pt x="2681" y="1"/>
                  </a:moveTo>
                  <a:cubicBezTo>
                    <a:pt x="2490" y="1"/>
                    <a:pt x="2287" y="50"/>
                    <a:pt x="2131" y="145"/>
                  </a:cubicBezTo>
                  <a:lnTo>
                    <a:pt x="296" y="1261"/>
                  </a:lnTo>
                  <a:cubicBezTo>
                    <a:pt x="25" y="1427"/>
                    <a:pt x="1" y="1668"/>
                    <a:pt x="242" y="1801"/>
                  </a:cubicBezTo>
                  <a:lnTo>
                    <a:pt x="4199" y="3963"/>
                  </a:lnTo>
                  <a:cubicBezTo>
                    <a:pt x="4302" y="4019"/>
                    <a:pt x="4437" y="4046"/>
                    <a:pt x="4579" y="4046"/>
                  </a:cubicBezTo>
                  <a:cubicBezTo>
                    <a:pt x="4770" y="4046"/>
                    <a:pt x="4973" y="3997"/>
                    <a:pt x="5129" y="3903"/>
                  </a:cubicBezTo>
                  <a:lnTo>
                    <a:pt x="6964" y="2785"/>
                  </a:lnTo>
                  <a:cubicBezTo>
                    <a:pt x="7235" y="2619"/>
                    <a:pt x="7259" y="2378"/>
                    <a:pt x="7018" y="2245"/>
                  </a:cubicBezTo>
                  <a:lnTo>
                    <a:pt x="3061" y="85"/>
                  </a:lnTo>
                  <a:cubicBezTo>
                    <a:pt x="2958" y="28"/>
                    <a:pt x="2823" y="1"/>
                    <a:pt x="26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36"/>
            <p:cNvSpPr/>
            <p:nvPr/>
          </p:nvSpPr>
          <p:spPr>
            <a:xfrm>
              <a:off x="3907475" y="2996500"/>
              <a:ext cx="181525" cy="101175"/>
            </a:xfrm>
            <a:custGeom>
              <a:rect b="b" l="l" r="r" t="t"/>
              <a:pathLst>
                <a:path extrusionOk="0" h="4047" w="7261">
                  <a:moveTo>
                    <a:pt x="2682" y="0"/>
                  </a:moveTo>
                  <a:cubicBezTo>
                    <a:pt x="2491" y="0"/>
                    <a:pt x="2288" y="50"/>
                    <a:pt x="2132" y="145"/>
                  </a:cubicBezTo>
                  <a:lnTo>
                    <a:pt x="298" y="1261"/>
                  </a:lnTo>
                  <a:cubicBezTo>
                    <a:pt x="24" y="1427"/>
                    <a:pt x="1" y="1668"/>
                    <a:pt x="243" y="1801"/>
                  </a:cubicBezTo>
                  <a:lnTo>
                    <a:pt x="4199" y="3963"/>
                  </a:lnTo>
                  <a:cubicBezTo>
                    <a:pt x="4303" y="4019"/>
                    <a:pt x="4439" y="4047"/>
                    <a:pt x="4581" y="4047"/>
                  </a:cubicBezTo>
                  <a:cubicBezTo>
                    <a:pt x="4771" y="4047"/>
                    <a:pt x="4974" y="3998"/>
                    <a:pt x="5129" y="3903"/>
                  </a:cubicBezTo>
                  <a:lnTo>
                    <a:pt x="6963" y="2785"/>
                  </a:lnTo>
                  <a:cubicBezTo>
                    <a:pt x="7235" y="2620"/>
                    <a:pt x="7260" y="2378"/>
                    <a:pt x="7018" y="2247"/>
                  </a:cubicBezTo>
                  <a:lnTo>
                    <a:pt x="3062" y="83"/>
                  </a:lnTo>
                  <a:cubicBezTo>
                    <a:pt x="2958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36"/>
            <p:cNvSpPr/>
            <p:nvPr/>
          </p:nvSpPr>
          <p:spPr>
            <a:xfrm>
              <a:off x="3773675" y="2923350"/>
              <a:ext cx="181475" cy="101175"/>
            </a:xfrm>
            <a:custGeom>
              <a:rect b="b" l="l" r="r" t="t"/>
              <a:pathLst>
                <a:path extrusionOk="0" h="4047" w="7259">
                  <a:moveTo>
                    <a:pt x="2680" y="0"/>
                  </a:moveTo>
                  <a:cubicBezTo>
                    <a:pt x="2489" y="0"/>
                    <a:pt x="2286" y="50"/>
                    <a:pt x="2130" y="145"/>
                  </a:cubicBezTo>
                  <a:lnTo>
                    <a:pt x="296" y="1261"/>
                  </a:lnTo>
                  <a:cubicBezTo>
                    <a:pt x="24" y="1427"/>
                    <a:pt x="0" y="1668"/>
                    <a:pt x="241" y="1801"/>
                  </a:cubicBezTo>
                  <a:lnTo>
                    <a:pt x="4199" y="3963"/>
                  </a:lnTo>
                  <a:cubicBezTo>
                    <a:pt x="4301" y="4019"/>
                    <a:pt x="4436" y="4047"/>
                    <a:pt x="4578" y="4047"/>
                  </a:cubicBezTo>
                  <a:cubicBezTo>
                    <a:pt x="4769" y="4047"/>
                    <a:pt x="4972" y="3997"/>
                    <a:pt x="5128" y="3903"/>
                  </a:cubicBezTo>
                  <a:lnTo>
                    <a:pt x="6963" y="2786"/>
                  </a:lnTo>
                  <a:cubicBezTo>
                    <a:pt x="7235" y="2620"/>
                    <a:pt x="7258" y="2379"/>
                    <a:pt x="7017" y="2247"/>
                  </a:cubicBezTo>
                  <a:lnTo>
                    <a:pt x="3060" y="83"/>
                  </a:lnTo>
                  <a:cubicBezTo>
                    <a:pt x="2957" y="28"/>
                    <a:pt x="2822" y="0"/>
                    <a:pt x="2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36"/>
            <p:cNvSpPr/>
            <p:nvPr/>
          </p:nvSpPr>
          <p:spPr>
            <a:xfrm>
              <a:off x="3639800" y="2850225"/>
              <a:ext cx="181525" cy="101150"/>
            </a:xfrm>
            <a:custGeom>
              <a:rect b="b" l="l" r="r" t="t"/>
              <a:pathLst>
                <a:path extrusionOk="0" h="4046" w="7261">
                  <a:moveTo>
                    <a:pt x="2682" y="0"/>
                  </a:moveTo>
                  <a:cubicBezTo>
                    <a:pt x="2491" y="0"/>
                    <a:pt x="2288" y="50"/>
                    <a:pt x="2132" y="144"/>
                  </a:cubicBezTo>
                  <a:lnTo>
                    <a:pt x="298" y="1260"/>
                  </a:lnTo>
                  <a:cubicBezTo>
                    <a:pt x="26" y="1426"/>
                    <a:pt x="1" y="1668"/>
                    <a:pt x="243" y="1800"/>
                  </a:cubicBezTo>
                  <a:lnTo>
                    <a:pt x="4199" y="3962"/>
                  </a:lnTo>
                  <a:cubicBezTo>
                    <a:pt x="4303" y="4018"/>
                    <a:pt x="4438" y="4046"/>
                    <a:pt x="4580" y="4046"/>
                  </a:cubicBezTo>
                  <a:cubicBezTo>
                    <a:pt x="4770" y="4046"/>
                    <a:pt x="4973" y="3996"/>
                    <a:pt x="5129" y="3902"/>
                  </a:cubicBezTo>
                  <a:lnTo>
                    <a:pt x="6964" y="2785"/>
                  </a:lnTo>
                  <a:cubicBezTo>
                    <a:pt x="7237" y="2620"/>
                    <a:pt x="7261" y="2378"/>
                    <a:pt x="7018" y="2246"/>
                  </a:cubicBezTo>
                  <a:lnTo>
                    <a:pt x="3062" y="84"/>
                  </a:lnTo>
                  <a:cubicBezTo>
                    <a:pt x="2959" y="28"/>
                    <a:pt x="2824" y="0"/>
                    <a:pt x="2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36"/>
            <p:cNvSpPr/>
            <p:nvPr/>
          </p:nvSpPr>
          <p:spPr>
            <a:xfrm>
              <a:off x="3506000" y="2777075"/>
              <a:ext cx="181500" cy="101200"/>
            </a:xfrm>
            <a:custGeom>
              <a:rect b="b" l="l" r="r" t="t"/>
              <a:pathLst>
                <a:path extrusionOk="0" h="4048" w="7260">
                  <a:moveTo>
                    <a:pt x="2681" y="0"/>
                  </a:moveTo>
                  <a:cubicBezTo>
                    <a:pt x="2490" y="0"/>
                    <a:pt x="2286" y="50"/>
                    <a:pt x="2130" y="145"/>
                  </a:cubicBezTo>
                  <a:lnTo>
                    <a:pt x="296" y="1262"/>
                  </a:lnTo>
                  <a:cubicBezTo>
                    <a:pt x="24" y="1426"/>
                    <a:pt x="0" y="1668"/>
                    <a:pt x="241" y="1800"/>
                  </a:cubicBezTo>
                  <a:lnTo>
                    <a:pt x="4199" y="3963"/>
                  </a:lnTo>
                  <a:cubicBezTo>
                    <a:pt x="4302" y="4020"/>
                    <a:pt x="4436" y="4047"/>
                    <a:pt x="4578" y="4047"/>
                  </a:cubicBezTo>
                  <a:cubicBezTo>
                    <a:pt x="4769" y="4047"/>
                    <a:pt x="4973" y="3998"/>
                    <a:pt x="5128" y="3904"/>
                  </a:cubicBezTo>
                  <a:lnTo>
                    <a:pt x="6963" y="2786"/>
                  </a:lnTo>
                  <a:cubicBezTo>
                    <a:pt x="7235" y="2620"/>
                    <a:pt x="7260" y="2379"/>
                    <a:pt x="7017" y="2246"/>
                  </a:cubicBezTo>
                  <a:lnTo>
                    <a:pt x="3061" y="84"/>
                  </a:lnTo>
                  <a:cubicBezTo>
                    <a:pt x="2958" y="28"/>
                    <a:pt x="2823" y="0"/>
                    <a:pt x="26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4" name="Google Shape;1274;p36"/>
            <p:cNvSpPr/>
            <p:nvPr/>
          </p:nvSpPr>
          <p:spPr>
            <a:xfrm>
              <a:off x="3311675" y="2670875"/>
              <a:ext cx="241975" cy="134250"/>
            </a:xfrm>
            <a:custGeom>
              <a:rect b="b" l="l" r="r" t="t"/>
              <a:pathLst>
                <a:path extrusionOk="0" h="5370" w="9679">
                  <a:moveTo>
                    <a:pt x="2682" y="1"/>
                  </a:moveTo>
                  <a:cubicBezTo>
                    <a:pt x="2491" y="1"/>
                    <a:pt x="2288" y="50"/>
                    <a:pt x="2132" y="145"/>
                  </a:cubicBezTo>
                  <a:lnTo>
                    <a:pt x="296" y="1261"/>
                  </a:lnTo>
                  <a:cubicBezTo>
                    <a:pt x="24" y="1427"/>
                    <a:pt x="1" y="1668"/>
                    <a:pt x="242" y="1801"/>
                  </a:cubicBezTo>
                  <a:lnTo>
                    <a:pt x="6618" y="5286"/>
                  </a:lnTo>
                  <a:cubicBezTo>
                    <a:pt x="6721" y="5342"/>
                    <a:pt x="6857" y="5370"/>
                    <a:pt x="6999" y="5370"/>
                  </a:cubicBezTo>
                  <a:cubicBezTo>
                    <a:pt x="7190" y="5370"/>
                    <a:pt x="7392" y="5321"/>
                    <a:pt x="7549" y="5226"/>
                  </a:cubicBezTo>
                  <a:lnTo>
                    <a:pt x="9383" y="4108"/>
                  </a:lnTo>
                  <a:cubicBezTo>
                    <a:pt x="9655" y="3942"/>
                    <a:pt x="9679" y="3701"/>
                    <a:pt x="9438" y="3570"/>
                  </a:cubicBezTo>
                  <a:lnTo>
                    <a:pt x="3062" y="85"/>
                  </a:lnTo>
                  <a:cubicBezTo>
                    <a:pt x="2958" y="28"/>
                    <a:pt x="2823" y="1"/>
                    <a:pt x="26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5" name="Google Shape;1275;p36"/>
            <p:cNvSpPr/>
            <p:nvPr/>
          </p:nvSpPr>
          <p:spPr>
            <a:xfrm>
              <a:off x="2411875" y="1433875"/>
              <a:ext cx="170275" cy="1211525"/>
            </a:xfrm>
            <a:custGeom>
              <a:rect b="b" l="l" r="r" t="t"/>
              <a:pathLst>
                <a:path extrusionOk="0" h="48461" w="6811">
                  <a:moveTo>
                    <a:pt x="1" y="0"/>
                  </a:moveTo>
                  <a:lnTo>
                    <a:pt x="128" y="44577"/>
                  </a:lnTo>
                  <a:lnTo>
                    <a:pt x="6810" y="48461"/>
                  </a:lnTo>
                  <a:lnTo>
                    <a:pt x="6810" y="48461"/>
                  </a:lnTo>
                  <a:lnTo>
                    <a:pt x="6685" y="3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6" name="Google Shape;1276;p36"/>
            <p:cNvSpPr/>
            <p:nvPr/>
          </p:nvSpPr>
          <p:spPr>
            <a:xfrm>
              <a:off x="2411875" y="1349750"/>
              <a:ext cx="312825" cy="181275"/>
            </a:xfrm>
            <a:custGeom>
              <a:rect b="b" l="l" r="r" t="t"/>
              <a:pathLst>
                <a:path extrusionOk="0" h="7251" w="12513">
                  <a:moveTo>
                    <a:pt x="5829" y="0"/>
                  </a:moveTo>
                  <a:lnTo>
                    <a:pt x="1" y="3365"/>
                  </a:lnTo>
                  <a:lnTo>
                    <a:pt x="6685" y="7250"/>
                  </a:lnTo>
                  <a:lnTo>
                    <a:pt x="12513" y="3885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E354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36"/>
            <p:cNvSpPr/>
            <p:nvPr/>
          </p:nvSpPr>
          <p:spPr>
            <a:xfrm>
              <a:off x="2578975" y="1446875"/>
              <a:ext cx="148900" cy="1198525"/>
            </a:xfrm>
            <a:custGeom>
              <a:rect b="b" l="l" r="r" t="t"/>
              <a:pathLst>
                <a:path extrusionOk="0" h="47941" w="5956">
                  <a:moveTo>
                    <a:pt x="5829" y="0"/>
                  </a:moveTo>
                  <a:lnTo>
                    <a:pt x="1" y="3365"/>
                  </a:lnTo>
                  <a:lnTo>
                    <a:pt x="126" y="47941"/>
                  </a:lnTo>
                  <a:lnTo>
                    <a:pt x="5956" y="44576"/>
                  </a:lnTo>
                  <a:lnTo>
                    <a:pt x="5829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8" name="Google Shape;1278;p36"/>
            <p:cNvSpPr/>
            <p:nvPr/>
          </p:nvSpPr>
          <p:spPr>
            <a:xfrm>
              <a:off x="2136375" y="1805925"/>
              <a:ext cx="169675" cy="998925"/>
            </a:xfrm>
            <a:custGeom>
              <a:rect b="b" l="l" r="r" t="t"/>
              <a:pathLst>
                <a:path extrusionOk="0" h="39957" w="6787">
                  <a:moveTo>
                    <a:pt x="0" y="0"/>
                  </a:moveTo>
                  <a:lnTo>
                    <a:pt x="102" y="36073"/>
                  </a:lnTo>
                  <a:lnTo>
                    <a:pt x="6786" y="39956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9" name="Google Shape;1279;p36"/>
            <p:cNvSpPr/>
            <p:nvPr/>
          </p:nvSpPr>
          <p:spPr>
            <a:xfrm>
              <a:off x="2136375" y="17217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1"/>
                  </a:moveTo>
                  <a:lnTo>
                    <a:pt x="0" y="3367"/>
                  </a:lnTo>
                  <a:lnTo>
                    <a:pt x="6683" y="7251"/>
                  </a:lnTo>
                  <a:lnTo>
                    <a:pt x="12514" y="3884"/>
                  </a:lnTo>
                  <a:lnTo>
                    <a:pt x="58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2303450" y="1818850"/>
              <a:ext cx="148325" cy="986000"/>
            </a:xfrm>
            <a:custGeom>
              <a:rect b="b" l="l" r="r" t="t"/>
              <a:pathLst>
                <a:path extrusionOk="0" h="39440" w="5933">
                  <a:moveTo>
                    <a:pt x="5831" y="0"/>
                  </a:moveTo>
                  <a:lnTo>
                    <a:pt x="0" y="3367"/>
                  </a:lnTo>
                  <a:lnTo>
                    <a:pt x="103" y="39439"/>
                  </a:lnTo>
                  <a:lnTo>
                    <a:pt x="5933" y="36073"/>
                  </a:lnTo>
                  <a:lnTo>
                    <a:pt x="58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1861775" y="2487100"/>
              <a:ext cx="168150" cy="477125"/>
            </a:xfrm>
            <a:custGeom>
              <a:rect b="b" l="l" r="r" t="t"/>
              <a:pathLst>
                <a:path extrusionOk="0" h="19085" w="6726">
                  <a:moveTo>
                    <a:pt x="0" y="0"/>
                  </a:moveTo>
                  <a:lnTo>
                    <a:pt x="43" y="15201"/>
                  </a:lnTo>
                  <a:lnTo>
                    <a:pt x="6726" y="19085"/>
                  </a:lnTo>
                  <a:lnTo>
                    <a:pt x="6726" y="19085"/>
                  </a:lnTo>
                  <a:lnTo>
                    <a:pt x="6683" y="3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1861775" y="2402950"/>
              <a:ext cx="312850" cy="181275"/>
            </a:xfrm>
            <a:custGeom>
              <a:rect b="b" l="l" r="r" t="t"/>
              <a:pathLst>
                <a:path extrusionOk="0" h="7251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0"/>
                  </a:lnTo>
                  <a:lnTo>
                    <a:pt x="12514" y="3884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2028825" y="2500025"/>
              <a:ext cx="146875" cy="464200"/>
            </a:xfrm>
            <a:custGeom>
              <a:rect b="b" l="l" r="r" t="t"/>
              <a:pathLst>
                <a:path extrusionOk="0" h="18568" w="5875">
                  <a:moveTo>
                    <a:pt x="5832" y="1"/>
                  </a:moveTo>
                  <a:lnTo>
                    <a:pt x="1" y="3367"/>
                  </a:lnTo>
                  <a:lnTo>
                    <a:pt x="44" y="18568"/>
                  </a:lnTo>
                  <a:lnTo>
                    <a:pt x="5875" y="1520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C15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1584750" y="2330800"/>
              <a:ext cx="169125" cy="792825"/>
            </a:xfrm>
            <a:custGeom>
              <a:rect b="b" l="l" r="r" t="t"/>
              <a:pathLst>
                <a:path extrusionOk="0" h="31713" w="6765">
                  <a:moveTo>
                    <a:pt x="1" y="1"/>
                  </a:moveTo>
                  <a:lnTo>
                    <a:pt x="80" y="27829"/>
                  </a:lnTo>
                  <a:lnTo>
                    <a:pt x="6764" y="31713"/>
                  </a:lnTo>
                  <a:lnTo>
                    <a:pt x="6685" y="38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1584750" y="2246650"/>
              <a:ext cx="312900" cy="181300"/>
            </a:xfrm>
            <a:custGeom>
              <a:rect b="b" l="l" r="r" t="t"/>
              <a:pathLst>
                <a:path extrusionOk="0" h="7252" w="12516">
                  <a:moveTo>
                    <a:pt x="5832" y="0"/>
                  </a:moveTo>
                  <a:lnTo>
                    <a:pt x="1" y="3367"/>
                  </a:lnTo>
                  <a:lnTo>
                    <a:pt x="6685" y="7252"/>
                  </a:lnTo>
                  <a:lnTo>
                    <a:pt x="12516" y="3885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1751850" y="2343775"/>
              <a:ext cx="147800" cy="779850"/>
            </a:xfrm>
            <a:custGeom>
              <a:rect b="b" l="l" r="r" t="t"/>
              <a:pathLst>
                <a:path extrusionOk="0" h="31194" w="5912">
                  <a:moveTo>
                    <a:pt x="5832" y="0"/>
                  </a:moveTo>
                  <a:lnTo>
                    <a:pt x="1" y="3367"/>
                  </a:lnTo>
                  <a:lnTo>
                    <a:pt x="80" y="31194"/>
                  </a:lnTo>
                  <a:lnTo>
                    <a:pt x="5911" y="27827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1310225" y="3024850"/>
              <a:ext cx="167550" cy="258175"/>
            </a:xfrm>
            <a:custGeom>
              <a:rect b="b" l="l" r="r" t="t"/>
              <a:pathLst>
                <a:path extrusionOk="0" h="10327" w="6702">
                  <a:moveTo>
                    <a:pt x="0" y="0"/>
                  </a:moveTo>
                  <a:lnTo>
                    <a:pt x="18" y="6443"/>
                  </a:lnTo>
                  <a:lnTo>
                    <a:pt x="6701" y="10327"/>
                  </a:lnTo>
                  <a:lnTo>
                    <a:pt x="6683" y="3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1310225" y="2940700"/>
              <a:ext cx="312850" cy="181300"/>
            </a:xfrm>
            <a:custGeom>
              <a:rect b="b" l="l" r="r" t="t"/>
              <a:pathLst>
                <a:path extrusionOk="0" h="7252" w="12514">
                  <a:moveTo>
                    <a:pt x="5830" y="0"/>
                  </a:moveTo>
                  <a:lnTo>
                    <a:pt x="0" y="3366"/>
                  </a:lnTo>
                  <a:lnTo>
                    <a:pt x="6683" y="7251"/>
                  </a:lnTo>
                  <a:lnTo>
                    <a:pt x="12514" y="3885"/>
                  </a:lnTo>
                  <a:lnTo>
                    <a:pt x="5830" y="0"/>
                  </a:lnTo>
                  <a:close/>
                </a:path>
              </a:pathLst>
            </a:custGeom>
            <a:solidFill>
              <a:srgbClr val="F29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1477275" y="3037800"/>
              <a:ext cx="146250" cy="245225"/>
            </a:xfrm>
            <a:custGeom>
              <a:rect b="b" l="l" r="r" t="t"/>
              <a:pathLst>
                <a:path extrusionOk="0" h="9809" w="5850">
                  <a:moveTo>
                    <a:pt x="5832" y="1"/>
                  </a:moveTo>
                  <a:lnTo>
                    <a:pt x="1" y="3367"/>
                  </a:lnTo>
                  <a:lnTo>
                    <a:pt x="19" y="9809"/>
                  </a:lnTo>
                  <a:lnTo>
                    <a:pt x="5850" y="6442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E354F7">
                <a:alpha val="569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2885898" y="1064883"/>
              <a:ext cx="1863175" cy="2377950"/>
            </a:xfrm>
            <a:custGeom>
              <a:rect b="b" l="l" r="r" t="t"/>
              <a:pathLst>
                <a:path extrusionOk="0" h="95118" w="74527">
                  <a:moveTo>
                    <a:pt x="2" y="2295"/>
                  </a:moveTo>
                  <a:lnTo>
                    <a:pt x="2" y="54115"/>
                  </a:lnTo>
                  <a:cubicBezTo>
                    <a:pt x="1" y="54789"/>
                    <a:pt x="370" y="55411"/>
                    <a:pt x="962" y="55736"/>
                  </a:cubicBezTo>
                  <a:lnTo>
                    <a:pt x="71793" y="94446"/>
                  </a:lnTo>
                  <a:cubicBezTo>
                    <a:pt x="73024" y="95118"/>
                    <a:pt x="74526" y="94227"/>
                    <a:pt x="74526" y="92823"/>
                  </a:cubicBezTo>
                  <a:lnTo>
                    <a:pt x="74526" y="41003"/>
                  </a:lnTo>
                  <a:cubicBezTo>
                    <a:pt x="74526" y="40329"/>
                    <a:pt x="74158" y="39707"/>
                    <a:pt x="73565" y="39382"/>
                  </a:cubicBezTo>
                  <a:lnTo>
                    <a:pt x="2736" y="674"/>
                  </a:lnTo>
                  <a:cubicBezTo>
                    <a:pt x="1503" y="0"/>
                    <a:pt x="2" y="891"/>
                    <a:pt x="2" y="229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18823"/>
                  </a:srgbClr>
                </a:gs>
                <a:gs pos="66000">
                  <a:srgbClr val="E354F7">
                    <a:alpha val="22352"/>
                  </a:srgbClr>
                </a:gs>
                <a:gs pos="100000">
                  <a:srgbClr val="10ECFF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3881975" y="2831575"/>
              <a:ext cx="11075" cy="15350"/>
            </a:xfrm>
            <a:custGeom>
              <a:rect b="b" l="l" r="r" t="t"/>
              <a:pathLst>
                <a:path extrusionOk="0" h="614" w="443">
                  <a:moveTo>
                    <a:pt x="240" y="74"/>
                  </a:moveTo>
                  <a:cubicBezTo>
                    <a:pt x="359" y="151"/>
                    <a:pt x="442" y="318"/>
                    <a:pt x="435" y="445"/>
                  </a:cubicBezTo>
                  <a:cubicBezTo>
                    <a:pt x="427" y="572"/>
                    <a:pt x="331" y="614"/>
                    <a:pt x="225" y="553"/>
                  </a:cubicBezTo>
                  <a:lnTo>
                    <a:pt x="209" y="539"/>
                  </a:lnTo>
                  <a:cubicBezTo>
                    <a:pt x="91" y="458"/>
                    <a:pt x="0" y="291"/>
                    <a:pt x="16" y="168"/>
                  </a:cubicBezTo>
                  <a:cubicBezTo>
                    <a:pt x="23" y="44"/>
                    <a:pt x="115" y="1"/>
                    <a:pt x="221" y="62"/>
                  </a:cubicBezTo>
                  <a:cubicBezTo>
                    <a:pt x="228" y="66"/>
                    <a:pt x="235" y="70"/>
                    <a:pt x="240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3878150" y="2865725"/>
              <a:ext cx="11275" cy="15125"/>
            </a:xfrm>
            <a:custGeom>
              <a:rect b="b" l="l" r="r" t="t"/>
              <a:pathLst>
                <a:path extrusionOk="0" h="605" w="451">
                  <a:moveTo>
                    <a:pt x="257" y="82"/>
                  </a:moveTo>
                  <a:cubicBezTo>
                    <a:pt x="371" y="165"/>
                    <a:pt x="450" y="339"/>
                    <a:pt x="435" y="462"/>
                  </a:cubicBezTo>
                  <a:cubicBezTo>
                    <a:pt x="415" y="574"/>
                    <a:pt x="323" y="604"/>
                    <a:pt x="222" y="544"/>
                  </a:cubicBezTo>
                  <a:lnTo>
                    <a:pt x="187" y="525"/>
                  </a:lnTo>
                  <a:cubicBezTo>
                    <a:pt x="73" y="431"/>
                    <a:pt x="0" y="268"/>
                    <a:pt x="15" y="141"/>
                  </a:cubicBezTo>
                  <a:cubicBezTo>
                    <a:pt x="29" y="31"/>
                    <a:pt x="120" y="1"/>
                    <a:pt x="220" y="59"/>
                  </a:cubicBezTo>
                  <a:cubicBezTo>
                    <a:pt x="233" y="66"/>
                    <a:pt x="245" y="73"/>
                    <a:pt x="257" y="8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3871650" y="2898075"/>
              <a:ext cx="11675" cy="14825"/>
            </a:xfrm>
            <a:custGeom>
              <a:rect b="b" l="l" r="r" t="t"/>
              <a:pathLst>
                <a:path extrusionOk="0" h="593" w="467">
                  <a:moveTo>
                    <a:pt x="284" y="94"/>
                  </a:moveTo>
                  <a:cubicBezTo>
                    <a:pt x="394" y="184"/>
                    <a:pt x="466" y="357"/>
                    <a:pt x="436" y="471"/>
                  </a:cubicBezTo>
                  <a:cubicBezTo>
                    <a:pt x="416" y="575"/>
                    <a:pt x="327" y="593"/>
                    <a:pt x="232" y="538"/>
                  </a:cubicBezTo>
                  <a:lnTo>
                    <a:pt x="182" y="505"/>
                  </a:lnTo>
                  <a:cubicBezTo>
                    <a:pt x="68" y="409"/>
                    <a:pt x="1" y="237"/>
                    <a:pt x="23" y="124"/>
                  </a:cubicBezTo>
                  <a:lnTo>
                    <a:pt x="23" y="119"/>
                  </a:lnTo>
                  <a:cubicBezTo>
                    <a:pt x="50" y="27"/>
                    <a:pt x="135" y="0"/>
                    <a:pt x="229" y="55"/>
                  </a:cubicBezTo>
                  <a:cubicBezTo>
                    <a:pt x="249" y="66"/>
                    <a:pt x="267" y="78"/>
                    <a:pt x="284" y="9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3862775" y="2928325"/>
              <a:ext cx="11825" cy="14750"/>
            </a:xfrm>
            <a:custGeom>
              <a:rect b="b" l="l" r="r" t="t"/>
              <a:pathLst>
                <a:path extrusionOk="0" h="590" w="473">
                  <a:moveTo>
                    <a:pt x="306" y="102"/>
                  </a:moveTo>
                  <a:cubicBezTo>
                    <a:pt x="413" y="206"/>
                    <a:pt x="473" y="378"/>
                    <a:pt x="439" y="485"/>
                  </a:cubicBezTo>
                  <a:cubicBezTo>
                    <a:pt x="407" y="572"/>
                    <a:pt x="324" y="590"/>
                    <a:pt x="236" y="540"/>
                  </a:cubicBezTo>
                  <a:lnTo>
                    <a:pt x="172" y="484"/>
                  </a:lnTo>
                  <a:cubicBezTo>
                    <a:pt x="57" y="378"/>
                    <a:pt x="0" y="209"/>
                    <a:pt x="39" y="101"/>
                  </a:cubicBezTo>
                  <a:cubicBezTo>
                    <a:pt x="63" y="13"/>
                    <a:pt x="149" y="0"/>
                    <a:pt x="240" y="52"/>
                  </a:cubicBezTo>
                  <a:cubicBezTo>
                    <a:pt x="264" y="66"/>
                    <a:pt x="286" y="82"/>
                    <a:pt x="306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3838000" y="2981750"/>
              <a:ext cx="12225" cy="14375"/>
            </a:xfrm>
            <a:custGeom>
              <a:rect b="b" l="l" r="r" t="t"/>
              <a:pathLst>
                <a:path extrusionOk="0" h="575" w="489">
                  <a:moveTo>
                    <a:pt x="340" y="130"/>
                  </a:moveTo>
                  <a:cubicBezTo>
                    <a:pt x="442" y="245"/>
                    <a:pt x="488" y="421"/>
                    <a:pt x="431" y="506"/>
                  </a:cubicBezTo>
                  <a:cubicBezTo>
                    <a:pt x="392" y="567"/>
                    <a:pt x="319" y="574"/>
                    <a:pt x="243" y="530"/>
                  </a:cubicBezTo>
                  <a:lnTo>
                    <a:pt x="148" y="449"/>
                  </a:lnTo>
                  <a:cubicBezTo>
                    <a:pt x="41" y="326"/>
                    <a:pt x="0" y="156"/>
                    <a:pt x="53" y="70"/>
                  </a:cubicBezTo>
                  <a:cubicBezTo>
                    <a:pt x="94" y="7"/>
                    <a:pt x="166" y="0"/>
                    <a:pt x="241" y="43"/>
                  </a:cubicBezTo>
                  <a:cubicBezTo>
                    <a:pt x="279" y="66"/>
                    <a:pt x="312" y="95"/>
                    <a:pt x="340" y="1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3822250" y="3004625"/>
              <a:ext cx="12150" cy="14300"/>
            </a:xfrm>
            <a:custGeom>
              <a:rect b="b" l="l" r="r" t="t"/>
              <a:pathLst>
                <a:path extrusionOk="0" h="572" w="486">
                  <a:moveTo>
                    <a:pt x="356" y="142"/>
                  </a:moveTo>
                  <a:cubicBezTo>
                    <a:pt x="455" y="269"/>
                    <a:pt x="485" y="436"/>
                    <a:pt x="427" y="517"/>
                  </a:cubicBezTo>
                  <a:cubicBezTo>
                    <a:pt x="381" y="564"/>
                    <a:pt x="317" y="571"/>
                    <a:pt x="244" y="529"/>
                  </a:cubicBezTo>
                  <a:lnTo>
                    <a:pt x="133" y="426"/>
                  </a:lnTo>
                  <a:cubicBezTo>
                    <a:pt x="31" y="301"/>
                    <a:pt x="0" y="129"/>
                    <a:pt x="66" y="53"/>
                  </a:cubicBezTo>
                  <a:cubicBezTo>
                    <a:pt x="105" y="1"/>
                    <a:pt x="174" y="1"/>
                    <a:pt x="246" y="41"/>
                  </a:cubicBezTo>
                  <a:cubicBezTo>
                    <a:pt x="287" y="66"/>
                    <a:pt x="325" y="101"/>
                    <a:pt x="356" y="1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3763075" y="3056150"/>
              <a:ext cx="11650" cy="14175"/>
            </a:xfrm>
            <a:custGeom>
              <a:rect b="b" l="l" r="r" t="t"/>
              <a:pathLst>
                <a:path extrusionOk="0" h="567" w="466">
                  <a:moveTo>
                    <a:pt x="234" y="39"/>
                  </a:moveTo>
                  <a:cubicBezTo>
                    <a:pt x="297" y="78"/>
                    <a:pt x="349" y="131"/>
                    <a:pt x="386" y="195"/>
                  </a:cubicBezTo>
                  <a:cubicBezTo>
                    <a:pt x="466" y="339"/>
                    <a:pt x="466" y="492"/>
                    <a:pt x="385" y="542"/>
                  </a:cubicBezTo>
                  <a:cubicBezTo>
                    <a:pt x="343" y="566"/>
                    <a:pt x="286" y="555"/>
                    <a:pt x="232" y="524"/>
                  </a:cubicBezTo>
                  <a:cubicBezTo>
                    <a:pt x="170" y="487"/>
                    <a:pt x="119" y="432"/>
                    <a:pt x="84" y="368"/>
                  </a:cubicBezTo>
                  <a:cubicBezTo>
                    <a:pt x="0" y="219"/>
                    <a:pt x="4" y="68"/>
                    <a:pt x="84" y="22"/>
                  </a:cubicBezTo>
                  <a:cubicBezTo>
                    <a:pt x="127" y="0"/>
                    <a:pt x="180" y="7"/>
                    <a:pt x="23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3687725" y="3080325"/>
              <a:ext cx="12050" cy="13650"/>
            </a:xfrm>
            <a:custGeom>
              <a:rect b="b" l="l" r="r" t="t"/>
              <a:pathLst>
                <a:path extrusionOk="0" h="546" w="482">
                  <a:moveTo>
                    <a:pt x="242" y="33"/>
                  </a:moveTo>
                  <a:cubicBezTo>
                    <a:pt x="325" y="86"/>
                    <a:pt x="389" y="164"/>
                    <a:pt x="426" y="254"/>
                  </a:cubicBezTo>
                  <a:cubicBezTo>
                    <a:pt x="481" y="402"/>
                    <a:pt x="455" y="536"/>
                    <a:pt x="352" y="546"/>
                  </a:cubicBezTo>
                  <a:lnTo>
                    <a:pt x="240" y="518"/>
                  </a:lnTo>
                  <a:cubicBezTo>
                    <a:pt x="159" y="466"/>
                    <a:pt x="97" y="388"/>
                    <a:pt x="66" y="297"/>
                  </a:cubicBezTo>
                  <a:cubicBezTo>
                    <a:pt x="1" y="147"/>
                    <a:pt x="35" y="17"/>
                    <a:pt x="132" y="2"/>
                  </a:cubicBezTo>
                  <a:cubicBezTo>
                    <a:pt x="171" y="1"/>
                    <a:pt x="208" y="12"/>
                    <a:pt x="242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3659925" y="3082025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240" y="29"/>
                  </a:moveTo>
                  <a:cubicBezTo>
                    <a:pt x="317" y="73"/>
                    <a:pt x="393" y="167"/>
                    <a:pt x="431" y="274"/>
                  </a:cubicBezTo>
                  <a:cubicBezTo>
                    <a:pt x="481" y="420"/>
                    <a:pt x="438" y="546"/>
                    <a:pt x="339" y="550"/>
                  </a:cubicBezTo>
                  <a:lnTo>
                    <a:pt x="240" y="518"/>
                  </a:lnTo>
                  <a:cubicBezTo>
                    <a:pt x="163" y="475"/>
                    <a:pt x="87" y="383"/>
                    <a:pt x="53" y="274"/>
                  </a:cubicBezTo>
                  <a:cubicBezTo>
                    <a:pt x="0" y="125"/>
                    <a:pt x="42" y="5"/>
                    <a:pt x="149" y="1"/>
                  </a:cubicBezTo>
                  <a:cubicBezTo>
                    <a:pt x="181" y="2"/>
                    <a:pt x="212" y="12"/>
                    <a:pt x="240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3631000" y="3080175"/>
              <a:ext cx="12050" cy="14250"/>
            </a:xfrm>
            <a:custGeom>
              <a:rect b="b" l="l" r="r" t="t"/>
              <a:pathLst>
                <a:path extrusionOk="0" h="570" w="482">
                  <a:moveTo>
                    <a:pt x="246" y="44"/>
                  </a:moveTo>
                  <a:cubicBezTo>
                    <a:pt x="326" y="90"/>
                    <a:pt x="406" y="192"/>
                    <a:pt x="439" y="308"/>
                  </a:cubicBezTo>
                  <a:cubicBezTo>
                    <a:pt x="481" y="458"/>
                    <a:pt x="431" y="570"/>
                    <a:pt x="321" y="554"/>
                  </a:cubicBezTo>
                  <a:lnTo>
                    <a:pt x="244" y="532"/>
                  </a:lnTo>
                  <a:cubicBezTo>
                    <a:pt x="161" y="483"/>
                    <a:pt x="77" y="375"/>
                    <a:pt x="46" y="264"/>
                  </a:cubicBezTo>
                  <a:cubicBezTo>
                    <a:pt x="0" y="111"/>
                    <a:pt x="55" y="1"/>
                    <a:pt x="165" y="16"/>
                  </a:cubicBezTo>
                  <a:cubicBezTo>
                    <a:pt x="194" y="19"/>
                    <a:pt x="220" y="29"/>
                    <a:pt x="246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3601200" y="307517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237" y="48"/>
                  </a:moveTo>
                  <a:cubicBezTo>
                    <a:pt x="328" y="99"/>
                    <a:pt x="412" y="215"/>
                    <a:pt x="439" y="338"/>
                  </a:cubicBezTo>
                  <a:cubicBezTo>
                    <a:pt x="477" y="487"/>
                    <a:pt x="412" y="584"/>
                    <a:pt x="301" y="565"/>
                  </a:cubicBezTo>
                  <a:lnTo>
                    <a:pt x="236" y="536"/>
                  </a:lnTo>
                  <a:cubicBezTo>
                    <a:pt x="145" y="484"/>
                    <a:pt x="65" y="367"/>
                    <a:pt x="34" y="248"/>
                  </a:cubicBezTo>
                  <a:cubicBezTo>
                    <a:pt x="0" y="102"/>
                    <a:pt x="62" y="0"/>
                    <a:pt x="173" y="21"/>
                  </a:cubicBezTo>
                  <a:cubicBezTo>
                    <a:pt x="196" y="27"/>
                    <a:pt x="216" y="35"/>
                    <a:pt x="23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3584825" y="2175825"/>
              <a:ext cx="11875" cy="14850"/>
            </a:xfrm>
            <a:custGeom>
              <a:rect b="b" l="l" r="r" t="t"/>
              <a:pathLst>
                <a:path extrusionOk="0" h="594" w="475">
                  <a:moveTo>
                    <a:pt x="292" y="91"/>
                  </a:moveTo>
                  <a:cubicBezTo>
                    <a:pt x="406" y="193"/>
                    <a:pt x="474" y="363"/>
                    <a:pt x="444" y="478"/>
                  </a:cubicBezTo>
                  <a:cubicBezTo>
                    <a:pt x="416" y="572"/>
                    <a:pt x="332" y="593"/>
                    <a:pt x="240" y="540"/>
                  </a:cubicBezTo>
                  <a:lnTo>
                    <a:pt x="183" y="498"/>
                  </a:lnTo>
                  <a:cubicBezTo>
                    <a:pt x="69" y="398"/>
                    <a:pt x="0" y="227"/>
                    <a:pt x="31" y="112"/>
                  </a:cubicBezTo>
                  <a:cubicBezTo>
                    <a:pt x="57" y="20"/>
                    <a:pt x="147" y="1"/>
                    <a:pt x="240" y="55"/>
                  </a:cubicBezTo>
                  <a:cubicBezTo>
                    <a:pt x="258" y="66"/>
                    <a:pt x="275" y="77"/>
                    <a:pt x="292" y="9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3570675" y="3066875"/>
              <a:ext cx="11550" cy="15175"/>
            </a:xfrm>
            <a:custGeom>
              <a:rect b="b" l="l" r="r" t="t"/>
              <a:pathLst>
                <a:path extrusionOk="0" h="607" w="462">
                  <a:moveTo>
                    <a:pt x="233" y="63"/>
                  </a:moveTo>
                  <a:cubicBezTo>
                    <a:pt x="329" y="118"/>
                    <a:pt x="416" y="242"/>
                    <a:pt x="438" y="367"/>
                  </a:cubicBezTo>
                  <a:cubicBezTo>
                    <a:pt x="462" y="512"/>
                    <a:pt x="396" y="607"/>
                    <a:pt x="282" y="571"/>
                  </a:cubicBezTo>
                  <a:lnTo>
                    <a:pt x="232" y="547"/>
                  </a:lnTo>
                  <a:cubicBezTo>
                    <a:pt x="137" y="491"/>
                    <a:pt x="45" y="364"/>
                    <a:pt x="27" y="239"/>
                  </a:cubicBezTo>
                  <a:cubicBezTo>
                    <a:pt x="0" y="93"/>
                    <a:pt x="69" y="1"/>
                    <a:pt x="183" y="41"/>
                  </a:cubicBezTo>
                  <a:cubicBezTo>
                    <a:pt x="201" y="47"/>
                    <a:pt x="218" y="53"/>
                    <a:pt x="233" y="6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3539650" y="3055575"/>
              <a:ext cx="11350" cy="15375"/>
            </a:xfrm>
            <a:custGeom>
              <a:rect b="b" l="l" r="r" t="t"/>
              <a:pathLst>
                <a:path extrusionOk="0" h="615" w="454">
                  <a:moveTo>
                    <a:pt x="224" y="65"/>
                  </a:moveTo>
                  <a:cubicBezTo>
                    <a:pt x="327" y="125"/>
                    <a:pt x="417" y="264"/>
                    <a:pt x="431" y="393"/>
                  </a:cubicBezTo>
                  <a:cubicBezTo>
                    <a:pt x="454" y="542"/>
                    <a:pt x="373" y="614"/>
                    <a:pt x="252" y="565"/>
                  </a:cubicBezTo>
                  <a:lnTo>
                    <a:pt x="224" y="554"/>
                  </a:lnTo>
                  <a:cubicBezTo>
                    <a:pt x="118" y="493"/>
                    <a:pt x="26" y="352"/>
                    <a:pt x="15" y="224"/>
                  </a:cubicBezTo>
                  <a:cubicBezTo>
                    <a:pt x="1" y="83"/>
                    <a:pt x="77" y="1"/>
                    <a:pt x="196" y="51"/>
                  </a:cubicBezTo>
                  <a:cubicBezTo>
                    <a:pt x="204" y="55"/>
                    <a:pt x="214" y="59"/>
                    <a:pt x="224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3508175" y="3041300"/>
              <a:ext cx="10975" cy="15425"/>
            </a:xfrm>
            <a:custGeom>
              <a:rect b="b" l="l" r="r" t="t"/>
              <a:pathLst>
                <a:path extrusionOk="0" h="617" w="439">
                  <a:moveTo>
                    <a:pt x="225" y="74"/>
                  </a:moveTo>
                  <a:cubicBezTo>
                    <a:pt x="333" y="136"/>
                    <a:pt x="425" y="289"/>
                    <a:pt x="430" y="417"/>
                  </a:cubicBezTo>
                  <a:cubicBezTo>
                    <a:pt x="439" y="554"/>
                    <a:pt x="349" y="616"/>
                    <a:pt x="235" y="564"/>
                  </a:cubicBezTo>
                  <a:lnTo>
                    <a:pt x="217" y="557"/>
                  </a:lnTo>
                  <a:cubicBezTo>
                    <a:pt x="110" y="495"/>
                    <a:pt x="15" y="335"/>
                    <a:pt x="8" y="204"/>
                  </a:cubicBezTo>
                  <a:cubicBezTo>
                    <a:pt x="1" y="63"/>
                    <a:pt x="89" y="0"/>
                    <a:pt x="207" y="64"/>
                  </a:cubicBezTo>
                  <a:cubicBezTo>
                    <a:pt x="213" y="67"/>
                    <a:pt x="220" y="70"/>
                    <a:pt x="225" y="7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3444625" y="3004225"/>
              <a:ext cx="11100" cy="15325"/>
            </a:xfrm>
            <a:custGeom>
              <a:rect b="b" l="l" r="r" t="t"/>
              <a:pathLst>
                <a:path extrusionOk="0" h="613" w="444">
                  <a:moveTo>
                    <a:pt x="239" y="71"/>
                  </a:moveTo>
                  <a:cubicBezTo>
                    <a:pt x="360" y="151"/>
                    <a:pt x="444" y="322"/>
                    <a:pt x="433" y="446"/>
                  </a:cubicBezTo>
                  <a:cubicBezTo>
                    <a:pt x="420" y="568"/>
                    <a:pt x="332" y="612"/>
                    <a:pt x="222" y="549"/>
                  </a:cubicBezTo>
                  <a:lnTo>
                    <a:pt x="203" y="538"/>
                  </a:lnTo>
                  <a:cubicBezTo>
                    <a:pt x="84" y="456"/>
                    <a:pt x="0" y="290"/>
                    <a:pt x="9" y="163"/>
                  </a:cubicBezTo>
                  <a:cubicBezTo>
                    <a:pt x="20" y="39"/>
                    <a:pt x="115" y="0"/>
                    <a:pt x="223" y="63"/>
                  </a:cubicBezTo>
                  <a:cubicBezTo>
                    <a:pt x="229" y="66"/>
                    <a:pt x="233" y="69"/>
                    <a:pt x="239" y="7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3412975" y="2981500"/>
              <a:ext cx="11400" cy="15175"/>
            </a:xfrm>
            <a:custGeom>
              <a:rect b="b" l="l" r="r" t="t"/>
              <a:pathLst>
                <a:path extrusionOk="0" h="607" w="456">
                  <a:moveTo>
                    <a:pt x="266" y="85"/>
                  </a:moveTo>
                  <a:cubicBezTo>
                    <a:pt x="380" y="177"/>
                    <a:pt x="455" y="343"/>
                    <a:pt x="436" y="465"/>
                  </a:cubicBezTo>
                  <a:cubicBezTo>
                    <a:pt x="420" y="573"/>
                    <a:pt x="326" y="607"/>
                    <a:pt x="229" y="551"/>
                  </a:cubicBezTo>
                  <a:lnTo>
                    <a:pt x="192" y="524"/>
                  </a:lnTo>
                  <a:cubicBezTo>
                    <a:pt x="77" y="437"/>
                    <a:pt x="1" y="271"/>
                    <a:pt x="17" y="138"/>
                  </a:cubicBezTo>
                  <a:cubicBezTo>
                    <a:pt x="38" y="32"/>
                    <a:pt x="126" y="0"/>
                    <a:pt x="229" y="60"/>
                  </a:cubicBezTo>
                  <a:cubicBezTo>
                    <a:pt x="242" y="67"/>
                    <a:pt x="254" y="76"/>
                    <a:pt x="266" y="8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3396050" y="2061750"/>
              <a:ext cx="11725" cy="15125"/>
            </a:xfrm>
            <a:custGeom>
              <a:rect b="b" l="l" r="r" t="t"/>
              <a:pathLst>
                <a:path extrusionOk="0" h="605" w="469">
                  <a:moveTo>
                    <a:pt x="239" y="60"/>
                  </a:moveTo>
                  <a:cubicBezTo>
                    <a:pt x="335" y="116"/>
                    <a:pt x="420" y="243"/>
                    <a:pt x="442" y="368"/>
                  </a:cubicBezTo>
                  <a:cubicBezTo>
                    <a:pt x="469" y="516"/>
                    <a:pt x="396" y="605"/>
                    <a:pt x="280" y="570"/>
                  </a:cubicBezTo>
                  <a:lnTo>
                    <a:pt x="236" y="548"/>
                  </a:lnTo>
                  <a:cubicBezTo>
                    <a:pt x="135" y="491"/>
                    <a:pt x="49" y="361"/>
                    <a:pt x="27" y="234"/>
                  </a:cubicBezTo>
                  <a:cubicBezTo>
                    <a:pt x="0" y="86"/>
                    <a:pt x="77" y="0"/>
                    <a:pt x="191" y="39"/>
                  </a:cubicBezTo>
                  <a:cubicBezTo>
                    <a:pt x="208" y="45"/>
                    <a:pt x="223" y="52"/>
                    <a:pt x="239" y="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3381650" y="2956325"/>
              <a:ext cx="11775" cy="14875"/>
            </a:xfrm>
            <a:custGeom>
              <a:rect b="b" l="l" r="r" t="t"/>
              <a:pathLst>
                <a:path extrusionOk="0" h="595" w="471">
                  <a:moveTo>
                    <a:pt x="291" y="93"/>
                  </a:moveTo>
                  <a:cubicBezTo>
                    <a:pt x="405" y="190"/>
                    <a:pt x="470" y="359"/>
                    <a:pt x="442" y="475"/>
                  </a:cubicBezTo>
                  <a:cubicBezTo>
                    <a:pt x="419" y="575"/>
                    <a:pt x="331" y="595"/>
                    <a:pt x="236" y="540"/>
                  </a:cubicBezTo>
                  <a:lnTo>
                    <a:pt x="186" y="507"/>
                  </a:lnTo>
                  <a:cubicBezTo>
                    <a:pt x="72" y="405"/>
                    <a:pt x="1" y="232"/>
                    <a:pt x="31" y="118"/>
                  </a:cubicBezTo>
                  <a:cubicBezTo>
                    <a:pt x="56" y="22"/>
                    <a:pt x="144" y="1"/>
                    <a:pt x="239" y="57"/>
                  </a:cubicBezTo>
                  <a:cubicBezTo>
                    <a:pt x="257" y="68"/>
                    <a:pt x="275" y="79"/>
                    <a:pt x="291" y="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3365200" y="2053350"/>
              <a:ext cx="11950" cy="14750"/>
            </a:xfrm>
            <a:custGeom>
              <a:rect b="b" l="l" r="r" t="t"/>
              <a:pathLst>
                <a:path extrusionOk="0" h="590" w="478">
                  <a:moveTo>
                    <a:pt x="239" y="49"/>
                  </a:moveTo>
                  <a:cubicBezTo>
                    <a:pt x="331" y="102"/>
                    <a:pt x="415" y="220"/>
                    <a:pt x="443" y="344"/>
                  </a:cubicBezTo>
                  <a:cubicBezTo>
                    <a:pt x="477" y="492"/>
                    <a:pt x="412" y="590"/>
                    <a:pt x="298" y="563"/>
                  </a:cubicBezTo>
                  <a:lnTo>
                    <a:pt x="236" y="537"/>
                  </a:lnTo>
                  <a:cubicBezTo>
                    <a:pt x="144" y="485"/>
                    <a:pt x="61" y="369"/>
                    <a:pt x="34" y="245"/>
                  </a:cubicBezTo>
                  <a:cubicBezTo>
                    <a:pt x="1" y="98"/>
                    <a:pt x="66" y="0"/>
                    <a:pt x="176" y="24"/>
                  </a:cubicBezTo>
                  <a:cubicBezTo>
                    <a:pt x="199" y="29"/>
                    <a:pt x="219" y="38"/>
                    <a:pt x="239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3351150" y="2928600"/>
              <a:ext cx="11850" cy="14750"/>
            </a:xfrm>
            <a:custGeom>
              <a:rect b="b" l="l" r="r" t="t"/>
              <a:pathLst>
                <a:path extrusionOk="0" h="590" w="474">
                  <a:moveTo>
                    <a:pt x="306" y="103"/>
                  </a:moveTo>
                  <a:cubicBezTo>
                    <a:pt x="418" y="211"/>
                    <a:pt x="473" y="379"/>
                    <a:pt x="436" y="485"/>
                  </a:cubicBezTo>
                  <a:cubicBezTo>
                    <a:pt x="408" y="570"/>
                    <a:pt x="328" y="590"/>
                    <a:pt x="236" y="537"/>
                  </a:cubicBezTo>
                  <a:lnTo>
                    <a:pt x="172" y="491"/>
                  </a:lnTo>
                  <a:cubicBezTo>
                    <a:pt x="61" y="384"/>
                    <a:pt x="1" y="212"/>
                    <a:pt x="39" y="102"/>
                  </a:cubicBezTo>
                  <a:cubicBezTo>
                    <a:pt x="66" y="17"/>
                    <a:pt x="150" y="0"/>
                    <a:pt x="239" y="51"/>
                  </a:cubicBezTo>
                  <a:cubicBezTo>
                    <a:pt x="263" y="64"/>
                    <a:pt x="287" y="83"/>
                    <a:pt x="306" y="10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3292675" y="2866425"/>
              <a:ext cx="12050" cy="14350"/>
            </a:xfrm>
            <a:custGeom>
              <a:rect b="b" l="l" r="r" t="t"/>
              <a:pathLst>
                <a:path extrusionOk="0" h="574" w="482">
                  <a:moveTo>
                    <a:pt x="337" y="125"/>
                  </a:moveTo>
                  <a:cubicBezTo>
                    <a:pt x="444" y="251"/>
                    <a:pt x="482" y="419"/>
                    <a:pt x="427" y="511"/>
                  </a:cubicBezTo>
                  <a:cubicBezTo>
                    <a:pt x="393" y="573"/>
                    <a:pt x="317" y="573"/>
                    <a:pt x="241" y="530"/>
                  </a:cubicBezTo>
                  <a:lnTo>
                    <a:pt x="142" y="447"/>
                  </a:lnTo>
                  <a:cubicBezTo>
                    <a:pt x="38" y="325"/>
                    <a:pt x="1" y="154"/>
                    <a:pt x="54" y="66"/>
                  </a:cubicBezTo>
                  <a:cubicBezTo>
                    <a:pt x="91" y="5"/>
                    <a:pt x="168" y="1"/>
                    <a:pt x="243" y="44"/>
                  </a:cubicBezTo>
                  <a:cubicBezTo>
                    <a:pt x="280" y="65"/>
                    <a:pt x="310" y="93"/>
                    <a:pt x="337" y="1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3251150" y="2051425"/>
              <a:ext cx="11925" cy="13925"/>
            </a:xfrm>
            <a:custGeom>
              <a:rect b="b" l="l" r="r" t="t"/>
              <a:pathLst>
                <a:path extrusionOk="0" h="557" w="477">
                  <a:moveTo>
                    <a:pt x="239" y="35"/>
                  </a:moveTo>
                  <a:cubicBezTo>
                    <a:pt x="317" y="84"/>
                    <a:pt x="378" y="155"/>
                    <a:pt x="417" y="239"/>
                  </a:cubicBezTo>
                  <a:cubicBezTo>
                    <a:pt x="477" y="388"/>
                    <a:pt x="457" y="526"/>
                    <a:pt x="359" y="548"/>
                  </a:cubicBezTo>
                  <a:cubicBezTo>
                    <a:pt x="319" y="557"/>
                    <a:pt x="278" y="545"/>
                    <a:pt x="236" y="522"/>
                  </a:cubicBezTo>
                  <a:cubicBezTo>
                    <a:pt x="172" y="484"/>
                    <a:pt x="103" y="405"/>
                    <a:pt x="62" y="320"/>
                  </a:cubicBezTo>
                  <a:cubicBezTo>
                    <a:pt x="0" y="170"/>
                    <a:pt x="20" y="32"/>
                    <a:pt x="119" y="10"/>
                  </a:cubicBezTo>
                  <a:cubicBezTo>
                    <a:pt x="155" y="0"/>
                    <a:pt x="197" y="10"/>
                    <a:pt x="239" y="3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3239025" y="2796600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67" y="159"/>
                  </a:moveTo>
                  <a:cubicBezTo>
                    <a:pt x="457" y="296"/>
                    <a:pt x="480" y="461"/>
                    <a:pt x="411" y="527"/>
                  </a:cubicBezTo>
                  <a:cubicBezTo>
                    <a:pt x="370" y="569"/>
                    <a:pt x="304" y="562"/>
                    <a:pt x="236" y="523"/>
                  </a:cubicBezTo>
                  <a:cubicBezTo>
                    <a:pt x="187" y="494"/>
                    <a:pt x="145" y="455"/>
                    <a:pt x="113" y="407"/>
                  </a:cubicBezTo>
                  <a:lnTo>
                    <a:pt x="113" y="403"/>
                  </a:lnTo>
                  <a:cubicBezTo>
                    <a:pt x="22" y="272"/>
                    <a:pt x="0" y="110"/>
                    <a:pt x="68" y="43"/>
                  </a:cubicBezTo>
                  <a:cubicBezTo>
                    <a:pt x="113" y="0"/>
                    <a:pt x="176" y="4"/>
                    <a:pt x="241" y="42"/>
                  </a:cubicBezTo>
                  <a:cubicBezTo>
                    <a:pt x="290" y="71"/>
                    <a:pt x="333" y="112"/>
                    <a:pt x="367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3159600" y="2099525"/>
              <a:ext cx="12000" cy="14225"/>
            </a:xfrm>
            <a:custGeom>
              <a:rect b="b" l="l" r="r" t="t"/>
              <a:pathLst>
                <a:path extrusionOk="0" h="569" w="480">
                  <a:moveTo>
                    <a:pt x="371" y="166"/>
                  </a:moveTo>
                  <a:cubicBezTo>
                    <a:pt x="462" y="297"/>
                    <a:pt x="480" y="461"/>
                    <a:pt x="412" y="531"/>
                  </a:cubicBezTo>
                  <a:cubicBezTo>
                    <a:pt x="370" y="569"/>
                    <a:pt x="304" y="566"/>
                    <a:pt x="240" y="528"/>
                  </a:cubicBezTo>
                  <a:cubicBezTo>
                    <a:pt x="190" y="498"/>
                    <a:pt x="147" y="456"/>
                    <a:pt x="113" y="408"/>
                  </a:cubicBezTo>
                  <a:cubicBezTo>
                    <a:pt x="23" y="272"/>
                    <a:pt x="0" y="110"/>
                    <a:pt x="73" y="42"/>
                  </a:cubicBezTo>
                  <a:cubicBezTo>
                    <a:pt x="113" y="0"/>
                    <a:pt x="177" y="3"/>
                    <a:pt x="242" y="40"/>
                  </a:cubicBezTo>
                  <a:cubicBezTo>
                    <a:pt x="293" y="73"/>
                    <a:pt x="338" y="114"/>
                    <a:pt x="371" y="1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3133525" y="260115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39" y="30"/>
                  </a:moveTo>
                  <a:cubicBezTo>
                    <a:pt x="313" y="72"/>
                    <a:pt x="384" y="156"/>
                    <a:pt x="424" y="253"/>
                  </a:cubicBezTo>
                  <a:cubicBezTo>
                    <a:pt x="486" y="406"/>
                    <a:pt x="451" y="535"/>
                    <a:pt x="348" y="546"/>
                  </a:cubicBezTo>
                  <a:cubicBezTo>
                    <a:pt x="312" y="550"/>
                    <a:pt x="275" y="542"/>
                    <a:pt x="245" y="522"/>
                  </a:cubicBezTo>
                  <a:cubicBezTo>
                    <a:pt x="172" y="480"/>
                    <a:pt x="100" y="394"/>
                    <a:pt x="61" y="298"/>
                  </a:cubicBezTo>
                  <a:cubicBezTo>
                    <a:pt x="1" y="144"/>
                    <a:pt x="31" y="12"/>
                    <a:pt x="135" y="1"/>
                  </a:cubicBezTo>
                  <a:cubicBezTo>
                    <a:pt x="172" y="1"/>
                    <a:pt x="208" y="11"/>
                    <a:pt x="239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3125200" y="2141200"/>
              <a:ext cx="12125" cy="14375"/>
            </a:xfrm>
            <a:custGeom>
              <a:rect b="b" l="l" r="r" t="t"/>
              <a:pathLst>
                <a:path extrusionOk="0" h="575" w="485">
                  <a:moveTo>
                    <a:pt x="339" y="131"/>
                  </a:moveTo>
                  <a:cubicBezTo>
                    <a:pt x="447" y="255"/>
                    <a:pt x="484" y="425"/>
                    <a:pt x="427" y="508"/>
                  </a:cubicBezTo>
                  <a:cubicBezTo>
                    <a:pt x="388" y="569"/>
                    <a:pt x="316" y="575"/>
                    <a:pt x="240" y="530"/>
                  </a:cubicBezTo>
                  <a:lnTo>
                    <a:pt x="144" y="449"/>
                  </a:lnTo>
                  <a:cubicBezTo>
                    <a:pt x="38" y="322"/>
                    <a:pt x="1" y="155"/>
                    <a:pt x="58" y="66"/>
                  </a:cubicBezTo>
                  <a:cubicBezTo>
                    <a:pt x="94" y="6"/>
                    <a:pt x="165" y="0"/>
                    <a:pt x="239" y="43"/>
                  </a:cubicBezTo>
                  <a:cubicBezTo>
                    <a:pt x="277" y="67"/>
                    <a:pt x="311" y="96"/>
                    <a:pt x="339" y="1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3095200" y="2478525"/>
              <a:ext cx="11825" cy="14700"/>
            </a:xfrm>
            <a:custGeom>
              <a:rect b="b" l="l" r="r" t="t"/>
              <a:pathLst>
                <a:path extrusionOk="0" h="588" w="473">
                  <a:moveTo>
                    <a:pt x="244" y="55"/>
                  </a:moveTo>
                  <a:cubicBezTo>
                    <a:pt x="331" y="105"/>
                    <a:pt x="412" y="217"/>
                    <a:pt x="439" y="334"/>
                  </a:cubicBezTo>
                  <a:cubicBezTo>
                    <a:pt x="473" y="484"/>
                    <a:pt x="416" y="587"/>
                    <a:pt x="301" y="561"/>
                  </a:cubicBezTo>
                  <a:lnTo>
                    <a:pt x="236" y="536"/>
                  </a:lnTo>
                  <a:cubicBezTo>
                    <a:pt x="148" y="486"/>
                    <a:pt x="60" y="364"/>
                    <a:pt x="38" y="250"/>
                  </a:cubicBezTo>
                  <a:cubicBezTo>
                    <a:pt x="0" y="101"/>
                    <a:pt x="62" y="1"/>
                    <a:pt x="176" y="27"/>
                  </a:cubicBezTo>
                  <a:cubicBezTo>
                    <a:pt x="200" y="33"/>
                    <a:pt x="223" y="41"/>
                    <a:pt x="24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3087175" y="2438300"/>
              <a:ext cx="11675" cy="15025"/>
            </a:xfrm>
            <a:custGeom>
              <a:rect b="b" l="l" r="r" t="t"/>
              <a:pathLst>
                <a:path extrusionOk="0" h="601" w="467">
                  <a:moveTo>
                    <a:pt x="444" y="373"/>
                  </a:moveTo>
                  <a:cubicBezTo>
                    <a:pt x="466" y="518"/>
                    <a:pt x="397" y="600"/>
                    <a:pt x="282" y="564"/>
                  </a:cubicBezTo>
                  <a:lnTo>
                    <a:pt x="232" y="545"/>
                  </a:lnTo>
                  <a:cubicBezTo>
                    <a:pt x="137" y="489"/>
                    <a:pt x="54" y="366"/>
                    <a:pt x="27" y="237"/>
                  </a:cubicBezTo>
                  <a:cubicBezTo>
                    <a:pt x="1" y="90"/>
                    <a:pt x="73" y="1"/>
                    <a:pt x="189" y="36"/>
                  </a:cubicBezTo>
                  <a:cubicBezTo>
                    <a:pt x="203" y="41"/>
                    <a:pt x="217" y="48"/>
                    <a:pt x="231" y="55"/>
                  </a:cubicBezTo>
                  <a:cubicBezTo>
                    <a:pt x="330" y="114"/>
                    <a:pt x="420" y="244"/>
                    <a:pt x="444" y="37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3081750" y="2399000"/>
              <a:ext cx="11275" cy="15300"/>
            </a:xfrm>
            <a:custGeom>
              <a:rect b="b" l="l" r="r" t="t"/>
              <a:pathLst>
                <a:path extrusionOk="0" h="612" w="451">
                  <a:moveTo>
                    <a:pt x="439" y="395"/>
                  </a:moveTo>
                  <a:cubicBezTo>
                    <a:pt x="451" y="533"/>
                    <a:pt x="374" y="611"/>
                    <a:pt x="255" y="561"/>
                  </a:cubicBezTo>
                  <a:lnTo>
                    <a:pt x="225" y="551"/>
                  </a:lnTo>
                  <a:cubicBezTo>
                    <a:pt x="126" y="494"/>
                    <a:pt x="31" y="352"/>
                    <a:pt x="20" y="222"/>
                  </a:cubicBezTo>
                  <a:cubicBezTo>
                    <a:pt x="0" y="76"/>
                    <a:pt x="85" y="1"/>
                    <a:pt x="200" y="45"/>
                  </a:cubicBezTo>
                  <a:cubicBezTo>
                    <a:pt x="209" y="49"/>
                    <a:pt x="219" y="54"/>
                    <a:pt x="228" y="59"/>
                  </a:cubicBezTo>
                  <a:cubicBezTo>
                    <a:pt x="331" y="119"/>
                    <a:pt x="423" y="260"/>
                    <a:pt x="439" y="39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3078325" y="2323775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10" y="553"/>
                  </a:moveTo>
                  <a:cubicBezTo>
                    <a:pt x="91" y="481"/>
                    <a:pt x="1" y="322"/>
                    <a:pt x="1" y="183"/>
                  </a:cubicBezTo>
                  <a:cubicBezTo>
                    <a:pt x="5" y="52"/>
                    <a:pt x="97" y="0"/>
                    <a:pt x="208" y="66"/>
                  </a:cubicBezTo>
                  <a:cubicBezTo>
                    <a:pt x="211" y="66"/>
                    <a:pt x="213" y="67"/>
                    <a:pt x="215" y="68"/>
                  </a:cubicBezTo>
                  <a:cubicBezTo>
                    <a:pt x="334" y="137"/>
                    <a:pt x="429" y="307"/>
                    <a:pt x="424" y="435"/>
                  </a:cubicBezTo>
                  <a:cubicBezTo>
                    <a:pt x="424" y="572"/>
                    <a:pt x="328" y="622"/>
                    <a:pt x="210" y="55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3079875" y="2288400"/>
              <a:ext cx="11200" cy="15325"/>
            </a:xfrm>
            <a:custGeom>
              <a:rect b="b" l="l" r="r" t="t"/>
              <a:pathLst>
                <a:path extrusionOk="0" h="613" w="448">
                  <a:moveTo>
                    <a:pt x="202" y="537"/>
                  </a:moveTo>
                  <a:cubicBezTo>
                    <a:pt x="84" y="460"/>
                    <a:pt x="0" y="289"/>
                    <a:pt x="11" y="165"/>
                  </a:cubicBezTo>
                  <a:cubicBezTo>
                    <a:pt x="22" y="45"/>
                    <a:pt x="112" y="0"/>
                    <a:pt x="215" y="60"/>
                  </a:cubicBezTo>
                  <a:cubicBezTo>
                    <a:pt x="224" y="64"/>
                    <a:pt x="233" y="71"/>
                    <a:pt x="241" y="77"/>
                  </a:cubicBezTo>
                  <a:cubicBezTo>
                    <a:pt x="364" y="156"/>
                    <a:pt x="448" y="328"/>
                    <a:pt x="431" y="450"/>
                  </a:cubicBezTo>
                  <a:cubicBezTo>
                    <a:pt x="424" y="572"/>
                    <a:pt x="332" y="612"/>
                    <a:pt x="224" y="55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3083975" y="2254700"/>
              <a:ext cx="11500" cy="15150"/>
            </a:xfrm>
            <a:custGeom>
              <a:rect b="b" l="l" r="r" t="t"/>
              <a:pathLst>
                <a:path extrusionOk="0" h="606" w="460">
                  <a:moveTo>
                    <a:pt x="190" y="520"/>
                  </a:moveTo>
                  <a:cubicBezTo>
                    <a:pt x="76" y="432"/>
                    <a:pt x="1" y="261"/>
                    <a:pt x="24" y="142"/>
                  </a:cubicBezTo>
                  <a:cubicBezTo>
                    <a:pt x="41" y="32"/>
                    <a:pt x="126" y="0"/>
                    <a:pt x="226" y="57"/>
                  </a:cubicBezTo>
                  <a:cubicBezTo>
                    <a:pt x="242" y="66"/>
                    <a:pt x="256" y="76"/>
                    <a:pt x="268" y="87"/>
                  </a:cubicBezTo>
                  <a:cubicBezTo>
                    <a:pt x="382" y="173"/>
                    <a:pt x="459" y="342"/>
                    <a:pt x="440" y="466"/>
                  </a:cubicBezTo>
                  <a:cubicBezTo>
                    <a:pt x="420" y="573"/>
                    <a:pt x="332" y="605"/>
                    <a:pt x="229" y="5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3090675" y="2223025"/>
              <a:ext cx="11650" cy="14850"/>
            </a:xfrm>
            <a:custGeom>
              <a:rect b="b" l="l" r="r" t="t"/>
              <a:pathLst>
                <a:path extrusionOk="0" h="594" w="466">
                  <a:moveTo>
                    <a:pt x="179" y="499"/>
                  </a:moveTo>
                  <a:cubicBezTo>
                    <a:pt x="68" y="404"/>
                    <a:pt x="0" y="229"/>
                    <a:pt x="27" y="117"/>
                  </a:cubicBezTo>
                  <a:cubicBezTo>
                    <a:pt x="53" y="21"/>
                    <a:pt x="140" y="0"/>
                    <a:pt x="236" y="56"/>
                  </a:cubicBezTo>
                  <a:cubicBezTo>
                    <a:pt x="254" y="66"/>
                    <a:pt x="271" y="78"/>
                    <a:pt x="287" y="92"/>
                  </a:cubicBezTo>
                  <a:cubicBezTo>
                    <a:pt x="402" y="188"/>
                    <a:pt x="466" y="363"/>
                    <a:pt x="439" y="478"/>
                  </a:cubicBezTo>
                  <a:cubicBezTo>
                    <a:pt x="411" y="572"/>
                    <a:pt x="328" y="594"/>
                    <a:pt x="233" y="5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3099800" y="2193325"/>
              <a:ext cx="11875" cy="14775"/>
            </a:xfrm>
            <a:custGeom>
              <a:rect b="b" l="l" r="r" t="t"/>
              <a:pathLst>
                <a:path extrusionOk="0" h="591" w="475">
                  <a:moveTo>
                    <a:pt x="169" y="487"/>
                  </a:moveTo>
                  <a:cubicBezTo>
                    <a:pt x="58" y="380"/>
                    <a:pt x="0" y="211"/>
                    <a:pt x="39" y="105"/>
                  </a:cubicBezTo>
                  <a:cubicBezTo>
                    <a:pt x="69" y="21"/>
                    <a:pt x="147" y="1"/>
                    <a:pt x="232" y="49"/>
                  </a:cubicBezTo>
                  <a:cubicBezTo>
                    <a:pt x="260" y="66"/>
                    <a:pt x="285" y="87"/>
                    <a:pt x="307" y="111"/>
                  </a:cubicBezTo>
                  <a:cubicBezTo>
                    <a:pt x="417" y="214"/>
                    <a:pt x="474" y="388"/>
                    <a:pt x="435" y="493"/>
                  </a:cubicBezTo>
                  <a:cubicBezTo>
                    <a:pt x="405" y="576"/>
                    <a:pt x="324" y="590"/>
                    <a:pt x="237" y="5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3111375" y="2166050"/>
              <a:ext cx="11975" cy="14475"/>
            </a:xfrm>
            <a:custGeom>
              <a:rect b="b" l="l" r="r" t="t"/>
              <a:pathLst>
                <a:path extrusionOk="0" h="579" w="479">
                  <a:moveTo>
                    <a:pt x="156" y="468"/>
                  </a:moveTo>
                  <a:cubicBezTo>
                    <a:pt x="46" y="351"/>
                    <a:pt x="0" y="177"/>
                    <a:pt x="46" y="80"/>
                  </a:cubicBezTo>
                  <a:cubicBezTo>
                    <a:pt x="81" y="13"/>
                    <a:pt x="156" y="0"/>
                    <a:pt x="239" y="45"/>
                  </a:cubicBezTo>
                  <a:cubicBezTo>
                    <a:pt x="269" y="64"/>
                    <a:pt x="298" y="88"/>
                    <a:pt x="322" y="114"/>
                  </a:cubicBezTo>
                  <a:cubicBezTo>
                    <a:pt x="432" y="231"/>
                    <a:pt x="478" y="403"/>
                    <a:pt x="432" y="498"/>
                  </a:cubicBezTo>
                  <a:cubicBezTo>
                    <a:pt x="397" y="570"/>
                    <a:pt x="321" y="579"/>
                    <a:pt x="240" y="5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3857050" y="2616000"/>
              <a:ext cx="11975" cy="14375"/>
            </a:xfrm>
            <a:custGeom>
              <a:rect b="b" l="l" r="r" t="t"/>
              <a:pathLst>
                <a:path extrusionOk="0" h="575" w="479">
                  <a:moveTo>
                    <a:pt x="240" y="535"/>
                  </a:moveTo>
                  <a:cubicBezTo>
                    <a:pt x="154" y="484"/>
                    <a:pt x="73" y="381"/>
                    <a:pt x="43" y="263"/>
                  </a:cubicBezTo>
                  <a:cubicBezTo>
                    <a:pt x="1" y="111"/>
                    <a:pt x="55" y="1"/>
                    <a:pt x="165" y="17"/>
                  </a:cubicBezTo>
                  <a:cubicBezTo>
                    <a:pt x="190" y="22"/>
                    <a:pt x="214" y="31"/>
                    <a:pt x="235" y="44"/>
                  </a:cubicBezTo>
                  <a:cubicBezTo>
                    <a:pt x="321" y="93"/>
                    <a:pt x="404" y="201"/>
                    <a:pt x="437" y="314"/>
                  </a:cubicBezTo>
                  <a:cubicBezTo>
                    <a:pt x="479" y="465"/>
                    <a:pt x="424" y="575"/>
                    <a:pt x="314" y="5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3867100" y="2656225"/>
              <a:ext cx="11925" cy="14900"/>
            </a:xfrm>
            <a:custGeom>
              <a:rect b="b" l="l" r="r" t="t"/>
              <a:pathLst>
                <a:path extrusionOk="0" h="596" w="477">
                  <a:moveTo>
                    <a:pt x="34" y="246"/>
                  </a:moveTo>
                  <a:cubicBezTo>
                    <a:pt x="0" y="103"/>
                    <a:pt x="64" y="0"/>
                    <a:pt x="180" y="31"/>
                  </a:cubicBezTo>
                  <a:cubicBezTo>
                    <a:pt x="200" y="37"/>
                    <a:pt x="219" y="45"/>
                    <a:pt x="237" y="56"/>
                  </a:cubicBezTo>
                  <a:cubicBezTo>
                    <a:pt x="329" y="108"/>
                    <a:pt x="414" y="225"/>
                    <a:pt x="442" y="346"/>
                  </a:cubicBezTo>
                  <a:cubicBezTo>
                    <a:pt x="477" y="497"/>
                    <a:pt x="411" y="596"/>
                    <a:pt x="297" y="565"/>
                  </a:cubicBezTo>
                  <a:lnTo>
                    <a:pt x="239" y="544"/>
                  </a:lnTo>
                  <a:cubicBezTo>
                    <a:pt x="144" y="490"/>
                    <a:pt x="64" y="372"/>
                    <a:pt x="34" y="24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3874900" y="2696125"/>
              <a:ext cx="11550" cy="14975"/>
            </a:xfrm>
            <a:custGeom>
              <a:rect b="b" l="l" r="r" t="t"/>
              <a:pathLst>
                <a:path extrusionOk="0" h="599" w="462">
                  <a:moveTo>
                    <a:pt x="23" y="225"/>
                  </a:moveTo>
                  <a:cubicBezTo>
                    <a:pt x="0" y="80"/>
                    <a:pt x="77" y="0"/>
                    <a:pt x="191" y="37"/>
                  </a:cubicBezTo>
                  <a:cubicBezTo>
                    <a:pt x="208" y="41"/>
                    <a:pt x="223" y="48"/>
                    <a:pt x="237" y="56"/>
                  </a:cubicBezTo>
                  <a:cubicBezTo>
                    <a:pt x="334" y="112"/>
                    <a:pt x="416" y="242"/>
                    <a:pt x="440" y="368"/>
                  </a:cubicBezTo>
                  <a:cubicBezTo>
                    <a:pt x="462" y="513"/>
                    <a:pt x="389" y="598"/>
                    <a:pt x="274" y="562"/>
                  </a:cubicBezTo>
                  <a:lnTo>
                    <a:pt x="232" y="543"/>
                  </a:lnTo>
                  <a:cubicBezTo>
                    <a:pt x="133" y="485"/>
                    <a:pt x="45" y="356"/>
                    <a:pt x="23" y="22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3880125" y="2734950"/>
              <a:ext cx="11375" cy="15325"/>
            </a:xfrm>
            <a:custGeom>
              <a:rect b="b" l="l" r="r" t="t"/>
              <a:pathLst>
                <a:path extrusionOk="0" h="613" w="455">
                  <a:moveTo>
                    <a:pt x="200" y="49"/>
                  </a:moveTo>
                  <a:cubicBezTo>
                    <a:pt x="210" y="53"/>
                    <a:pt x="219" y="57"/>
                    <a:pt x="228" y="63"/>
                  </a:cubicBezTo>
                  <a:cubicBezTo>
                    <a:pt x="332" y="123"/>
                    <a:pt x="426" y="265"/>
                    <a:pt x="440" y="397"/>
                  </a:cubicBezTo>
                  <a:cubicBezTo>
                    <a:pt x="455" y="538"/>
                    <a:pt x="370" y="612"/>
                    <a:pt x="256" y="569"/>
                  </a:cubicBezTo>
                  <a:lnTo>
                    <a:pt x="229" y="554"/>
                  </a:lnTo>
                  <a:cubicBezTo>
                    <a:pt x="122" y="491"/>
                    <a:pt x="31" y="346"/>
                    <a:pt x="20" y="218"/>
                  </a:cubicBezTo>
                  <a:cubicBezTo>
                    <a:pt x="1" y="74"/>
                    <a:pt x="86" y="0"/>
                    <a:pt x="20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3883575" y="2795575"/>
              <a:ext cx="10625" cy="15700"/>
            </a:xfrm>
            <a:custGeom>
              <a:rect b="b" l="l" r="r" t="t"/>
              <a:pathLst>
                <a:path extrusionOk="0" h="628" w="425">
                  <a:moveTo>
                    <a:pt x="215" y="70"/>
                  </a:moveTo>
                  <a:cubicBezTo>
                    <a:pt x="334" y="139"/>
                    <a:pt x="424" y="305"/>
                    <a:pt x="424" y="436"/>
                  </a:cubicBezTo>
                  <a:cubicBezTo>
                    <a:pt x="424" y="572"/>
                    <a:pt x="332" y="628"/>
                    <a:pt x="214" y="560"/>
                  </a:cubicBezTo>
                  <a:cubicBezTo>
                    <a:pt x="93" y="490"/>
                    <a:pt x="1" y="327"/>
                    <a:pt x="1" y="192"/>
                  </a:cubicBezTo>
                  <a:cubicBezTo>
                    <a:pt x="2" y="61"/>
                    <a:pt x="94" y="1"/>
                    <a:pt x="215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3882975" y="2772825"/>
              <a:ext cx="10975" cy="15525"/>
            </a:xfrm>
            <a:custGeom>
              <a:rect b="b" l="l" r="r" t="t"/>
              <a:pathLst>
                <a:path extrusionOk="0" h="621" w="439">
                  <a:moveTo>
                    <a:pt x="211" y="65"/>
                  </a:moveTo>
                  <a:lnTo>
                    <a:pt x="225" y="72"/>
                  </a:lnTo>
                  <a:cubicBezTo>
                    <a:pt x="337" y="136"/>
                    <a:pt x="425" y="289"/>
                    <a:pt x="436" y="421"/>
                  </a:cubicBezTo>
                  <a:lnTo>
                    <a:pt x="432" y="420"/>
                  </a:lnTo>
                  <a:cubicBezTo>
                    <a:pt x="439" y="559"/>
                    <a:pt x="348" y="621"/>
                    <a:pt x="229" y="557"/>
                  </a:cubicBezTo>
                  <a:lnTo>
                    <a:pt x="221" y="557"/>
                  </a:lnTo>
                  <a:cubicBezTo>
                    <a:pt x="107" y="491"/>
                    <a:pt x="16" y="338"/>
                    <a:pt x="12" y="204"/>
                  </a:cubicBezTo>
                  <a:cubicBezTo>
                    <a:pt x="1" y="56"/>
                    <a:pt x="93" y="0"/>
                    <a:pt x="211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3248775" y="2335275"/>
              <a:ext cx="50550" cy="53850"/>
            </a:xfrm>
            <a:custGeom>
              <a:rect b="b" l="l" r="r" t="t"/>
              <a:pathLst>
                <a:path extrusionOk="0" h="2154" w="2022">
                  <a:moveTo>
                    <a:pt x="215" y="50"/>
                  </a:moveTo>
                  <a:cubicBezTo>
                    <a:pt x="240" y="66"/>
                    <a:pt x="264" y="84"/>
                    <a:pt x="285" y="105"/>
                  </a:cubicBezTo>
                  <a:lnTo>
                    <a:pt x="1881" y="1671"/>
                  </a:lnTo>
                  <a:cubicBezTo>
                    <a:pt x="1969" y="1756"/>
                    <a:pt x="2022" y="1885"/>
                    <a:pt x="2022" y="1985"/>
                  </a:cubicBezTo>
                  <a:lnTo>
                    <a:pt x="2009" y="2058"/>
                  </a:lnTo>
                  <a:cubicBezTo>
                    <a:pt x="1978" y="2140"/>
                    <a:pt x="1895" y="2154"/>
                    <a:pt x="1811" y="2105"/>
                  </a:cubicBezTo>
                  <a:lnTo>
                    <a:pt x="1739" y="2049"/>
                  </a:lnTo>
                  <a:lnTo>
                    <a:pt x="143" y="478"/>
                  </a:lnTo>
                  <a:cubicBezTo>
                    <a:pt x="55" y="392"/>
                    <a:pt x="0" y="269"/>
                    <a:pt x="2" y="169"/>
                  </a:cubicBezTo>
                  <a:lnTo>
                    <a:pt x="13" y="92"/>
                  </a:lnTo>
                  <a:cubicBezTo>
                    <a:pt x="46" y="14"/>
                    <a:pt x="127" y="0"/>
                    <a:pt x="215" y="5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3257650" y="2315675"/>
              <a:ext cx="49000" cy="57250"/>
            </a:xfrm>
            <a:custGeom>
              <a:rect b="b" l="l" r="r" t="t"/>
              <a:pathLst>
                <a:path extrusionOk="0" h="2290" w="1960">
                  <a:moveTo>
                    <a:pt x="216" y="47"/>
                  </a:moveTo>
                  <a:cubicBezTo>
                    <a:pt x="248" y="66"/>
                    <a:pt x="277" y="91"/>
                    <a:pt x="302" y="121"/>
                  </a:cubicBezTo>
                  <a:lnTo>
                    <a:pt x="1837" y="1832"/>
                  </a:lnTo>
                  <a:cubicBezTo>
                    <a:pt x="1913" y="1916"/>
                    <a:pt x="1959" y="2029"/>
                    <a:pt x="1959" y="2121"/>
                  </a:cubicBezTo>
                  <a:lnTo>
                    <a:pt x="1940" y="2216"/>
                  </a:lnTo>
                  <a:cubicBezTo>
                    <a:pt x="1901" y="2281"/>
                    <a:pt x="1826" y="2290"/>
                    <a:pt x="1745" y="2244"/>
                  </a:cubicBezTo>
                  <a:lnTo>
                    <a:pt x="1658" y="2171"/>
                  </a:lnTo>
                  <a:lnTo>
                    <a:pt x="122" y="459"/>
                  </a:lnTo>
                  <a:cubicBezTo>
                    <a:pt x="47" y="371"/>
                    <a:pt x="1" y="257"/>
                    <a:pt x="1" y="165"/>
                  </a:cubicBezTo>
                  <a:lnTo>
                    <a:pt x="23" y="79"/>
                  </a:lnTo>
                  <a:cubicBezTo>
                    <a:pt x="61" y="9"/>
                    <a:pt x="136" y="1"/>
                    <a:pt x="216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3615550" y="2817500"/>
              <a:ext cx="38575" cy="66800"/>
            </a:xfrm>
            <a:custGeom>
              <a:rect b="b" l="l" r="r" t="t"/>
              <a:pathLst>
                <a:path extrusionOk="0" h="2672" w="1543">
                  <a:moveTo>
                    <a:pt x="214" y="38"/>
                  </a:moveTo>
                  <a:cubicBezTo>
                    <a:pt x="281" y="80"/>
                    <a:pt x="337" y="140"/>
                    <a:pt x="373" y="211"/>
                  </a:cubicBezTo>
                  <a:lnTo>
                    <a:pt x="1489" y="2323"/>
                  </a:lnTo>
                  <a:cubicBezTo>
                    <a:pt x="1522" y="2380"/>
                    <a:pt x="1540" y="2445"/>
                    <a:pt x="1542" y="2511"/>
                  </a:cubicBezTo>
                  <a:cubicBezTo>
                    <a:pt x="1542" y="2581"/>
                    <a:pt x="1519" y="2634"/>
                    <a:pt x="1469" y="2653"/>
                  </a:cubicBezTo>
                  <a:cubicBezTo>
                    <a:pt x="1431" y="2671"/>
                    <a:pt x="1381" y="2664"/>
                    <a:pt x="1328" y="2634"/>
                  </a:cubicBezTo>
                  <a:cubicBezTo>
                    <a:pt x="1259" y="2592"/>
                    <a:pt x="1205" y="2530"/>
                    <a:pt x="1172" y="2459"/>
                  </a:cubicBezTo>
                  <a:lnTo>
                    <a:pt x="49" y="350"/>
                  </a:lnTo>
                  <a:cubicBezTo>
                    <a:pt x="19" y="290"/>
                    <a:pt x="2" y="225"/>
                    <a:pt x="1" y="159"/>
                  </a:cubicBezTo>
                  <a:cubicBezTo>
                    <a:pt x="1" y="94"/>
                    <a:pt x="24" y="41"/>
                    <a:pt x="70" y="20"/>
                  </a:cubicBezTo>
                  <a:cubicBezTo>
                    <a:pt x="112" y="0"/>
                    <a:pt x="162" y="9"/>
                    <a:pt x="214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3191450" y="2721000"/>
              <a:ext cx="11675" cy="14150"/>
            </a:xfrm>
            <a:custGeom>
              <a:rect b="b" l="l" r="r" t="t"/>
              <a:pathLst>
                <a:path extrusionOk="0" h="566" w="467">
                  <a:moveTo>
                    <a:pt x="237" y="40"/>
                  </a:moveTo>
                  <a:cubicBezTo>
                    <a:pt x="300" y="79"/>
                    <a:pt x="352" y="133"/>
                    <a:pt x="387" y="199"/>
                  </a:cubicBezTo>
                  <a:cubicBezTo>
                    <a:pt x="466" y="342"/>
                    <a:pt x="466" y="495"/>
                    <a:pt x="381" y="543"/>
                  </a:cubicBezTo>
                  <a:cubicBezTo>
                    <a:pt x="343" y="565"/>
                    <a:pt x="290" y="561"/>
                    <a:pt x="233" y="528"/>
                  </a:cubicBezTo>
                  <a:cubicBezTo>
                    <a:pt x="171" y="487"/>
                    <a:pt x="119" y="433"/>
                    <a:pt x="84" y="367"/>
                  </a:cubicBezTo>
                  <a:cubicBezTo>
                    <a:pt x="0" y="222"/>
                    <a:pt x="5" y="66"/>
                    <a:pt x="85" y="20"/>
                  </a:cubicBezTo>
                  <a:cubicBezTo>
                    <a:pt x="129" y="1"/>
                    <a:pt x="183" y="9"/>
                    <a:pt x="237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3214375" y="2759325"/>
              <a:ext cx="11950" cy="14300"/>
            </a:xfrm>
            <a:custGeom>
              <a:rect b="b" l="l" r="r" t="t"/>
              <a:pathLst>
                <a:path extrusionOk="0" h="572" w="478">
                  <a:moveTo>
                    <a:pt x="378" y="184"/>
                  </a:moveTo>
                  <a:cubicBezTo>
                    <a:pt x="470" y="329"/>
                    <a:pt x="477" y="482"/>
                    <a:pt x="401" y="542"/>
                  </a:cubicBezTo>
                  <a:cubicBezTo>
                    <a:pt x="359" y="571"/>
                    <a:pt x="298" y="561"/>
                    <a:pt x="240" y="529"/>
                  </a:cubicBezTo>
                  <a:cubicBezTo>
                    <a:pt x="182" y="494"/>
                    <a:pt x="134" y="447"/>
                    <a:pt x="98" y="390"/>
                  </a:cubicBezTo>
                  <a:cubicBezTo>
                    <a:pt x="12" y="246"/>
                    <a:pt x="1" y="92"/>
                    <a:pt x="77" y="30"/>
                  </a:cubicBezTo>
                  <a:cubicBezTo>
                    <a:pt x="122" y="1"/>
                    <a:pt x="182" y="8"/>
                    <a:pt x="239" y="41"/>
                  </a:cubicBezTo>
                  <a:cubicBezTo>
                    <a:pt x="296" y="78"/>
                    <a:pt x="344" y="125"/>
                    <a:pt x="378" y="18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36"/>
            <p:cNvSpPr/>
            <p:nvPr/>
          </p:nvSpPr>
          <p:spPr>
            <a:xfrm>
              <a:off x="3170150" y="2681625"/>
              <a:ext cx="11875" cy="14100"/>
            </a:xfrm>
            <a:custGeom>
              <a:rect b="b" l="l" r="r" t="t"/>
              <a:pathLst>
                <a:path extrusionOk="0" h="564" w="475">
                  <a:moveTo>
                    <a:pt x="239" y="38"/>
                  </a:moveTo>
                  <a:cubicBezTo>
                    <a:pt x="300" y="73"/>
                    <a:pt x="359" y="138"/>
                    <a:pt x="402" y="225"/>
                  </a:cubicBezTo>
                  <a:cubicBezTo>
                    <a:pt x="475" y="367"/>
                    <a:pt x="466" y="516"/>
                    <a:pt x="374" y="551"/>
                  </a:cubicBezTo>
                  <a:cubicBezTo>
                    <a:pt x="337" y="564"/>
                    <a:pt x="288" y="557"/>
                    <a:pt x="238" y="529"/>
                  </a:cubicBezTo>
                  <a:cubicBezTo>
                    <a:pt x="176" y="494"/>
                    <a:pt x="119" y="426"/>
                    <a:pt x="77" y="349"/>
                  </a:cubicBezTo>
                  <a:cubicBezTo>
                    <a:pt x="1" y="194"/>
                    <a:pt x="13" y="52"/>
                    <a:pt x="101" y="16"/>
                  </a:cubicBezTo>
                  <a:cubicBezTo>
                    <a:pt x="143" y="0"/>
                    <a:pt x="193" y="10"/>
                    <a:pt x="23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36"/>
            <p:cNvSpPr/>
            <p:nvPr/>
          </p:nvSpPr>
          <p:spPr>
            <a:xfrm>
              <a:off x="3150825" y="2641575"/>
              <a:ext cx="12000" cy="13950"/>
            </a:xfrm>
            <a:custGeom>
              <a:rect b="b" l="l" r="r" t="t"/>
              <a:pathLst>
                <a:path extrusionOk="0" h="558" w="480">
                  <a:moveTo>
                    <a:pt x="237" y="34"/>
                  </a:moveTo>
                  <a:cubicBezTo>
                    <a:pt x="304" y="73"/>
                    <a:pt x="370" y="147"/>
                    <a:pt x="411" y="239"/>
                  </a:cubicBezTo>
                  <a:cubicBezTo>
                    <a:pt x="480" y="388"/>
                    <a:pt x="460" y="532"/>
                    <a:pt x="361" y="549"/>
                  </a:cubicBezTo>
                  <a:cubicBezTo>
                    <a:pt x="324" y="557"/>
                    <a:pt x="282" y="546"/>
                    <a:pt x="240" y="522"/>
                  </a:cubicBezTo>
                  <a:cubicBezTo>
                    <a:pt x="162" y="475"/>
                    <a:pt x="102" y="405"/>
                    <a:pt x="68" y="321"/>
                  </a:cubicBezTo>
                  <a:cubicBezTo>
                    <a:pt x="0" y="172"/>
                    <a:pt x="22" y="33"/>
                    <a:pt x="114" y="6"/>
                  </a:cubicBezTo>
                  <a:cubicBezTo>
                    <a:pt x="158" y="1"/>
                    <a:pt x="201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36"/>
            <p:cNvSpPr/>
            <p:nvPr/>
          </p:nvSpPr>
          <p:spPr>
            <a:xfrm>
              <a:off x="3265200" y="2832350"/>
              <a:ext cx="12000" cy="14275"/>
            </a:xfrm>
            <a:custGeom>
              <a:rect b="b" l="l" r="r" t="t"/>
              <a:pathLst>
                <a:path extrusionOk="0" h="571" w="480">
                  <a:moveTo>
                    <a:pt x="354" y="148"/>
                  </a:moveTo>
                  <a:cubicBezTo>
                    <a:pt x="453" y="275"/>
                    <a:pt x="480" y="439"/>
                    <a:pt x="418" y="519"/>
                  </a:cubicBezTo>
                  <a:cubicBezTo>
                    <a:pt x="381" y="570"/>
                    <a:pt x="311" y="570"/>
                    <a:pt x="238" y="529"/>
                  </a:cubicBezTo>
                  <a:cubicBezTo>
                    <a:pt x="195" y="502"/>
                    <a:pt x="158" y="467"/>
                    <a:pt x="128" y="425"/>
                  </a:cubicBezTo>
                  <a:cubicBezTo>
                    <a:pt x="29" y="303"/>
                    <a:pt x="0" y="131"/>
                    <a:pt x="61" y="52"/>
                  </a:cubicBezTo>
                  <a:cubicBezTo>
                    <a:pt x="100" y="2"/>
                    <a:pt x="167" y="0"/>
                    <a:pt x="238" y="41"/>
                  </a:cubicBezTo>
                  <a:cubicBezTo>
                    <a:pt x="283" y="69"/>
                    <a:pt x="323" y="105"/>
                    <a:pt x="354" y="1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36"/>
            <p:cNvSpPr/>
            <p:nvPr/>
          </p:nvSpPr>
          <p:spPr>
            <a:xfrm>
              <a:off x="3118375" y="2560325"/>
              <a:ext cx="12125" cy="13675"/>
            </a:xfrm>
            <a:custGeom>
              <a:rect b="b" l="l" r="r" t="t"/>
              <a:pathLst>
                <a:path extrusionOk="0" h="547" w="485">
                  <a:moveTo>
                    <a:pt x="244" y="34"/>
                  </a:moveTo>
                  <a:cubicBezTo>
                    <a:pt x="322" y="78"/>
                    <a:pt x="398" y="170"/>
                    <a:pt x="435" y="273"/>
                  </a:cubicBezTo>
                  <a:cubicBezTo>
                    <a:pt x="484" y="424"/>
                    <a:pt x="442" y="545"/>
                    <a:pt x="339" y="547"/>
                  </a:cubicBezTo>
                  <a:lnTo>
                    <a:pt x="243" y="517"/>
                  </a:lnTo>
                  <a:cubicBezTo>
                    <a:pt x="168" y="474"/>
                    <a:pt x="91" y="378"/>
                    <a:pt x="58" y="273"/>
                  </a:cubicBezTo>
                  <a:cubicBezTo>
                    <a:pt x="0" y="123"/>
                    <a:pt x="46" y="0"/>
                    <a:pt x="150" y="3"/>
                  </a:cubicBezTo>
                  <a:cubicBezTo>
                    <a:pt x="183" y="4"/>
                    <a:pt x="215" y="15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36"/>
            <p:cNvSpPr/>
            <p:nvPr/>
          </p:nvSpPr>
          <p:spPr>
            <a:xfrm>
              <a:off x="3321425" y="2898525"/>
              <a:ext cx="11950" cy="14625"/>
            </a:xfrm>
            <a:custGeom>
              <a:rect b="b" l="l" r="r" t="t"/>
              <a:pathLst>
                <a:path extrusionOk="0" h="585" w="478">
                  <a:moveTo>
                    <a:pt x="321" y="119"/>
                  </a:moveTo>
                  <a:cubicBezTo>
                    <a:pt x="429" y="233"/>
                    <a:pt x="478" y="402"/>
                    <a:pt x="432" y="498"/>
                  </a:cubicBezTo>
                  <a:cubicBezTo>
                    <a:pt x="397" y="570"/>
                    <a:pt x="320" y="584"/>
                    <a:pt x="236" y="536"/>
                  </a:cubicBezTo>
                  <a:lnTo>
                    <a:pt x="157" y="472"/>
                  </a:lnTo>
                  <a:cubicBezTo>
                    <a:pt x="47" y="350"/>
                    <a:pt x="1" y="184"/>
                    <a:pt x="43" y="81"/>
                  </a:cubicBezTo>
                  <a:cubicBezTo>
                    <a:pt x="78" y="13"/>
                    <a:pt x="154" y="0"/>
                    <a:pt x="235" y="48"/>
                  </a:cubicBezTo>
                  <a:cubicBezTo>
                    <a:pt x="268" y="67"/>
                    <a:pt x="296" y="91"/>
                    <a:pt x="321" y="11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3476575" y="3024150"/>
              <a:ext cx="10625" cy="15575"/>
            </a:xfrm>
            <a:custGeom>
              <a:rect b="b" l="l" r="r" t="t"/>
              <a:pathLst>
                <a:path extrusionOk="0" h="623" w="425">
                  <a:moveTo>
                    <a:pt x="215" y="69"/>
                  </a:moveTo>
                  <a:cubicBezTo>
                    <a:pt x="330" y="134"/>
                    <a:pt x="424" y="300"/>
                    <a:pt x="424" y="431"/>
                  </a:cubicBezTo>
                  <a:cubicBezTo>
                    <a:pt x="424" y="566"/>
                    <a:pt x="328" y="622"/>
                    <a:pt x="210" y="553"/>
                  </a:cubicBezTo>
                  <a:cubicBezTo>
                    <a:pt x="93" y="484"/>
                    <a:pt x="1" y="318"/>
                    <a:pt x="1" y="187"/>
                  </a:cubicBezTo>
                  <a:cubicBezTo>
                    <a:pt x="5" y="54"/>
                    <a:pt x="98" y="1"/>
                    <a:pt x="215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3324025" y="2670325"/>
              <a:ext cx="37625" cy="36250"/>
            </a:xfrm>
            <a:custGeom>
              <a:rect b="b" l="l" r="r" t="t"/>
              <a:pathLst>
                <a:path extrusionOk="0" h="1450" w="1505">
                  <a:moveTo>
                    <a:pt x="1294" y="40"/>
                  </a:moveTo>
                  <a:cubicBezTo>
                    <a:pt x="1348" y="73"/>
                    <a:pt x="1394" y="119"/>
                    <a:pt x="1429" y="172"/>
                  </a:cubicBezTo>
                  <a:cubicBezTo>
                    <a:pt x="1475" y="242"/>
                    <a:pt x="1501" y="323"/>
                    <a:pt x="1504" y="405"/>
                  </a:cubicBezTo>
                  <a:cubicBezTo>
                    <a:pt x="1504" y="462"/>
                    <a:pt x="1489" y="505"/>
                    <a:pt x="1458" y="536"/>
                  </a:cubicBezTo>
                  <a:lnTo>
                    <a:pt x="374" y="1417"/>
                  </a:lnTo>
                  <a:cubicBezTo>
                    <a:pt x="332" y="1449"/>
                    <a:pt x="275" y="1448"/>
                    <a:pt x="209" y="1410"/>
                  </a:cubicBezTo>
                  <a:cubicBezTo>
                    <a:pt x="155" y="1377"/>
                    <a:pt x="110" y="1331"/>
                    <a:pt x="77" y="1276"/>
                  </a:cubicBezTo>
                  <a:cubicBezTo>
                    <a:pt x="29" y="1207"/>
                    <a:pt x="3" y="1126"/>
                    <a:pt x="0" y="1044"/>
                  </a:cubicBezTo>
                  <a:cubicBezTo>
                    <a:pt x="0" y="991"/>
                    <a:pt x="17" y="947"/>
                    <a:pt x="50" y="918"/>
                  </a:cubicBezTo>
                  <a:lnTo>
                    <a:pt x="1130" y="36"/>
                  </a:lnTo>
                  <a:cubicBezTo>
                    <a:pt x="1172" y="1"/>
                    <a:pt x="1232" y="5"/>
                    <a:pt x="129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3291225" y="2623625"/>
              <a:ext cx="43325" cy="26550"/>
            </a:xfrm>
            <a:custGeom>
              <a:rect b="b" l="l" r="r" t="t"/>
              <a:pathLst>
                <a:path extrusionOk="0" h="1062" w="1733">
                  <a:moveTo>
                    <a:pt x="1520" y="39"/>
                  </a:moveTo>
                  <a:cubicBezTo>
                    <a:pt x="1589" y="82"/>
                    <a:pt x="1647" y="145"/>
                    <a:pt x="1683" y="218"/>
                  </a:cubicBezTo>
                  <a:cubicBezTo>
                    <a:pt x="1712" y="277"/>
                    <a:pt x="1729" y="340"/>
                    <a:pt x="1733" y="405"/>
                  </a:cubicBezTo>
                  <a:cubicBezTo>
                    <a:pt x="1733" y="475"/>
                    <a:pt x="1705" y="525"/>
                    <a:pt x="1655" y="545"/>
                  </a:cubicBezTo>
                  <a:lnTo>
                    <a:pt x="352" y="1046"/>
                  </a:lnTo>
                  <a:cubicBezTo>
                    <a:pt x="310" y="1062"/>
                    <a:pt x="264" y="1053"/>
                    <a:pt x="214" y="1024"/>
                  </a:cubicBezTo>
                  <a:cubicBezTo>
                    <a:pt x="144" y="979"/>
                    <a:pt x="87" y="917"/>
                    <a:pt x="50" y="843"/>
                  </a:cubicBezTo>
                  <a:cubicBezTo>
                    <a:pt x="20" y="786"/>
                    <a:pt x="3" y="724"/>
                    <a:pt x="0" y="660"/>
                  </a:cubicBezTo>
                  <a:cubicBezTo>
                    <a:pt x="0" y="591"/>
                    <a:pt x="28" y="535"/>
                    <a:pt x="77" y="515"/>
                  </a:cubicBezTo>
                  <a:lnTo>
                    <a:pt x="1382" y="13"/>
                  </a:lnTo>
                  <a:cubicBezTo>
                    <a:pt x="1422" y="1"/>
                    <a:pt x="1471" y="11"/>
                    <a:pt x="1520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3342425" y="2692450"/>
              <a:ext cx="34575" cy="40850"/>
            </a:xfrm>
            <a:custGeom>
              <a:rect b="b" l="l" r="r" t="t"/>
              <a:pathLst>
                <a:path extrusionOk="0" h="1634" w="1383">
                  <a:moveTo>
                    <a:pt x="1171" y="41"/>
                  </a:moveTo>
                  <a:cubicBezTo>
                    <a:pt x="1218" y="69"/>
                    <a:pt x="1257" y="107"/>
                    <a:pt x="1289" y="150"/>
                  </a:cubicBezTo>
                  <a:cubicBezTo>
                    <a:pt x="1345" y="224"/>
                    <a:pt x="1377" y="313"/>
                    <a:pt x="1380" y="405"/>
                  </a:cubicBezTo>
                  <a:cubicBezTo>
                    <a:pt x="1383" y="448"/>
                    <a:pt x="1370" y="490"/>
                    <a:pt x="1345" y="525"/>
                  </a:cubicBezTo>
                  <a:lnTo>
                    <a:pt x="392" y="1586"/>
                  </a:lnTo>
                  <a:cubicBezTo>
                    <a:pt x="348" y="1632"/>
                    <a:pt x="284" y="1633"/>
                    <a:pt x="215" y="1594"/>
                  </a:cubicBezTo>
                  <a:cubicBezTo>
                    <a:pt x="169" y="1566"/>
                    <a:pt x="128" y="1527"/>
                    <a:pt x="98" y="1483"/>
                  </a:cubicBezTo>
                  <a:cubicBezTo>
                    <a:pt x="36" y="1399"/>
                    <a:pt x="3" y="1304"/>
                    <a:pt x="3" y="1225"/>
                  </a:cubicBezTo>
                  <a:cubicBezTo>
                    <a:pt x="0" y="1184"/>
                    <a:pt x="14" y="1143"/>
                    <a:pt x="40" y="1112"/>
                  </a:cubicBezTo>
                  <a:lnTo>
                    <a:pt x="995" y="47"/>
                  </a:lnTo>
                  <a:cubicBezTo>
                    <a:pt x="1037" y="1"/>
                    <a:pt x="1103" y="2"/>
                    <a:pt x="117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3362275" y="2713300"/>
              <a:ext cx="31150" cy="45325"/>
            </a:xfrm>
            <a:custGeom>
              <a:rect b="b" l="l" r="r" t="t"/>
              <a:pathLst>
                <a:path extrusionOk="0" h="1813" w="1246">
                  <a:moveTo>
                    <a:pt x="1033" y="44"/>
                  </a:moveTo>
                  <a:cubicBezTo>
                    <a:pt x="1072" y="67"/>
                    <a:pt x="1107" y="98"/>
                    <a:pt x="1135" y="133"/>
                  </a:cubicBezTo>
                  <a:cubicBezTo>
                    <a:pt x="1204" y="217"/>
                    <a:pt x="1245" y="325"/>
                    <a:pt x="1245" y="412"/>
                  </a:cubicBezTo>
                  <a:lnTo>
                    <a:pt x="1219" y="511"/>
                  </a:lnTo>
                  <a:lnTo>
                    <a:pt x="396" y="1750"/>
                  </a:lnTo>
                  <a:cubicBezTo>
                    <a:pt x="359" y="1811"/>
                    <a:pt x="286" y="1813"/>
                    <a:pt x="214" y="1771"/>
                  </a:cubicBezTo>
                  <a:lnTo>
                    <a:pt x="111" y="1684"/>
                  </a:lnTo>
                  <a:cubicBezTo>
                    <a:pt x="42" y="1598"/>
                    <a:pt x="1" y="1489"/>
                    <a:pt x="1" y="1406"/>
                  </a:cubicBezTo>
                  <a:lnTo>
                    <a:pt x="27" y="1304"/>
                  </a:lnTo>
                  <a:lnTo>
                    <a:pt x="845" y="63"/>
                  </a:lnTo>
                  <a:cubicBezTo>
                    <a:pt x="884" y="5"/>
                    <a:pt x="958" y="1"/>
                    <a:pt x="1033" y="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3265125" y="2575000"/>
              <a:ext cx="47800" cy="16000"/>
            </a:xfrm>
            <a:custGeom>
              <a:rect b="b" l="l" r="r" t="t"/>
              <a:pathLst>
                <a:path extrusionOk="0" h="640" w="1912">
                  <a:moveTo>
                    <a:pt x="1697" y="29"/>
                  </a:moveTo>
                  <a:cubicBezTo>
                    <a:pt x="1772" y="74"/>
                    <a:pt x="1846" y="160"/>
                    <a:pt x="1885" y="263"/>
                  </a:cubicBezTo>
                  <a:lnTo>
                    <a:pt x="1911" y="397"/>
                  </a:lnTo>
                  <a:cubicBezTo>
                    <a:pt x="1911" y="481"/>
                    <a:pt x="1872" y="542"/>
                    <a:pt x="1800" y="544"/>
                  </a:cubicBezTo>
                  <a:lnTo>
                    <a:pt x="317" y="640"/>
                  </a:lnTo>
                  <a:lnTo>
                    <a:pt x="214" y="612"/>
                  </a:lnTo>
                  <a:cubicBezTo>
                    <a:pt x="126" y="556"/>
                    <a:pt x="60" y="474"/>
                    <a:pt x="27" y="376"/>
                  </a:cubicBezTo>
                  <a:lnTo>
                    <a:pt x="0" y="243"/>
                  </a:lnTo>
                  <a:cubicBezTo>
                    <a:pt x="0" y="159"/>
                    <a:pt x="39" y="98"/>
                    <a:pt x="108" y="93"/>
                  </a:cubicBezTo>
                  <a:lnTo>
                    <a:pt x="1595" y="0"/>
                  </a:lnTo>
                  <a:cubicBezTo>
                    <a:pt x="1631" y="0"/>
                    <a:pt x="1666" y="11"/>
                    <a:pt x="1697" y="2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3383125" y="2732850"/>
              <a:ext cx="27550" cy="49650"/>
            </a:xfrm>
            <a:custGeom>
              <a:rect b="b" l="l" r="r" t="t"/>
              <a:pathLst>
                <a:path extrusionOk="0" h="1986" w="1102">
                  <a:moveTo>
                    <a:pt x="887" y="47"/>
                  </a:moveTo>
                  <a:cubicBezTo>
                    <a:pt x="919" y="65"/>
                    <a:pt x="947" y="88"/>
                    <a:pt x="972" y="116"/>
                  </a:cubicBezTo>
                  <a:cubicBezTo>
                    <a:pt x="1051" y="201"/>
                    <a:pt x="1101" y="318"/>
                    <a:pt x="1101" y="415"/>
                  </a:cubicBezTo>
                  <a:lnTo>
                    <a:pt x="1082" y="495"/>
                  </a:lnTo>
                  <a:lnTo>
                    <a:pt x="409" y="1903"/>
                  </a:lnTo>
                  <a:cubicBezTo>
                    <a:pt x="374" y="1976"/>
                    <a:pt x="294" y="1986"/>
                    <a:pt x="213" y="1940"/>
                  </a:cubicBezTo>
                  <a:lnTo>
                    <a:pt x="130" y="1874"/>
                  </a:lnTo>
                  <a:cubicBezTo>
                    <a:pt x="50" y="1783"/>
                    <a:pt x="0" y="1668"/>
                    <a:pt x="0" y="1570"/>
                  </a:cubicBezTo>
                  <a:lnTo>
                    <a:pt x="20" y="1489"/>
                  </a:lnTo>
                  <a:lnTo>
                    <a:pt x="693" y="83"/>
                  </a:lnTo>
                  <a:cubicBezTo>
                    <a:pt x="726" y="12"/>
                    <a:pt x="806" y="1"/>
                    <a:pt x="887" y="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3254150" y="2547325"/>
              <a:ext cx="50675" cy="16875"/>
            </a:xfrm>
            <a:custGeom>
              <a:rect b="b" l="l" r="r" t="t"/>
              <a:pathLst>
                <a:path extrusionOk="0" h="675" w="2027">
                  <a:moveTo>
                    <a:pt x="1796" y="148"/>
                  </a:moveTo>
                  <a:cubicBezTo>
                    <a:pt x="1903" y="209"/>
                    <a:pt x="1987" y="342"/>
                    <a:pt x="2009" y="464"/>
                  </a:cubicBezTo>
                  <a:cubicBezTo>
                    <a:pt x="2027" y="590"/>
                    <a:pt x="1978" y="675"/>
                    <a:pt x="1886" y="669"/>
                  </a:cubicBezTo>
                  <a:lnTo>
                    <a:pt x="328" y="556"/>
                  </a:lnTo>
                  <a:lnTo>
                    <a:pt x="244" y="526"/>
                  </a:lnTo>
                  <a:cubicBezTo>
                    <a:pt x="160" y="477"/>
                    <a:pt x="84" y="379"/>
                    <a:pt x="50" y="268"/>
                  </a:cubicBezTo>
                  <a:cubicBezTo>
                    <a:pt x="0" y="117"/>
                    <a:pt x="50" y="0"/>
                    <a:pt x="158" y="10"/>
                  </a:cubicBezTo>
                  <a:lnTo>
                    <a:pt x="1712" y="121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36"/>
            <p:cNvSpPr/>
            <p:nvPr/>
          </p:nvSpPr>
          <p:spPr>
            <a:xfrm>
              <a:off x="3427125" y="2767075"/>
              <a:ext cx="19925" cy="57325"/>
            </a:xfrm>
            <a:custGeom>
              <a:rect b="b" l="l" r="r" t="t"/>
              <a:pathLst>
                <a:path extrusionOk="0" h="2293" w="797">
                  <a:moveTo>
                    <a:pt x="583" y="55"/>
                  </a:moveTo>
                  <a:cubicBezTo>
                    <a:pt x="599" y="65"/>
                    <a:pt x="614" y="76"/>
                    <a:pt x="629" y="88"/>
                  </a:cubicBezTo>
                  <a:cubicBezTo>
                    <a:pt x="728" y="168"/>
                    <a:pt x="797" y="308"/>
                    <a:pt x="797" y="421"/>
                  </a:cubicBezTo>
                  <a:lnTo>
                    <a:pt x="792" y="472"/>
                  </a:lnTo>
                  <a:lnTo>
                    <a:pt x="420" y="2162"/>
                  </a:lnTo>
                  <a:cubicBezTo>
                    <a:pt x="398" y="2263"/>
                    <a:pt x="310" y="2292"/>
                    <a:pt x="214" y="2236"/>
                  </a:cubicBezTo>
                  <a:lnTo>
                    <a:pt x="168" y="2206"/>
                  </a:lnTo>
                  <a:cubicBezTo>
                    <a:pt x="69" y="2122"/>
                    <a:pt x="1" y="1981"/>
                    <a:pt x="1" y="1867"/>
                  </a:cubicBezTo>
                  <a:lnTo>
                    <a:pt x="9" y="1820"/>
                  </a:lnTo>
                  <a:lnTo>
                    <a:pt x="377" y="126"/>
                  </a:lnTo>
                  <a:cubicBezTo>
                    <a:pt x="401" y="27"/>
                    <a:pt x="489" y="0"/>
                    <a:pt x="583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36"/>
            <p:cNvSpPr/>
            <p:nvPr/>
          </p:nvSpPr>
          <p:spPr>
            <a:xfrm>
              <a:off x="3450025" y="2781525"/>
              <a:ext cx="15925" cy="60700"/>
            </a:xfrm>
            <a:custGeom>
              <a:rect b="b" l="l" r="r" t="t"/>
              <a:pathLst>
                <a:path extrusionOk="0" h="2428" w="637">
                  <a:moveTo>
                    <a:pt x="421" y="62"/>
                  </a:moveTo>
                  <a:cubicBezTo>
                    <a:pt x="431" y="68"/>
                    <a:pt x="440" y="73"/>
                    <a:pt x="449" y="79"/>
                  </a:cubicBezTo>
                  <a:cubicBezTo>
                    <a:pt x="555" y="158"/>
                    <a:pt x="636" y="306"/>
                    <a:pt x="635" y="427"/>
                  </a:cubicBezTo>
                  <a:lnTo>
                    <a:pt x="632" y="457"/>
                  </a:lnTo>
                  <a:lnTo>
                    <a:pt x="424" y="2273"/>
                  </a:lnTo>
                  <a:cubicBezTo>
                    <a:pt x="412" y="2389"/>
                    <a:pt x="320" y="2428"/>
                    <a:pt x="214" y="2366"/>
                  </a:cubicBezTo>
                  <a:lnTo>
                    <a:pt x="186" y="2351"/>
                  </a:lnTo>
                  <a:cubicBezTo>
                    <a:pt x="80" y="2272"/>
                    <a:pt x="0" y="2120"/>
                    <a:pt x="0" y="1997"/>
                  </a:cubicBezTo>
                  <a:lnTo>
                    <a:pt x="5" y="1973"/>
                  </a:lnTo>
                  <a:lnTo>
                    <a:pt x="212" y="157"/>
                  </a:lnTo>
                  <a:cubicBezTo>
                    <a:pt x="226" y="41"/>
                    <a:pt x="316" y="1"/>
                    <a:pt x="421" y="6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36"/>
            <p:cNvSpPr/>
            <p:nvPr/>
          </p:nvSpPr>
          <p:spPr>
            <a:xfrm>
              <a:off x="3236600" y="2459350"/>
              <a:ext cx="52600" cy="33025"/>
            </a:xfrm>
            <a:custGeom>
              <a:rect b="b" l="l" r="r" t="t"/>
              <a:pathLst>
                <a:path extrusionOk="0" h="1321" w="2104">
                  <a:moveTo>
                    <a:pt x="1897" y="779"/>
                  </a:moveTo>
                  <a:cubicBezTo>
                    <a:pt x="1999" y="837"/>
                    <a:pt x="2086" y="979"/>
                    <a:pt x="2100" y="1110"/>
                  </a:cubicBezTo>
                  <a:lnTo>
                    <a:pt x="2103" y="1143"/>
                  </a:lnTo>
                  <a:cubicBezTo>
                    <a:pt x="2103" y="1261"/>
                    <a:pt x="2022" y="1321"/>
                    <a:pt x="1916" y="1276"/>
                  </a:cubicBezTo>
                  <a:lnTo>
                    <a:pt x="237" y="561"/>
                  </a:lnTo>
                  <a:lnTo>
                    <a:pt x="210" y="546"/>
                  </a:lnTo>
                  <a:cubicBezTo>
                    <a:pt x="107" y="487"/>
                    <a:pt x="16" y="347"/>
                    <a:pt x="1" y="216"/>
                  </a:cubicBezTo>
                  <a:lnTo>
                    <a:pt x="1" y="185"/>
                  </a:lnTo>
                  <a:cubicBezTo>
                    <a:pt x="1" y="61"/>
                    <a:pt x="78" y="1"/>
                    <a:pt x="185" y="48"/>
                  </a:cubicBezTo>
                  <a:lnTo>
                    <a:pt x="1865" y="763"/>
                  </a:lnTo>
                  <a:cubicBezTo>
                    <a:pt x="1876" y="768"/>
                    <a:pt x="1886" y="773"/>
                    <a:pt x="1897" y="77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36"/>
            <p:cNvSpPr/>
            <p:nvPr/>
          </p:nvSpPr>
          <p:spPr>
            <a:xfrm>
              <a:off x="3473125" y="2794525"/>
              <a:ext cx="11950" cy="63150"/>
            </a:xfrm>
            <a:custGeom>
              <a:rect b="b" l="l" r="r" t="t"/>
              <a:pathLst>
                <a:path extrusionOk="0" h="2526" w="478">
                  <a:moveTo>
                    <a:pt x="272" y="52"/>
                  </a:moveTo>
                  <a:cubicBezTo>
                    <a:pt x="387" y="122"/>
                    <a:pt x="477" y="287"/>
                    <a:pt x="477" y="418"/>
                  </a:cubicBezTo>
                  <a:lnTo>
                    <a:pt x="427" y="2345"/>
                  </a:lnTo>
                  <a:cubicBezTo>
                    <a:pt x="423" y="2475"/>
                    <a:pt x="327" y="2525"/>
                    <a:pt x="213" y="2460"/>
                  </a:cubicBezTo>
                  <a:cubicBezTo>
                    <a:pt x="91" y="2384"/>
                    <a:pt x="3" y="2224"/>
                    <a:pt x="1" y="2090"/>
                  </a:cubicBezTo>
                  <a:lnTo>
                    <a:pt x="55" y="164"/>
                  </a:lnTo>
                  <a:cubicBezTo>
                    <a:pt x="59" y="30"/>
                    <a:pt x="174" y="1"/>
                    <a:pt x="272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3234800" y="2431550"/>
              <a:ext cx="52850" cy="38075"/>
            </a:xfrm>
            <a:custGeom>
              <a:rect b="b" l="l" r="r" t="t"/>
              <a:pathLst>
                <a:path extrusionOk="0" h="1523" w="2114">
                  <a:moveTo>
                    <a:pt x="1910" y="972"/>
                  </a:moveTo>
                  <a:cubicBezTo>
                    <a:pt x="2019" y="1035"/>
                    <a:pt x="2111" y="1195"/>
                    <a:pt x="2114" y="1328"/>
                  </a:cubicBezTo>
                  <a:lnTo>
                    <a:pt x="2114" y="1337"/>
                  </a:lnTo>
                  <a:cubicBezTo>
                    <a:pt x="2114" y="1468"/>
                    <a:pt x="2026" y="1523"/>
                    <a:pt x="1912" y="1461"/>
                  </a:cubicBezTo>
                  <a:lnTo>
                    <a:pt x="217" y="558"/>
                  </a:lnTo>
                  <a:lnTo>
                    <a:pt x="210" y="554"/>
                  </a:lnTo>
                  <a:cubicBezTo>
                    <a:pt x="95" y="487"/>
                    <a:pt x="3" y="334"/>
                    <a:pt x="1" y="200"/>
                  </a:cubicBezTo>
                  <a:lnTo>
                    <a:pt x="1" y="187"/>
                  </a:lnTo>
                  <a:cubicBezTo>
                    <a:pt x="1" y="59"/>
                    <a:pt x="88" y="1"/>
                    <a:pt x="203" y="62"/>
                  </a:cubicBezTo>
                  <a:lnTo>
                    <a:pt x="1898" y="967"/>
                  </a:lnTo>
                  <a:cubicBezTo>
                    <a:pt x="1900" y="968"/>
                    <a:pt x="1905" y="971"/>
                    <a:pt x="1910" y="97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3493650" y="2804875"/>
              <a:ext cx="13200" cy="65525"/>
            </a:xfrm>
            <a:custGeom>
              <a:rect b="b" l="l" r="r" t="t"/>
              <a:pathLst>
                <a:path extrusionOk="0" h="2621" w="528">
                  <a:moveTo>
                    <a:pt x="207" y="62"/>
                  </a:moveTo>
                  <a:cubicBezTo>
                    <a:pt x="321" y="128"/>
                    <a:pt x="416" y="278"/>
                    <a:pt x="423" y="415"/>
                  </a:cubicBezTo>
                  <a:lnTo>
                    <a:pt x="528" y="2421"/>
                  </a:lnTo>
                  <a:lnTo>
                    <a:pt x="528" y="2439"/>
                  </a:lnTo>
                  <a:cubicBezTo>
                    <a:pt x="528" y="2566"/>
                    <a:pt x="440" y="2620"/>
                    <a:pt x="330" y="2566"/>
                  </a:cubicBezTo>
                  <a:lnTo>
                    <a:pt x="314" y="2556"/>
                  </a:lnTo>
                  <a:cubicBezTo>
                    <a:pt x="203" y="2492"/>
                    <a:pt x="112" y="2343"/>
                    <a:pt x="105" y="2207"/>
                  </a:cubicBezTo>
                  <a:lnTo>
                    <a:pt x="1" y="202"/>
                  </a:lnTo>
                  <a:lnTo>
                    <a:pt x="1" y="185"/>
                  </a:lnTo>
                  <a:cubicBezTo>
                    <a:pt x="1" y="58"/>
                    <a:pt x="86" y="1"/>
                    <a:pt x="200" y="5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3512725" y="2813625"/>
              <a:ext cx="17125" cy="67050"/>
            </a:xfrm>
            <a:custGeom>
              <a:rect b="b" l="l" r="r" t="t"/>
              <a:pathLst>
                <a:path extrusionOk="0" h="2682" w="685">
                  <a:moveTo>
                    <a:pt x="215" y="56"/>
                  </a:moveTo>
                  <a:cubicBezTo>
                    <a:pt x="315" y="115"/>
                    <a:pt x="403" y="253"/>
                    <a:pt x="420" y="381"/>
                  </a:cubicBezTo>
                  <a:lnTo>
                    <a:pt x="682" y="2460"/>
                  </a:lnTo>
                  <a:lnTo>
                    <a:pt x="685" y="2501"/>
                  </a:lnTo>
                  <a:cubicBezTo>
                    <a:pt x="685" y="2620"/>
                    <a:pt x="608" y="2681"/>
                    <a:pt x="505" y="2638"/>
                  </a:cubicBezTo>
                  <a:lnTo>
                    <a:pt x="470" y="2623"/>
                  </a:lnTo>
                  <a:cubicBezTo>
                    <a:pt x="367" y="2564"/>
                    <a:pt x="280" y="2426"/>
                    <a:pt x="265" y="2298"/>
                  </a:cubicBezTo>
                  <a:lnTo>
                    <a:pt x="3" y="220"/>
                  </a:lnTo>
                  <a:lnTo>
                    <a:pt x="0" y="178"/>
                  </a:lnTo>
                  <a:cubicBezTo>
                    <a:pt x="0" y="59"/>
                    <a:pt x="73" y="1"/>
                    <a:pt x="180" y="41"/>
                  </a:cubicBezTo>
                  <a:cubicBezTo>
                    <a:pt x="191" y="45"/>
                    <a:pt x="204" y="51"/>
                    <a:pt x="215" y="5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3531425" y="2820150"/>
              <a:ext cx="21150" cy="67825"/>
            </a:xfrm>
            <a:custGeom>
              <a:rect b="b" l="l" r="r" t="t"/>
              <a:pathLst>
                <a:path extrusionOk="0" h="2713" w="846">
                  <a:moveTo>
                    <a:pt x="217" y="48"/>
                  </a:moveTo>
                  <a:cubicBezTo>
                    <a:pt x="310" y="102"/>
                    <a:pt x="395" y="225"/>
                    <a:pt x="420" y="350"/>
                  </a:cubicBezTo>
                  <a:lnTo>
                    <a:pt x="838" y="2479"/>
                  </a:lnTo>
                  <a:lnTo>
                    <a:pt x="845" y="2546"/>
                  </a:lnTo>
                  <a:cubicBezTo>
                    <a:pt x="845" y="2654"/>
                    <a:pt x="780" y="2713"/>
                    <a:pt x="685" y="2689"/>
                  </a:cubicBezTo>
                  <a:lnTo>
                    <a:pt x="631" y="2667"/>
                  </a:lnTo>
                  <a:cubicBezTo>
                    <a:pt x="536" y="2613"/>
                    <a:pt x="452" y="2489"/>
                    <a:pt x="426" y="2365"/>
                  </a:cubicBezTo>
                  <a:lnTo>
                    <a:pt x="8" y="235"/>
                  </a:lnTo>
                  <a:lnTo>
                    <a:pt x="1" y="169"/>
                  </a:lnTo>
                  <a:cubicBezTo>
                    <a:pt x="1" y="59"/>
                    <a:pt x="66" y="0"/>
                    <a:pt x="161" y="25"/>
                  </a:cubicBezTo>
                  <a:cubicBezTo>
                    <a:pt x="181" y="30"/>
                    <a:pt x="199" y="38"/>
                    <a:pt x="217" y="4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36"/>
            <p:cNvSpPr/>
            <p:nvPr/>
          </p:nvSpPr>
          <p:spPr>
            <a:xfrm>
              <a:off x="3549875" y="2824375"/>
              <a:ext cx="24850" cy="68350"/>
            </a:xfrm>
            <a:custGeom>
              <a:rect b="b" l="l" r="r" t="t"/>
              <a:pathLst>
                <a:path extrusionOk="0" h="2734" w="994">
                  <a:moveTo>
                    <a:pt x="212" y="40"/>
                  </a:moveTo>
                  <a:cubicBezTo>
                    <a:pt x="300" y="91"/>
                    <a:pt x="379" y="199"/>
                    <a:pt x="411" y="316"/>
                  </a:cubicBezTo>
                  <a:lnTo>
                    <a:pt x="983" y="2481"/>
                  </a:lnTo>
                  <a:lnTo>
                    <a:pt x="994" y="2572"/>
                  </a:lnTo>
                  <a:cubicBezTo>
                    <a:pt x="994" y="2672"/>
                    <a:pt x="940" y="2734"/>
                    <a:pt x="852" y="2718"/>
                  </a:cubicBezTo>
                  <a:lnTo>
                    <a:pt x="779" y="2689"/>
                  </a:lnTo>
                  <a:cubicBezTo>
                    <a:pt x="696" y="2640"/>
                    <a:pt x="612" y="2531"/>
                    <a:pt x="581" y="2417"/>
                  </a:cubicBezTo>
                  <a:lnTo>
                    <a:pt x="11" y="252"/>
                  </a:lnTo>
                  <a:lnTo>
                    <a:pt x="0" y="162"/>
                  </a:lnTo>
                  <a:cubicBezTo>
                    <a:pt x="0" y="61"/>
                    <a:pt x="53" y="0"/>
                    <a:pt x="137" y="14"/>
                  </a:cubicBezTo>
                  <a:cubicBezTo>
                    <a:pt x="163" y="18"/>
                    <a:pt x="190" y="27"/>
                    <a:pt x="212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36"/>
            <p:cNvSpPr/>
            <p:nvPr/>
          </p:nvSpPr>
          <p:spPr>
            <a:xfrm>
              <a:off x="3567500" y="2826450"/>
              <a:ext cx="28600" cy="68150"/>
            </a:xfrm>
            <a:custGeom>
              <a:rect b="b" l="l" r="r" t="t"/>
              <a:pathLst>
                <a:path extrusionOk="0" h="2726" w="1144">
                  <a:moveTo>
                    <a:pt x="214" y="30"/>
                  </a:moveTo>
                  <a:cubicBezTo>
                    <a:pt x="293" y="76"/>
                    <a:pt x="371" y="172"/>
                    <a:pt x="406" y="282"/>
                  </a:cubicBezTo>
                  <a:lnTo>
                    <a:pt x="1125" y="2458"/>
                  </a:lnTo>
                  <a:lnTo>
                    <a:pt x="1143" y="2574"/>
                  </a:lnTo>
                  <a:cubicBezTo>
                    <a:pt x="1143" y="2662"/>
                    <a:pt x="1102" y="2726"/>
                    <a:pt x="1025" y="2724"/>
                  </a:cubicBezTo>
                  <a:lnTo>
                    <a:pt x="933" y="2694"/>
                  </a:lnTo>
                  <a:cubicBezTo>
                    <a:pt x="854" y="2648"/>
                    <a:pt x="777" y="2552"/>
                    <a:pt x="743" y="2444"/>
                  </a:cubicBezTo>
                  <a:lnTo>
                    <a:pt x="23" y="267"/>
                  </a:lnTo>
                  <a:lnTo>
                    <a:pt x="0" y="148"/>
                  </a:lnTo>
                  <a:cubicBezTo>
                    <a:pt x="0" y="62"/>
                    <a:pt x="46" y="1"/>
                    <a:pt x="123" y="1"/>
                  </a:cubicBezTo>
                  <a:cubicBezTo>
                    <a:pt x="155" y="2"/>
                    <a:pt x="186" y="12"/>
                    <a:pt x="214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3584550" y="2825825"/>
              <a:ext cx="32100" cy="67975"/>
            </a:xfrm>
            <a:custGeom>
              <a:rect b="b" l="l" r="r" t="t"/>
              <a:pathLst>
                <a:path extrusionOk="0" h="2719" w="1284">
                  <a:moveTo>
                    <a:pt x="212" y="31"/>
                  </a:moveTo>
                  <a:cubicBezTo>
                    <a:pt x="284" y="73"/>
                    <a:pt x="354" y="158"/>
                    <a:pt x="392" y="258"/>
                  </a:cubicBezTo>
                  <a:lnTo>
                    <a:pt x="1253" y="2427"/>
                  </a:lnTo>
                  <a:lnTo>
                    <a:pt x="1284" y="2568"/>
                  </a:lnTo>
                  <a:cubicBezTo>
                    <a:pt x="1284" y="2652"/>
                    <a:pt x="1245" y="2708"/>
                    <a:pt x="1181" y="2719"/>
                  </a:cubicBezTo>
                  <a:lnTo>
                    <a:pt x="1069" y="2691"/>
                  </a:lnTo>
                  <a:cubicBezTo>
                    <a:pt x="997" y="2649"/>
                    <a:pt x="928" y="2565"/>
                    <a:pt x="887" y="2462"/>
                  </a:cubicBezTo>
                  <a:lnTo>
                    <a:pt x="31" y="295"/>
                  </a:lnTo>
                  <a:lnTo>
                    <a:pt x="0" y="154"/>
                  </a:lnTo>
                  <a:cubicBezTo>
                    <a:pt x="0" y="70"/>
                    <a:pt x="39" y="15"/>
                    <a:pt x="105" y="3"/>
                  </a:cubicBezTo>
                  <a:cubicBezTo>
                    <a:pt x="142" y="1"/>
                    <a:pt x="180" y="12"/>
                    <a:pt x="212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36"/>
            <p:cNvSpPr/>
            <p:nvPr/>
          </p:nvSpPr>
          <p:spPr>
            <a:xfrm>
              <a:off x="3242050" y="2356600"/>
              <a:ext cx="51675" cy="50550"/>
            </a:xfrm>
            <a:custGeom>
              <a:rect b="b" l="l" r="r" t="t"/>
              <a:pathLst>
                <a:path extrusionOk="0" h="2022" w="2067">
                  <a:moveTo>
                    <a:pt x="212" y="55"/>
                  </a:moveTo>
                  <a:cubicBezTo>
                    <a:pt x="230" y="67"/>
                    <a:pt x="249" y="80"/>
                    <a:pt x="264" y="94"/>
                  </a:cubicBezTo>
                  <a:lnTo>
                    <a:pt x="1907" y="1517"/>
                  </a:lnTo>
                  <a:cubicBezTo>
                    <a:pt x="2002" y="1598"/>
                    <a:pt x="2066" y="1736"/>
                    <a:pt x="2066" y="1846"/>
                  </a:cubicBezTo>
                  <a:lnTo>
                    <a:pt x="2062" y="1900"/>
                  </a:lnTo>
                  <a:cubicBezTo>
                    <a:pt x="2036" y="1999"/>
                    <a:pt x="1952" y="2021"/>
                    <a:pt x="1856" y="1966"/>
                  </a:cubicBezTo>
                  <a:lnTo>
                    <a:pt x="1803" y="1931"/>
                  </a:lnTo>
                  <a:lnTo>
                    <a:pt x="159" y="508"/>
                  </a:lnTo>
                  <a:cubicBezTo>
                    <a:pt x="65" y="427"/>
                    <a:pt x="0" y="289"/>
                    <a:pt x="0" y="179"/>
                  </a:cubicBezTo>
                  <a:lnTo>
                    <a:pt x="9" y="127"/>
                  </a:lnTo>
                  <a:cubicBezTo>
                    <a:pt x="31" y="28"/>
                    <a:pt x="118" y="0"/>
                    <a:pt x="212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36"/>
            <p:cNvSpPr/>
            <p:nvPr/>
          </p:nvSpPr>
          <p:spPr>
            <a:xfrm>
              <a:off x="3268500" y="2298325"/>
              <a:ext cx="47075" cy="60025"/>
            </a:xfrm>
            <a:custGeom>
              <a:rect b="b" l="l" r="r" t="t"/>
              <a:pathLst>
                <a:path extrusionOk="0" h="2401" w="1883">
                  <a:moveTo>
                    <a:pt x="211" y="41"/>
                  </a:moveTo>
                  <a:cubicBezTo>
                    <a:pt x="253" y="66"/>
                    <a:pt x="289" y="99"/>
                    <a:pt x="318" y="137"/>
                  </a:cubicBezTo>
                  <a:lnTo>
                    <a:pt x="1779" y="1966"/>
                  </a:lnTo>
                  <a:cubicBezTo>
                    <a:pt x="1845" y="2051"/>
                    <a:pt x="1882" y="2151"/>
                    <a:pt x="1882" y="2235"/>
                  </a:cubicBezTo>
                  <a:lnTo>
                    <a:pt x="1852" y="2340"/>
                  </a:lnTo>
                  <a:cubicBezTo>
                    <a:pt x="1813" y="2397"/>
                    <a:pt x="1744" y="2401"/>
                    <a:pt x="1668" y="2358"/>
                  </a:cubicBezTo>
                  <a:lnTo>
                    <a:pt x="1562" y="2260"/>
                  </a:lnTo>
                  <a:lnTo>
                    <a:pt x="102" y="435"/>
                  </a:lnTo>
                  <a:cubicBezTo>
                    <a:pt x="34" y="348"/>
                    <a:pt x="0" y="249"/>
                    <a:pt x="0" y="165"/>
                  </a:cubicBezTo>
                  <a:lnTo>
                    <a:pt x="27" y="58"/>
                  </a:lnTo>
                  <a:cubicBezTo>
                    <a:pt x="69" y="3"/>
                    <a:pt x="140" y="0"/>
                    <a:pt x="211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36"/>
            <p:cNvSpPr/>
            <p:nvPr/>
          </p:nvSpPr>
          <p:spPr>
            <a:xfrm>
              <a:off x="3600575" y="2822825"/>
              <a:ext cx="35500" cy="67700"/>
            </a:xfrm>
            <a:custGeom>
              <a:rect b="b" l="l" r="r" t="t"/>
              <a:pathLst>
                <a:path extrusionOk="0" h="2708" w="1420">
                  <a:moveTo>
                    <a:pt x="212" y="36"/>
                  </a:moveTo>
                  <a:cubicBezTo>
                    <a:pt x="287" y="83"/>
                    <a:pt x="347" y="151"/>
                    <a:pt x="382" y="234"/>
                  </a:cubicBezTo>
                  <a:lnTo>
                    <a:pt x="1378" y="2384"/>
                  </a:lnTo>
                  <a:cubicBezTo>
                    <a:pt x="1404" y="2436"/>
                    <a:pt x="1418" y="2493"/>
                    <a:pt x="1419" y="2553"/>
                  </a:cubicBezTo>
                  <a:cubicBezTo>
                    <a:pt x="1419" y="2627"/>
                    <a:pt x="1387" y="2684"/>
                    <a:pt x="1330" y="2699"/>
                  </a:cubicBezTo>
                  <a:cubicBezTo>
                    <a:pt x="1293" y="2708"/>
                    <a:pt x="1251" y="2697"/>
                    <a:pt x="1209" y="2673"/>
                  </a:cubicBezTo>
                  <a:cubicBezTo>
                    <a:pt x="1132" y="2624"/>
                    <a:pt x="1072" y="2554"/>
                    <a:pt x="1037" y="2472"/>
                  </a:cubicBezTo>
                  <a:lnTo>
                    <a:pt x="42" y="327"/>
                  </a:lnTo>
                  <a:cubicBezTo>
                    <a:pt x="16" y="274"/>
                    <a:pt x="2" y="217"/>
                    <a:pt x="0" y="158"/>
                  </a:cubicBezTo>
                  <a:cubicBezTo>
                    <a:pt x="0" y="83"/>
                    <a:pt x="32" y="26"/>
                    <a:pt x="90" y="10"/>
                  </a:cubicBezTo>
                  <a:cubicBezTo>
                    <a:pt x="126" y="1"/>
                    <a:pt x="169" y="10"/>
                    <a:pt x="212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36"/>
            <p:cNvSpPr/>
            <p:nvPr/>
          </p:nvSpPr>
          <p:spPr>
            <a:xfrm>
              <a:off x="3281125" y="2283350"/>
              <a:ext cx="45050" cy="62500"/>
            </a:xfrm>
            <a:custGeom>
              <a:rect b="b" l="l" r="r" t="t"/>
              <a:pathLst>
                <a:path extrusionOk="0" h="2500" w="1802">
                  <a:moveTo>
                    <a:pt x="215" y="41"/>
                  </a:moveTo>
                  <a:cubicBezTo>
                    <a:pt x="264" y="70"/>
                    <a:pt x="305" y="110"/>
                    <a:pt x="337" y="158"/>
                  </a:cubicBezTo>
                  <a:lnTo>
                    <a:pt x="1710" y="2088"/>
                  </a:lnTo>
                  <a:cubicBezTo>
                    <a:pt x="1765" y="2161"/>
                    <a:pt x="1795" y="2249"/>
                    <a:pt x="1798" y="2341"/>
                  </a:cubicBezTo>
                  <a:cubicBezTo>
                    <a:pt x="1801" y="2382"/>
                    <a:pt x="1787" y="2426"/>
                    <a:pt x="1759" y="2458"/>
                  </a:cubicBezTo>
                  <a:cubicBezTo>
                    <a:pt x="1717" y="2499"/>
                    <a:pt x="1652" y="2497"/>
                    <a:pt x="1584" y="2458"/>
                  </a:cubicBezTo>
                  <a:cubicBezTo>
                    <a:pt x="1535" y="2430"/>
                    <a:pt x="1494" y="2391"/>
                    <a:pt x="1462" y="2343"/>
                  </a:cubicBezTo>
                  <a:lnTo>
                    <a:pt x="88" y="414"/>
                  </a:lnTo>
                  <a:cubicBezTo>
                    <a:pt x="34" y="340"/>
                    <a:pt x="4" y="252"/>
                    <a:pt x="0" y="162"/>
                  </a:cubicBezTo>
                  <a:cubicBezTo>
                    <a:pt x="0" y="113"/>
                    <a:pt x="13" y="71"/>
                    <a:pt x="39" y="43"/>
                  </a:cubicBezTo>
                  <a:cubicBezTo>
                    <a:pt x="82" y="0"/>
                    <a:pt x="148" y="3"/>
                    <a:pt x="215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36"/>
            <p:cNvSpPr/>
            <p:nvPr/>
          </p:nvSpPr>
          <p:spPr>
            <a:xfrm>
              <a:off x="3295600" y="2270800"/>
              <a:ext cx="42375" cy="64625"/>
            </a:xfrm>
            <a:custGeom>
              <a:rect b="b" l="l" r="r" t="t"/>
              <a:pathLst>
                <a:path extrusionOk="0" h="2585" w="1695">
                  <a:moveTo>
                    <a:pt x="214" y="39"/>
                  </a:moveTo>
                  <a:cubicBezTo>
                    <a:pt x="271" y="74"/>
                    <a:pt x="319" y="123"/>
                    <a:pt x="352" y="181"/>
                  </a:cubicBezTo>
                  <a:lnTo>
                    <a:pt x="1623" y="2197"/>
                  </a:lnTo>
                  <a:cubicBezTo>
                    <a:pt x="1668" y="2264"/>
                    <a:pt x="1693" y="2342"/>
                    <a:pt x="1695" y="2423"/>
                  </a:cubicBezTo>
                  <a:cubicBezTo>
                    <a:pt x="1695" y="2480"/>
                    <a:pt x="1679" y="2528"/>
                    <a:pt x="1644" y="2553"/>
                  </a:cubicBezTo>
                  <a:cubicBezTo>
                    <a:pt x="1603" y="2585"/>
                    <a:pt x="1541" y="2576"/>
                    <a:pt x="1484" y="2543"/>
                  </a:cubicBezTo>
                  <a:cubicBezTo>
                    <a:pt x="1426" y="2508"/>
                    <a:pt x="1378" y="2459"/>
                    <a:pt x="1343" y="2401"/>
                  </a:cubicBezTo>
                  <a:lnTo>
                    <a:pt x="73" y="385"/>
                  </a:lnTo>
                  <a:cubicBezTo>
                    <a:pt x="27" y="318"/>
                    <a:pt x="2" y="239"/>
                    <a:pt x="1" y="158"/>
                  </a:cubicBezTo>
                  <a:cubicBezTo>
                    <a:pt x="1" y="101"/>
                    <a:pt x="16" y="53"/>
                    <a:pt x="55" y="31"/>
                  </a:cubicBezTo>
                  <a:cubicBezTo>
                    <a:pt x="97" y="0"/>
                    <a:pt x="156" y="6"/>
                    <a:pt x="214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36"/>
            <p:cNvSpPr/>
            <p:nvPr/>
          </p:nvSpPr>
          <p:spPr>
            <a:xfrm>
              <a:off x="3311125" y="2260450"/>
              <a:ext cx="40825" cy="66750"/>
            </a:xfrm>
            <a:custGeom>
              <a:rect b="b" l="l" r="r" t="t"/>
              <a:pathLst>
                <a:path extrusionOk="0" h="2670" w="1633">
                  <a:moveTo>
                    <a:pt x="230" y="49"/>
                  </a:moveTo>
                  <a:cubicBezTo>
                    <a:pt x="296" y="89"/>
                    <a:pt x="352" y="147"/>
                    <a:pt x="389" y="216"/>
                  </a:cubicBezTo>
                  <a:lnTo>
                    <a:pt x="1553" y="2306"/>
                  </a:lnTo>
                  <a:cubicBezTo>
                    <a:pt x="1633" y="2448"/>
                    <a:pt x="1628" y="2599"/>
                    <a:pt x="1545" y="2643"/>
                  </a:cubicBezTo>
                  <a:cubicBezTo>
                    <a:pt x="1506" y="2670"/>
                    <a:pt x="1453" y="2660"/>
                    <a:pt x="1400" y="2629"/>
                  </a:cubicBezTo>
                  <a:cubicBezTo>
                    <a:pt x="1334" y="2589"/>
                    <a:pt x="1281" y="2530"/>
                    <a:pt x="1246" y="2462"/>
                  </a:cubicBezTo>
                  <a:lnTo>
                    <a:pt x="76" y="372"/>
                  </a:lnTo>
                  <a:cubicBezTo>
                    <a:pt x="18" y="269"/>
                    <a:pt x="0" y="154"/>
                    <a:pt x="35" y="85"/>
                  </a:cubicBezTo>
                  <a:cubicBezTo>
                    <a:pt x="70" y="13"/>
                    <a:pt x="145" y="0"/>
                    <a:pt x="230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36"/>
            <p:cNvSpPr/>
            <p:nvPr/>
          </p:nvSpPr>
          <p:spPr>
            <a:xfrm>
              <a:off x="3628800" y="2810075"/>
              <a:ext cx="41975" cy="65150"/>
            </a:xfrm>
            <a:custGeom>
              <a:rect b="b" l="l" r="r" t="t"/>
              <a:pathLst>
                <a:path extrusionOk="0" h="2606" w="1679">
                  <a:moveTo>
                    <a:pt x="235" y="40"/>
                  </a:moveTo>
                  <a:cubicBezTo>
                    <a:pt x="293" y="77"/>
                    <a:pt x="343" y="129"/>
                    <a:pt x="378" y="190"/>
                  </a:cubicBezTo>
                  <a:lnTo>
                    <a:pt x="1615" y="2234"/>
                  </a:lnTo>
                  <a:cubicBezTo>
                    <a:pt x="1654" y="2298"/>
                    <a:pt x="1676" y="2370"/>
                    <a:pt x="1679" y="2447"/>
                  </a:cubicBezTo>
                  <a:cubicBezTo>
                    <a:pt x="1679" y="2547"/>
                    <a:pt x="1629" y="2606"/>
                    <a:pt x="1552" y="2602"/>
                  </a:cubicBezTo>
                  <a:lnTo>
                    <a:pt x="1465" y="2572"/>
                  </a:lnTo>
                  <a:cubicBezTo>
                    <a:pt x="1407" y="2536"/>
                    <a:pt x="1358" y="2486"/>
                    <a:pt x="1323" y="2426"/>
                  </a:cubicBezTo>
                  <a:lnTo>
                    <a:pt x="88" y="377"/>
                  </a:lnTo>
                  <a:cubicBezTo>
                    <a:pt x="5" y="238"/>
                    <a:pt x="0" y="81"/>
                    <a:pt x="81" y="27"/>
                  </a:cubicBezTo>
                  <a:cubicBezTo>
                    <a:pt x="123" y="1"/>
                    <a:pt x="179" y="8"/>
                    <a:pt x="23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36"/>
            <p:cNvSpPr/>
            <p:nvPr/>
          </p:nvSpPr>
          <p:spPr>
            <a:xfrm>
              <a:off x="3641900" y="2800525"/>
              <a:ext cx="44050" cy="63300"/>
            </a:xfrm>
            <a:custGeom>
              <a:rect b="b" l="l" r="r" t="t"/>
              <a:pathLst>
                <a:path extrusionOk="0" h="2532" w="1762">
                  <a:moveTo>
                    <a:pt x="215" y="40"/>
                  </a:moveTo>
                  <a:cubicBezTo>
                    <a:pt x="267" y="72"/>
                    <a:pt x="311" y="115"/>
                    <a:pt x="345" y="165"/>
                  </a:cubicBezTo>
                  <a:lnTo>
                    <a:pt x="1680" y="2131"/>
                  </a:lnTo>
                  <a:cubicBezTo>
                    <a:pt x="1729" y="2202"/>
                    <a:pt x="1757" y="2284"/>
                    <a:pt x="1760" y="2370"/>
                  </a:cubicBezTo>
                  <a:cubicBezTo>
                    <a:pt x="1761" y="2415"/>
                    <a:pt x="1747" y="2460"/>
                    <a:pt x="1718" y="2494"/>
                  </a:cubicBezTo>
                  <a:cubicBezTo>
                    <a:pt x="1675" y="2532"/>
                    <a:pt x="1611" y="2529"/>
                    <a:pt x="1549" y="2494"/>
                  </a:cubicBezTo>
                  <a:cubicBezTo>
                    <a:pt x="1496" y="2462"/>
                    <a:pt x="1453" y="2419"/>
                    <a:pt x="1420" y="2368"/>
                  </a:cubicBezTo>
                  <a:lnTo>
                    <a:pt x="84" y="402"/>
                  </a:lnTo>
                  <a:cubicBezTo>
                    <a:pt x="33" y="331"/>
                    <a:pt x="3" y="247"/>
                    <a:pt x="1" y="161"/>
                  </a:cubicBezTo>
                  <a:cubicBezTo>
                    <a:pt x="1" y="108"/>
                    <a:pt x="16" y="65"/>
                    <a:pt x="47" y="38"/>
                  </a:cubicBezTo>
                  <a:cubicBezTo>
                    <a:pt x="90" y="1"/>
                    <a:pt x="152" y="3"/>
                    <a:pt x="215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36"/>
            <p:cNvSpPr/>
            <p:nvPr/>
          </p:nvSpPr>
          <p:spPr>
            <a:xfrm>
              <a:off x="3329200" y="2253475"/>
              <a:ext cx="36725" cy="67325"/>
            </a:xfrm>
            <a:custGeom>
              <a:rect b="b" l="l" r="r" t="t"/>
              <a:pathLst>
                <a:path extrusionOk="0" h="2693" w="1469">
                  <a:moveTo>
                    <a:pt x="208" y="37"/>
                  </a:moveTo>
                  <a:cubicBezTo>
                    <a:pt x="282" y="83"/>
                    <a:pt x="341" y="150"/>
                    <a:pt x="378" y="229"/>
                  </a:cubicBezTo>
                  <a:lnTo>
                    <a:pt x="1424" y="2360"/>
                  </a:lnTo>
                  <a:cubicBezTo>
                    <a:pt x="1452" y="2416"/>
                    <a:pt x="1467" y="2478"/>
                    <a:pt x="1469" y="2540"/>
                  </a:cubicBezTo>
                  <a:cubicBezTo>
                    <a:pt x="1469" y="2610"/>
                    <a:pt x="1438" y="2667"/>
                    <a:pt x="1385" y="2680"/>
                  </a:cubicBezTo>
                  <a:cubicBezTo>
                    <a:pt x="1346" y="2692"/>
                    <a:pt x="1300" y="2684"/>
                    <a:pt x="1254" y="2657"/>
                  </a:cubicBezTo>
                  <a:cubicBezTo>
                    <a:pt x="1181" y="2611"/>
                    <a:pt x="1124" y="2546"/>
                    <a:pt x="1087" y="2468"/>
                  </a:cubicBezTo>
                  <a:lnTo>
                    <a:pt x="47" y="335"/>
                  </a:lnTo>
                  <a:cubicBezTo>
                    <a:pt x="17" y="281"/>
                    <a:pt x="2" y="221"/>
                    <a:pt x="1" y="159"/>
                  </a:cubicBezTo>
                  <a:cubicBezTo>
                    <a:pt x="1" y="90"/>
                    <a:pt x="27" y="30"/>
                    <a:pt x="82" y="13"/>
                  </a:cubicBezTo>
                  <a:cubicBezTo>
                    <a:pt x="119" y="0"/>
                    <a:pt x="164" y="10"/>
                    <a:pt x="208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36"/>
            <p:cNvSpPr/>
            <p:nvPr/>
          </p:nvSpPr>
          <p:spPr>
            <a:xfrm>
              <a:off x="3653025" y="2788825"/>
              <a:ext cx="46225" cy="60900"/>
            </a:xfrm>
            <a:custGeom>
              <a:rect b="b" l="l" r="r" t="t"/>
              <a:pathLst>
                <a:path extrusionOk="0" h="2436" w="1849">
                  <a:moveTo>
                    <a:pt x="215" y="42"/>
                  </a:moveTo>
                  <a:cubicBezTo>
                    <a:pt x="257" y="67"/>
                    <a:pt x="294" y="101"/>
                    <a:pt x="325" y="141"/>
                  </a:cubicBezTo>
                  <a:lnTo>
                    <a:pt x="1748" y="2009"/>
                  </a:lnTo>
                  <a:cubicBezTo>
                    <a:pt x="1814" y="2094"/>
                    <a:pt x="1847" y="2193"/>
                    <a:pt x="1847" y="2271"/>
                  </a:cubicBezTo>
                  <a:cubicBezTo>
                    <a:pt x="1849" y="2311"/>
                    <a:pt x="1837" y="2352"/>
                    <a:pt x="1812" y="2384"/>
                  </a:cubicBezTo>
                  <a:cubicBezTo>
                    <a:pt x="1775" y="2435"/>
                    <a:pt x="1705" y="2435"/>
                    <a:pt x="1637" y="2396"/>
                  </a:cubicBezTo>
                  <a:cubicBezTo>
                    <a:pt x="1592" y="2369"/>
                    <a:pt x="1553" y="2332"/>
                    <a:pt x="1522" y="2290"/>
                  </a:cubicBezTo>
                  <a:lnTo>
                    <a:pt x="95" y="421"/>
                  </a:lnTo>
                  <a:cubicBezTo>
                    <a:pt x="36" y="346"/>
                    <a:pt x="3" y="255"/>
                    <a:pt x="0" y="159"/>
                  </a:cubicBezTo>
                  <a:cubicBezTo>
                    <a:pt x="0" y="116"/>
                    <a:pt x="9" y="77"/>
                    <a:pt x="31" y="50"/>
                  </a:cubicBezTo>
                  <a:cubicBezTo>
                    <a:pt x="74" y="0"/>
                    <a:pt x="144" y="0"/>
                    <a:pt x="215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36"/>
            <p:cNvSpPr/>
            <p:nvPr/>
          </p:nvSpPr>
          <p:spPr>
            <a:xfrm>
              <a:off x="3348125" y="2249075"/>
              <a:ext cx="33475" cy="68000"/>
            </a:xfrm>
            <a:custGeom>
              <a:rect b="b" l="l" r="r" t="t"/>
              <a:pathLst>
                <a:path extrusionOk="0" h="2720" w="1339">
                  <a:moveTo>
                    <a:pt x="211" y="33"/>
                  </a:moveTo>
                  <a:cubicBezTo>
                    <a:pt x="292" y="83"/>
                    <a:pt x="355" y="158"/>
                    <a:pt x="390" y="248"/>
                  </a:cubicBezTo>
                  <a:lnTo>
                    <a:pt x="1304" y="2414"/>
                  </a:lnTo>
                  <a:cubicBezTo>
                    <a:pt x="1325" y="2461"/>
                    <a:pt x="1337" y="2513"/>
                    <a:pt x="1339" y="2564"/>
                  </a:cubicBezTo>
                  <a:cubicBezTo>
                    <a:pt x="1339" y="2644"/>
                    <a:pt x="1304" y="2702"/>
                    <a:pt x="1243" y="2715"/>
                  </a:cubicBezTo>
                  <a:cubicBezTo>
                    <a:pt x="1202" y="2719"/>
                    <a:pt x="1162" y="2709"/>
                    <a:pt x="1128" y="2688"/>
                  </a:cubicBezTo>
                  <a:cubicBezTo>
                    <a:pt x="1056" y="2647"/>
                    <a:pt x="990" y="2570"/>
                    <a:pt x="948" y="2471"/>
                  </a:cubicBezTo>
                  <a:lnTo>
                    <a:pt x="490" y="1389"/>
                  </a:lnTo>
                  <a:lnTo>
                    <a:pt x="34" y="306"/>
                  </a:lnTo>
                  <a:cubicBezTo>
                    <a:pt x="13" y="257"/>
                    <a:pt x="1" y="206"/>
                    <a:pt x="1" y="154"/>
                  </a:cubicBezTo>
                  <a:cubicBezTo>
                    <a:pt x="1" y="75"/>
                    <a:pt x="35" y="16"/>
                    <a:pt x="95" y="4"/>
                  </a:cubicBezTo>
                  <a:cubicBezTo>
                    <a:pt x="136" y="1"/>
                    <a:pt x="178" y="11"/>
                    <a:pt x="211" y="3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36"/>
            <p:cNvSpPr/>
            <p:nvPr/>
          </p:nvSpPr>
          <p:spPr>
            <a:xfrm>
              <a:off x="3368200" y="2247275"/>
              <a:ext cx="29925" cy="68125"/>
            </a:xfrm>
            <a:custGeom>
              <a:rect b="b" l="l" r="r" t="t"/>
              <a:pathLst>
                <a:path extrusionOk="0" h="2725" w="1197">
                  <a:moveTo>
                    <a:pt x="211" y="30"/>
                  </a:moveTo>
                  <a:cubicBezTo>
                    <a:pt x="288" y="74"/>
                    <a:pt x="363" y="166"/>
                    <a:pt x="401" y="272"/>
                  </a:cubicBezTo>
                  <a:lnTo>
                    <a:pt x="1174" y="2448"/>
                  </a:lnTo>
                  <a:lnTo>
                    <a:pt x="1197" y="2575"/>
                  </a:lnTo>
                  <a:cubicBezTo>
                    <a:pt x="1197" y="2661"/>
                    <a:pt x="1155" y="2721"/>
                    <a:pt x="1082" y="2724"/>
                  </a:cubicBezTo>
                  <a:lnTo>
                    <a:pt x="986" y="2699"/>
                  </a:lnTo>
                  <a:cubicBezTo>
                    <a:pt x="911" y="2654"/>
                    <a:pt x="834" y="2562"/>
                    <a:pt x="799" y="2459"/>
                  </a:cubicBezTo>
                  <a:lnTo>
                    <a:pt x="23" y="276"/>
                  </a:lnTo>
                  <a:lnTo>
                    <a:pt x="1" y="154"/>
                  </a:lnTo>
                  <a:cubicBezTo>
                    <a:pt x="1" y="67"/>
                    <a:pt x="42" y="3"/>
                    <a:pt x="115" y="0"/>
                  </a:cubicBezTo>
                  <a:cubicBezTo>
                    <a:pt x="148" y="2"/>
                    <a:pt x="182" y="12"/>
                    <a:pt x="21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36"/>
            <p:cNvSpPr/>
            <p:nvPr/>
          </p:nvSpPr>
          <p:spPr>
            <a:xfrm>
              <a:off x="3389175" y="2248050"/>
              <a:ext cx="26525" cy="68425"/>
            </a:xfrm>
            <a:custGeom>
              <a:rect b="b" l="l" r="r" t="t"/>
              <a:pathLst>
                <a:path extrusionOk="0" h="2737" w="1061">
                  <a:moveTo>
                    <a:pt x="214" y="36"/>
                  </a:moveTo>
                  <a:cubicBezTo>
                    <a:pt x="298" y="84"/>
                    <a:pt x="376" y="187"/>
                    <a:pt x="409" y="300"/>
                  </a:cubicBezTo>
                  <a:lnTo>
                    <a:pt x="1045" y="2480"/>
                  </a:lnTo>
                  <a:lnTo>
                    <a:pt x="1060" y="2580"/>
                  </a:lnTo>
                  <a:cubicBezTo>
                    <a:pt x="1060" y="2678"/>
                    <a:pt x="1010" y="2736"/>
                    <a:pt x="926" y="2728"/>
                  </a:cubicBezTo>
                  <a:lnTo>
                    <a:pt x="845" y="2699"/>
                  </a:lnTo>
                  <a:cubicBezTo>
                    <a:pt x="762" y="2650"/>
                    <a:pt x="682" y="2547"/>
                    <a:pt x="652" y="2437"/>
                  </a:cubicBezTo>
                  <a:lnTo>
                    <a:pt x="16" y="257"/>
                  </a:lnTo>
                  <a:lnTo>
                    <a:pt x="1" y="156"/>
                  </a:lnTo>
                  <a:cubicBezTo>
                    <a:pt x="1" y="60"/>
                    <a:pt x="51" y="0"/>
                    <a:pt x="132" y="7"/>
                  </a:cubicBezTo>
                  <a:cubicBezTo>
                    <a:pt x="160" y="11"/>
                    <a:pt x="189" y="21"/>
                    <a:pt x="214" y="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36"/>
            <p:cNvSpPr/>
            <p:nvPr/>
          </p:nvSpPr>
          <p:spPr>
            <a:xfrm>
              <a:off x="3662600" y="2774950"/>
              <a:ext cx="48225" cy="58425"/>
            </a:xfrm>
            <a:custGeom>
              <a:rect b="b" l="l" r="r" t="t"/>
              <a:pathLst>
                <a:path extrusionOk="0" h="2337" w="1929">
                  <a:moveTo>
                    <a:pt x="212" y="45"/>
                  </a:moveTo>
                  <a:cubicBezTo>
                    <a:pt x="249" y="66"/>
                    <a:pt x="281" y="94"/>
                    <a:pt x="307" y="126"/>
                  </a:cubicBezTo>
                  <a:lnTo>
                    <a:pt x="1815" y="1888"/>
                  </a:lnTo>
                  <a:cubicBezTo>
                    <a:pt x="1887" y="1969"/>
                    <a:pt x="1928" y="2082"/>
                    <a:pt x="1928" y="2169"/>
                  </a:cubicBezTo>
                  <a:lnTo>
                    <a:pt x="1906" y="2266"/>
                  </a:lnTo>
                  <a:cubicBezTo>
                    <a:pt x="1867" y="2331"/>
                    <a:pt x="1795" y="2337"/>
                    <a:pt x="1718" y="2293"/>
                  </a:cubicBezTo>
                  <a:lnTo>
                    <a:pt x="1619" y="2210"/>
                  </a:lnTo>
                  <a:lnTo>
                    <a:pt x="115" y="449"/>
                  </a:lnTo>
                  <a:cubicBezTo>
                    <a:pt x="42" y="364"/>
                    <a:pt x="1" y="257"/>
                    <a:pt x="1" y="169"/>
                  </a:cubicBezTo>
                  <a:lnTo>
                    <a:pt x="24" y="73"/>
                  </a:lnTo>
                  <a:cubicBezTo>
                    <a:pt x="62" y="7"/>
                    <a:pt x="136" y="0"/>
                    <a:pt x="212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36"/>
            <p:cNvSpPr/>
            <p:nvPr/>
          </p:nvSpPr>
          <p:spPr>
            <a:xfrm>
              <a:off x="3676675" y="2741875"/>
              <a:ext cx="51400" cy="52050"/>
            </a:xfrm>
            <a:custGeom>
              <a:rect b="b" l="l" r="r" t="t"/>
              <a:pathLst>
                <a:path extrusionOk="0" h="2082" w="2056">
                  <a:moveTo>
                    <a:pt x="214" y="54"/>
                  </a:moveTo>
                  <a:cubicBezTo>
                    <a:pt x="235" y="66"/>
                    <a:pt x="254" y="80"/>
                    <a:pt x="271" y="98"/>
                  </a:cubicBezTo>
                  <a:lnTo>
                    <a:pt x="1903" y="1588"/>
                  </a:lnTo>
                  <a:cubicBezTo>
                    <a:pt x="1994" y="1672"/>
                    <a:pt x="2055" y="1803"/>
                    <a:pt x="2055" y="1909"/>
                  </a:cubicBezTo>
                  <a:lnTo>
                    <a:pt x="2047" y="1970"/>
                  </a:lnTo>
                  <a:cubicBezTo>
                    <a:pt x="2021" y="2064"/>
                    <a:pt x="1935" y="2082"/>
                    <a:pt x="1845" y="2029"/>
                  </a:cubicBezTo>
                  <a:lnTo>
                    <a:pt x="1784" y="1984"/>
                  </a:lnTo>
                  <a:lnTo>
                    <a:pt x="153" y="498"/>
                  </a:lnTo>
                  <a:cubicBezTo>
                    <a:pt x="61" y="415"/>
                    <a:pt x="1" y="284"/>
                    <a:pt x="1" y="173"/>
                  </a:cubicBezTo>
                  <a:lnTo>
                    <a:pt x="8" y="112"/>
                  </a:lnTo>
                  <a:cubicBezTo>
                    <a:pt x="36" y="24"/>
                    <a:pt x="122" y="1"/>
                    <a:pt x="214" y="5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36"/>
            <p:cNvSpPr/>
            <p:nvPr/>
          </p:nvSpPr>
          <p:spPr>
            <a:xfrm>
              <a:off x="3411125" y="2251625"/>
              <a:ext cx="22625" cy="68200"/>
            </a:xfrm>
            <a:custGeom>
              <a:rect b="b" l="l" r="r" t="t"/>
              <a:pathLst>
                <a:path extrusionOk="0" h="2728" w="905">
                  <a:moveTo>
                    <a:pt x="216" y="49"/>
                  </a:moveTo>
                  <a:cubicBezTo>
                    <a:pt x="306" y="101"/>
                    <a:pt x="390" y="219"/>
                    <a:pt x="418" y="344"/>
                  </a:cubicBezTo>
                  <a:lnTo>
                    <a:pt x="893" y="2483"/>
                  </a:lnTo>
                  <a:lnTo>
                    <a:pt x="904" y="2560"/>
                  </a:lnTo>
                  <a:cubicBezTo>
                    <a:pt x="904" y="2664"/>
                    <a:pt x="843" y="2727"/>
                    <a:pt x="751" y="2705"/>
                  </a:cubicBezTo>
                  <a:lnTo>
                    <a:pt x="689" y="2678"/>
                  </a:lnTo>
                  <a:cubicBezTo>
                    <a:pt x="599" y="2625"/>
                    <a:pt x="514" y="2511"/>
                    <a:pt x="489" y="2390"/>
                  </a:cubicBezTo>
                  <a:lnTo>
                    <a:pt x="9" y="243"/>
                  </a:lnTo>
                  <a:lnTo>
                    <a:pt x="1" y="169"/>
                  </a:lnTo>
                  <a:cubicBezTo>
                    <a:pt x="1" y="65"/>
                    <a:pt x="59" y="1"/>
                    <a:pt x="154" y="24"/>
                  </a:cubicBezTo>
                  <a:cubicBezTo>
                    <a:pt x="176" y="30"/>
                    <a:pt x="196" y="38"/>
                    <a:pt x="216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36"/>
            <p:cNvSpPr/>
            <p:nvPr/>
          </p:nvSpPr>
          <p:spPr>
            <a:xfrm>
              <a:off x="3670475" y="2759450"/>
              <a:ext cx="49975" cy="55225"/>
            </a:xfrm>
            <a:custGeom>
              <a:rect b="b" l="l" r="r" t="t"/>
              <a:pathLst>
                <a:path extrusionOk="0" h="2209" w="1999">
                  <a:moveTo>
                    <a:pt x="214" y="49"/>
                  </a:moveTo>
                  <a:cubicBezTo>
                    <a:pt x="242" y="66"/>
                    <a:pt x="268" y="87"/>
                    <a:pt x="292" y="110"/>
                  </a:cubicBezTo>
                  <a:lnTo>
                    <a:pt x="1864" y="1734"/>
                  </a:lnTo>
                  <a:cubicBezTo>
                    <a:pt x="1949" y="1822"/>
                    <a:pt x="1998" y="1943"/>
                    <a:pt x="1998" y="2039"/>
                  </a:cubicBezTo>
                  <a:lnTo>
                    <a:pt x="1983" y="2119"/>
                  </a:lnTo>
                  <a:cubicBezTo>
                    <a:pt x="1952" y="2197"/>
                    <a:pt x="1871" y="2208"/>
                    <a:pt x="1788" y="2159"/>
                  </a:cubicBezTo>
                  <a:lnTo>
                    <a:pt x="1707" y="2101"/>
                  </a:lnTo>
                  <a:lnTo>
                    <a:pt x="134" y="471"/>
                  </a:lnTo>
                  <a:cubicBezTo>
                    <a:pt x="49" y="389"/>
                    <a:pt x="1" y="268"/>
                    <a:pt x="1" y="172"/>
                  </a:cubicBezTo>
                  <a:lnTo>
                    <a:pt x="16" y="88"/>
                  </a:lnTo>
                  <a:cubicBezTo>
                    <a:pt x="49" y="13"/>
                    <a:pt x="129" y="0"/>
                    <a:pt x="21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9" name="Google Shape;1379;p36"/>
            <p:cNvSpPr/>
            <p:nvPr/>
          </p:nvSpPr>
          <p:spPr>
            <a:xfrm>
              <a:off x="3681200" y="2722925"/>
              <a:ext cx="52250" cy="48275"/>
            </a:xfrm>
            <a:custGeom>
              <a:rect b="b" l="l" r="r" t="t"/>
              <a:pathLst>
                <a:path extrusionOk="0" h="1931" w="2090">
                  <a:moveTo>
                    <a:pt x="216" y="59"/>
                  </a:moveTo>
                  <a:cubicBezTo>
                    <a:pt x="228" y="67"/>
                    <a:pt x="241" y="76"/>
                    <a:pt x="253" y="84"/>
                  </a:cubicBezTo>
                  <a:lnTo>
                    <a:pt x="1919" y="1415"/>
                  </a:lnTo>
                  <a:cubicBezTo>
                    <a:pt x="2018" y="1495"/>
                    <a:pt x="2089" y="1637"/>
                    <a:pt x="2089" y="1751"/>
                  </a:cubicBezTo>
                  <a:lnTo>
                    <a:pt x="2085" y="1797"/>
                  </a:lnTo>
                  <a:cubicBezTo>
                    <a:pt x="2067" y="1900"/>
                    <a:pt x="1975" y="1931"/>
                    <a:pt x="1876" y="1872"/>
                  </a:cubicBezTo>
                  <a:lnTo>
                    <a:pt x="1837" y="1847"/>
                  </a:lnTo>
                  <a:lnTo>
                    <a:pt x="172" y="516"/>
                  </a:lnTo>
                  <a:cubicBezTo>
                    <a:pt x="69" y="435"/>
                    <a:pt x="1" y="294"/>
                    <a:pt x="1" y="180"/>
                  </a:cubicBezTo>
                  <a:lnTo>
                    <a:pt x="5" y="134"/>
                  </a:lnTo>
                  <a:cubicBezTo>
                    <a:pt x="25" y="28"/>
                    <a:pt x="112" y="0"/>
                    <a:pt x="216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0" name="Google Shape;1380;p36"/>
            <p:cNvSpPr/>
            <p:nvPr/>
          </p:nvSpPr>
          <p:spPr>
            <a:xfrm>
              <a:off x="3433600" y="2257975"/>
              <a:ext cx="18775" cy="67525"/>
            </a:xfrm>
            <a:custGeom>
              <a:rect b="b" l="l" r="r" t="t"/>
              <a:pathLst>
                <a:path extrusionOk="0" h="2701" w="751">
                  <a:moveTo>
                    <a:pt x="214" y="55"/>
                  </a:moveTo>
                  <a:cubicBezTo>
                    <a:pt x="312" y="112"/>
                    <a:pt x="401" y="244"/>
                    <a:pt x="421" y="372"/>
                  </a:cubicBezTo>
                  <a:lnTo>
                    <a:pt x="747" y="2475"/>
                  </a:lnTo>
                  <a:lnTo>
                    <a:pt x="751" y="2525"/>
                  </a:lnTo>
                  <a:cubicBezTo>
                    <a:pt x="751" y="2639"/>
                    <a:pt x="681" y="2700"/>
                    <a:pt x="578" y="2667"/>
                  </a:cubicBezTo>
                  <a:lnTo>
                    <a:pt x="540" y="2650"/>
                  </a:lnTo>
                  <a:cubicBezTo>
                    <a:pt x="440" y="2593"/>
                    <a:pt x="349" y="2456"/>
                    <a:pt x="331" y="2331"/>
                  </a:cubicBezTo>
                  <a:lnTo>
                    <a:pt x="4" y="225"/>
                  </a:lnTo>
                  <a:lnTo>
                    <a:pt x="1" y="173"/>
                  </a:lnTo>
                  <a:cubicBezTo>
                    <a:pt x="1" y="60"/>
                    <a:pt x="73" y="0"/>
                    <a:pt x="172" y="37"/>
                  </a:cubicBezTo>
                  <a:cubicBezTo>
                    <a:pt x="186" y="41"/>
                    <a:pt x="200" y="48"/>
                    <a:pt x="214" y="5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36"/>
            <p:cNvSpPr/>
            <p:nvPr/>
          </p:nvSpPr>
          <p:spPr>
            <a:xfrm>
              <a:off x="3684000" y="2702525"/>
              <a:ext cx="52775" cy="44300"/>
            </a:xfrm>
            <a:custGeom>
              <a:rect b="b" l="l" r="r" t="t"/>
              <a:pathLst>
                <a:path extrusionOk="0" h="1772" w="2111">
                  <a:moveTo>
                    <a:pt x="207" y="64"/>
                  </a:moveTo>
                  <a:cubicBezTo>
                    <a:pt x="216" y="68"/>
                    <a:pt x="226" y="73"/>
                    <a:pt x="235" y="80"/>
                  </a:cubicBezTo>
                  <a:lnTo>
                    <a:pt x="1920" y="1233"/>
                  </a:lnTo>
                  <a:cubicBezTo>
                    <a:pt x="2031" y="1311"/>
                    <a:pt x="2111" y="1462"/>
                    <a:pt x="2109" y="1584"/>
                  </a:cubicBezTo>
                  <a:lnTo>
                    <a:pt x="2109" y="1607"/>
                  </a:lnTo>
                  <a:cubicBezTo>
                    <a:pt x="2098" y="1728"/>
                    <a:pt x="2005" y="1771"/>
                    <a:pt x="1900" y="1710"/>
                  </a:cubicBezTo>
                  <a:lnTo>
                    <a:pt x="1877" y="1692"/>
                  </a:lnTo>
                  <a:lnTo>
                    <a:pt x="191" y="539"/>
                  </a:lnTo>
                  <a:cubicBezTo>
                    <a:pt x="81" y="466"/>
                    <a:pt x="0" y="310"/>
                    <a:pt x="2" y="188"/>
                  </a:cubicBezTo>
                  <a:lnTo>
                    <a:pt x="2" y="165"/>
                  </a:lnTo>
                  <a:cubicBezTo>
                    <a:pt x="12" y="47"/>
                    <a:pt x="98" y="1"/>
                    <a:pt x="207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36"/>
            <p:cNvSpPr/>
            <p:nvPr/>
          </p:nvSpPr>
          <p:spPr>
            <a:xfrm>
              <a:off x="3456475" y="2267200"/>
              <a:ext cx="14875" cy="66150"/>
            </a:xfrm>
            <a:custGeom>
              <a:rect b="b" l="l" r="r" t="t"/>
              <a:pathLst>
                <a:path extrusionOk="0" h="2646" w="595">
                  <a:moveTo>
                    <a:pt x="214" y="61"/>
                  </a:moveTo>
                  <a:cubicBezTo>
                    <a:pt x="322" y="123"/>
                    <a:pt x="414" y="268"/>
                    <a:pt x="424" y="398"/>
                  </a:cubicBezTo>
                  <a:lnTo>
                    <a:pt x="594" y="2437"/>
                  </a:lnTo>
                  <a:lnTo>
                    <a:pt x="594" y="2464"/>
                  </a:lnTo>
                  <a:cubicBezTo>
                    <a:pt x="594" y="2586"/>
                    <a:pt x="513" y="2645"/>
                    <a:pt x="402" y="2595"/>
                  </a:cubicBezTo>
                  <a:lnTo>
                    <a:pt x="380" y="2585"/>
                  </a:lnTo>
                  <a:cubicBezTo>
                    <a:pt x="272" y="2524"/>
                    <a:pt x="182" y="2375"/>
                    <a:pt x="170" y="2245"/>
                  </a:cubicBezTo>
                  <a:lnTo>
                    <a:pt x="5" y="208"/>
                  </a:lnTo>
                  <a:lnTo>
                    <a:pt x="0" y="181"/>
                  </a:lnTo>
                  <a:cubicBezTo>
                    <a:pt x="0" y="58"/>
                    <a:pt x="85" y="1"/>
                    <a:pt x="193" y="49"/>
                  </a:cubicBezTo>
                  <a:cubicBezTo>
                    <a:pt x="200" y="52"/>
                    <a:pt x="207" y="56"/>
                    <a:pt x="214" y="6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36"/>
            <p:cNvSpPr/>
            <p:nvPr/>
          </p:nvSpPr>
          <p:spPr>
            <a:xfrm>
              <a:off x="3324050" y="2337450"/>
              <a:ext cx="324400" cy="470800"/>
            </a:xfrm>
            <a:custGeom>
              <a:rect b="b" l="l" r="r" t="t"/>
              <a:pathLst>
                <a:path extrusionOk="0" h="18832" w="12976">
                  <a:moveTo>
                    <a:pt x="5947" y="1591"/>
                  </a:moveTo>
                  <a:lnTo>
                    <a:pt x="5943" y="2840"/>
                  </a:lnTo>
                  <a:cubicBezTo>
                    <a:pt x="3230" y="1598"/>
                    <a:pt x="1106" y="3010"/>
                    <a:pt x="1096" y="6215"/>
                  </a:cubicBezTo>
                  <a:cubicBezTo>
                    <a:pt x="1086" y="9634"/>
                    <a:pt x="3494" y="13802"/>
                    <a:pt x="6468" y="15520"/>
                  </a:cubicBezTo>
                  <a:cubicBezTo>
                    <a:pt x="9449" y="17240"/>
                    <a:pt x="11867" y="15857"/>
                    <a:pt x="11877" y="12439"/>
                  </a:cubicBezTo>
                  <a:cubicBezTo>
                    <a:pt x="11885" y="9283"/>
                    <a:pt x="9844" y="5500"/>
                    <a:pt x="7195" y="3581"/>
                  </a:cubicBezTo>
                  <a:lnTo>
                    <a:pt x="7197" y="2322"/>
                  </a:lnTo>
                  <a:cubicBezTo>
                    <a:pt x="10451" y="4600"/>
                    <a:pt x="12975" y="9222"/>
                    <a:pt x="12964" y="13066"/>
                  </a:cubicBezTo>
                  <a:cubicBezTo>
                    <a:pt x="12952" y="17174"/>
                    <a:pt x="10044" y="18832"/>
                    <a:pt x="6465" y="16766"/>
                  </a:cubicBezTo>
                  <a:cubicBezTo>
                    <a:pt x="2891" y="14701"/>
                    <a:pt x="0" y="9696"/>
                    <a:pt x="13" y="5589"/>
                  </a:cubicBezTo>
                  <a:cubicBezTo>
                    <a:pt x="24" y="1697"/>
                    <a:pt x="2631" y="1"/>
                    <a:pt x="5947" y="1591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36"/>
            <p:cNvSpPr/>
            <p:nvPr/>
          </p:nvSpPr>
          <p:spPr>
            <a:xfrm>
              <a:off x="3684950" y="2680925"/>
              <a:ext cx="52950" cy="40075"/>
            </a:xfrm>
            <a:custGeom>
              <a:rect b="b" l="l" r="r" t="t"/>
              <a:pathLst>
                <a:path extrusionOk="0" h="1603" w="2118">
                  <a:moveTo>
                    <a:pt x="1908" y="1046"/>
                  </a:moveTo>
                  <a:cubicBezTo>
                    <a:pt x="2023" y="1113"/>
                    <a:pt x="2117" y="1277"/>
                    <a:pt x="2117" y="1413"/>
                  </a:cubicBezTo>
                  <a:cubicBezTo>
                    <a:pt x="2117" y="1548"/>
                    <a:pt x="2021" y="1602"/>
                    <a:pt x="1907" y="1537"/>
                  </a:cubicBezTo>
                  <a:lnTo>
                    <a:pt x="209" y="557"/>
                  </a:lnTo>
                  <a:cubicBezTo>
                    <a:pt x="95" y="491"/>
                    <a:pt x="0" y="325"/>
                    <a:pt x="0" y="190"/>
                  </a:cubicBezTo>
                  <a:cubicBezTo>
                    <a:pt x="0" y="55"/>
                    <a:pt x="96" y="1"/>
                    <a:pt x="211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36"/>
            <p:cNvSpPr/>
            <p:nvPr/>
          </p:nvSpPr>
          <p:spPr>
            <a:xfrm>
              <a:off x="3479750" y="2278875"/>
              <a:ext cx="10750" cy="64500"/>
            </a:xfrm>
            <a:custGeom>
              <a:rect b="b" l="l" r="r" t="t"/>
              <a:pathLst>
                <a:path extrusionOk="0" h="2580" w="430">
                  <a:moveTo>
                    <a:pt x="211" y="69"/>
                  </a:moveTo>
                  <a:cubicBezTo>
                    <a:pt x="329" y="137"/>
                    <a:pt x="424" y="302"/>
                    <a:pt x="424" y="434"/>
                  </a:cubicBezTo>
                  <a:lnTo>
                    <a:pt x="430" y="2391"/>
                  </a:lnTo>
                  <a:cubicBezTo>
                    <a:pt x="430" y="2522"/>
                    <a:pt x="338" y="2579"/>
                    <a:pt x="219" y="2515"/>
                  </a:cubicBezTo>
                  <a:cubicBezTo>
                    <a:pt x="101" y="2447"/>
                    <a:pt x="6" y="2283"/>
                    <a:pt x="6" y="2146"/>
                  </a:cubicBezTo>
                  <a:lnTo>
                    <a:pt x="1" y="193"/>
                  </a:lnTo>
                  <a:cubicBezTo>
                    <a:pt x="1" y="58"/>
                    <a:pt x="93" y="1"/>
                    <a:pt x="211" y="6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36"/>
            <p:cNvSpPr/>
            <p:nvPr/>
          </p:nvSpPr>
          <p:spPr>
            <a:xfrm>
              <a:off x="3499050" y="2293225"/>
              <a:ext cx="14400" cy="61925"/>
            </a:xfrm>
            <a:custGeom>
              <a:rect b="b" l="l" r="r" t="t"/>
              <a:pathLst>
                <a:path extrusionOk="0" h="2477" w="576">
                  <a:moveTo>
                    <a:pt x="360" y="65"/>
                  </a:moveTo>
                  <a:cubicBezTo>
                    <a:pt x="367" y="69"/>
                    <a:pt x="374" y="73"/>
                    <a:pt x="381" y="79"/>
                  </a:cubicBezTo>
                  <a:cubicBezTo>
                    <a:pt x="491" y="156"/>
                    <a:pt x="575" y="309"/>
                    <a:pt x="575" y="432"/>
                  </a:cubicBezTo>
                  <a:lnTo>
                    <a:pt x="575" y="454"/>
                  </a:lnTo>
                  <a:lnTo>
                    <a:pt x="425" y="2316"/>
                  </a:lnTo>
                  <a:cubicBezTo>
                    <a:pt x="416" y="2439"/>
                    <a:pt x="321" y="2477"/>
                    <a:pt x="214" y="2414"/>
                  </a:cubicBezTo>
                  <a:lnTo>
                    <a:pt x="195" y="2403"/>
                  </a:lnTo>
                  <a:cubicBezTo>
                    <a:pt x="84" y="2330"/>
                    <a:pt x="1" y="2173"/>
                    <a:pt x="1" y="2050"/>
                  </a:cubicBezTo>
                  <a:lnTo>
                    <a:pt x="1" y="2028"/>
                  </a:lnTo>
                  <a:lnTo>
                    <a:pt x="151" y="170"/>
                  </a:lnTo>
                  <a:cubicBezTo>
                    <a:pt x="162" y="48"/>
                    <a:pt x="249" y="1"/>
                    <a:pt x="360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7" name="Google Shape;1387;p36"/>
            <p:cNvSpPr/>
            <p:nvPr/>
          </p:nvSpPr>
          <p:spPr>
            <a:xfrm>
              <a:off x="3682175" y="2640400"/>
              <a:ext cx="52525" cy="31050"/>
            </a:xfrm>
            <a:custGeom>
              <a:rect b="b" l="l" r="r" t="t"/>
              <a:pathLst>
                <a:path extrusionOk="0" h="1242" w="2101">
                  <a:moveTo>
                    <a:pt x="1888" y="696"/>
                  </a:moveTo>
                  <a:cubicBezTo>
                    <a:pt x="1989" y="755"/>
                    <a:pt x="2079" y="890"/>
                    <a:pt x="2096" y="1017"/>
                  </a:cubicBezTo>
                  <a:lnTo>
                    <a:pt x="2100" y="1064"/>
                  </a:lnTo>
                  <a:cubicBezTo>
                    <a:pt x="2100" y="1177"/>
                    <a:pt x="2026" y="1241"/>
                    <a:pt x="1920" y="1201"/>
                  </a:cubicBezTo>
                  <a:lnTo>
                    <a:pt x="249" y="562"/>
                  </a:lnTo>
                  <a:lnTo>
                    <a:pt x="210" y="544"/>
                  </a:lnTo>
                  <a:cubicBezTo>
                    <a:pt x="111" y="487"/>
                    <a:pt x="20" y="350"/>
                    <a:pt x="1" y="216"/>
                  </a:cubicBezTo>
                  <a:lnTo>
                    <a:pt x="1" y="177"/>
                  </a:lnTo>
                  <a:cubicBezTo>
                    <a:pt x="1" y="63"/>
                    <a:pt x="75" y="0"/>
                    <a:pt x="178" y="38"/>
                  </a:cubicBezTo>
                  <a:lnTo>
                    <a:pt x="1853" y="681"/>
                  </a:lnTo>
                  <a:cubicBezTo>
                    <a:pt x="1865" y="685"/>
                    <a:pt x="1877" y="690"/>
                    <a:pt x="1888" y="69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8" name="Google Shape;1388;p36"/>
            <p:cNvSpPr/>
            <p:nvPr/>
          </p:nvSpPr>
          <p:spPr>
            <a:xfrm>
              <a:off x="3678150" y="2616625"/>
              <a:ext cx="51550" cy="25750"/>
            </a:xfrm>
            <a:custGeom>
              <a:rect b="b" l="l" r="r" t="t"/>
              <a:pathLst>
                <a:path extrusionOk="0" h="1030" w="2062">
                  <a:moveTo>
                    <a:pt x="1853" y="493"/>
                  </a:moveTo>
                  <a:cubicBezTo>
                    <a:pt x="1946" y="546"/>
                    <a:pt x="2033" y="670"/>
                    <a:pt x="2058" y="795"/>
                  </a:cubicBezTo>
                  <a:lnTo>
                    <a:pt x="2062" y="859"/>
                  </a:lnTo>
                  <a:cubicBezTo>
                    <a:pt x="2062" y="968"/>
                    <a:pt x="2001" y="1029"/>
                    <a:pt x="1904" y="1004"/>
                  </a:cubicBezTo>
                  <a:lnTo>
                    <a:pt x="266" y="560"/>
                  </a:lnTo>
                  <a:lnTo>
                    <a:pt x="214" y="537"/>
                  </a:lnTo>
                  <a:cubicBezTo>
                    <a:pt x="119" y="483"/>
                    <a:pt x="35" y="363"/>
                    <a:pt x="9" y="239"/>
                  </a:cubicBezTo>
                  <a:lnTo>
                    <a:pt x="0" y="169"/>
                  </a:lnTo>
                  <a:cubicBezTo>
                    <a:pt x="0" y="65"/>
                    <a:pt x="66" y="1"/>
                    <a:pt x="162" y="30"/>
                  </a:cubicBezTo>
                  <a:lnTo>
                    <a:pt x="1800" y="471"/>
                  </a:lnTo>
                  <a:cubicBezTo>
                    <a:pt x="1818" y="476"/>
                    <a:pt x="1836" y="483"/>
                    <a:pt x="1853" y="493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9" name="Google Shape;1389;p36"/>
            <p:cNvSpPr/>
            <p:nvPr/>
          </p:nvSpPr>
          <p:spPr>
            <a:xfrm>
              <a:off x="3536800" y="2329475"/>
              <a:ext cx="22225" cy="55025"/>
            </a:xfrm>
            <a:custGeom>
              <a:rect b="b" l="l" r="r" t="t"/>
              <a:pathLst>
                <a:path extrusionOk="0" h="2201" w="889">
                  <a:moveTo>
                    <a:pt x="676" y="52"/>
                  </a:moveTo>
                  <a:cubicBezTo>
                    <a:pt x="696" y="63"/>
                    <a:pt x="714" y="77"/>
                    <a:pt x="732" y="93"/>
                  </a:cubicBezTo>
                  <a:cubicBezTo>
                    <a:pt x="827" y="179"/>
                    <a:pt x="888" y="310"/>
                    <a:pt x="887" y="416"/>
                  </a:cubicBezTo>
                  <a:lnTo>
                    <a:pt x="880" y="477"/>
                  </a:lnTo>
                  <a:lnTo>
                    <a:pt x="416" y="2089"/>
                  </a:lnTo>
                  <a:cubicBezTo>
                    <a:pt x="389" y="2178"/>
                    <a:pt x="306" y="2200"/>
                    <a:pt x="209" y="2145"/>
                  </a:cubicBezTo>
                  <a:lnTo>
                    <a:pt x="152" y="2103"/>
                  </a:lnTo>
                  <a:cubicBezTo>
                    <a:pt x="62" y="2025"/>
                    <a:pt x="0" y="1888"/>
                    <a:pt x="0" y="1784"/>
                  </a:cubicBezTo>
                  <a:lnTo>
                    <a:pt x="9" y="1722"/>
                  </a:lnTo>
                  <a:lnTo>
                    <a:pt x="472" y="109"/>
                  </a:lnTo>
                  <a:cubicBezTo>
                    <a:pt x="498" y="19"/>
                    <a:pt x="584" y="1"/>
                    <a:pt x="676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0" name="Google Shape;1390;p36"/>
            <p:cNvSpPr/>
            <p:nvPr/>
          </p:nvSpPr>
          <p:spPr>
            <a:xfrm>
              <a:off x="3125350" y="2083000"/>
              <a:ext cx="720475" cy="1010775"/>
            </a:xfrm>
            <a:custGeom>
              <a:rect b="b" l="l" r="r" t="t"/>
              <a:pathLst>
                <a:path extrusionOk="0" h="40431" w="28819">
                  <a:moveTo>
                    <a:pt x="27800" y="29004"/>
                  </a:moveTo>
                  <a:lnTo>
                    <a:pt x="28818" y="29592"/>
                  </a:lnTo>
                  <a:cubicBezTo>
                    <a:pt x="28028" y="37482"/>
                    <a:pt x="21871" y="40430"/>
                    <a:pt x="14418" y="36126"/>
                  </a:cubicBezTo>
                  <a:cubicBezTo>
                    <a:pt x="6442" y="31520"/>
                    <a:pt x="0" y="20364"/>
                    <a:pt x="27" y="11199"/>
                  </a:cubicBezTo>
                  <a:cubicBezTo>
                    <a:pt x="48" y="3831"/>
                    <a:pt x="4242" y="0"/>
                    <a:pt x="10031" y="1174"/>
                  </a:cubicBezTo>
                  <a:lnTo>
                    <a:pt x="10028" y="2353"/>
                  </a:lnTo>
                  <a:cubicBezTo>
                    <a:pt x="4783" y="1444"/>
                    <a:pt x="1000" y="5014"/>
                    <a:pt x="980" y="11750"/>
                  </a:cubicBezTo>
                  <a:cubicBezTo>
                    <a:pt x="956" y="20275"/>
                    <a:pt x="6971" y="30699"/>
                    <a:pt x="14391" y="34983"/>
                  </a:cubicBezTo>
                  <a:cubicBezTo>
                    <a:pt x="21294" y="38968"/>
                    <a:pt x="27013" y="36260"/>
                    <a:pt x="27800" y="2900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1" name="Google Shape;1391;p36"/>
            <p:cNvSpPr/>
            <p:nvPr/>
          </p:nvSpPr>
          <p:spPr>
            <a:xfrm>
              <a:off x="3672400" y="2592625"/>
              <a:ext cx="50400" cy="19950"/>
            </a:xfrm>
            <a:custGeom>
              <a:rect b="b" l="l" r="r" t="t"/>
              <a:pathLst>
                <a:path extrusionOk="0" h="798" w="2016">
                  <a:moveTo>
                    <a:pt x="1805" y="275"/>
                  </a:moveTo>
                  <a:cubicBezTo>
                    <a:pt x="1892" y="325"/>
                    <a:pt x="1973" y="432"/>
                    <a:pt x="2005" y="547"/>
                  </a:cubicBezTo>
                  <a:lnTo>
                    <a:pt x="2016" y="642"/>
                  </a:lnTo>
                  <a:cubicBezTo>
                    <a:pt x="2016" y="738"/>
                    <a:pt x="1963" y="798"/>
                    <a:pt x="1878" y="789"/>
                  </a:cubicBezTo>
                  <a:lnTo>
                    <a:pt x="286" y="551"/>
                  </a:lnTo>
                  <a:lnTo>
                    <a:pt x="214" y="526"/>
                  </a:lnTo>
                  <a:cubicBezTo>
                    <a:pt x="126" y="476"/>
                    <a:pt x="45" y="368"/>
                    <a:pt x="16" y="254"/>
                  </a:cubicBezTo>
                  <a:lnTo>
                    <a:pt x="0" y="158"/>
                  </a:lnTo>
                  <a:cubicBezTo>
                    <a:pt x="0" y="62"/>
                    <a:pt x="55" y="0"/>
                    <a:pt x="142" y="11"/>
                  </a:cubicBezTo>
                  <a:lnTo>
                    <a:pt x="1732" y="247"/>
                  </a:lnTo>
                  <a:cubicBezTo>
                    <a:pt x="1758" y="253"/>
                    <a:pt x="1783" y="261"/>
                    <a:pt x="1805" y="2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2" name="Google Shape;1392;p36"/>
            <p:cNvSpPr/>
            <p:nvPr/>
          </p:nvSpPr>
          <p:spPr>
            <a:xfrm>
              <a:off x="3555000" y="2350575"/>
              <a:ext cx="25900" cy="51350"/>
            </a:xfrm>
            <a:custGeom>
              <a:rect b="b" l="l" r="r" t="t"/>
              <a:pathLst>
                <a:path extrusionOk="0" h="2054" w="1036">
                  <a:moveTo>
                    <a:pt x="824" y="49"/>
                  </a:moveTo>
                  <a:cubicBezTo>
                    <a:pt x="852" y="66"/>
                    <a:pt x="877" y="85"/>
                    <a:pt x="899" y="109"/>
                  </a:cubicBezTo>
                  <a:cubicBezTo>
                    <a:pt x="983" y="192"/>
                    <a:pt x="1036" y="319"/>
                    <a:pt x="1036" y="417"/>
                  </a:cubicBezTo>
                  <a:lnTo>
                    <a:pt x="1020" y="495"/>
                  </a:lnTo>
                  <a:lnTo>
                    <a:pt x="408" y="1960"/>
                  </a:lnTo>
                  <a:cubicBezTo>
                    <a:pt x="378" y="2038"/>
                    <a:pt x="297" y="2053"/>
                    <a:pt x="209" y="2003"/>
                  </a:cubicBezTo>
                  <a:lnTo>
                    <a:pt x="138" y="1943"/>
                  </a:lnTo>
                  <a:cubicBezTo>
                    <a:pt x="50" y="1858"/>
                    <a:pt x="0" y="1737"/>
                    <a:pt x="0" y="1637"/>
                  </a:cubicBezTo>
                  <a:lnTo>
                    <a:pt x="13" y="1556"/>
                  </a:lnTo>
                  <a:lnTo>
                    <a:pt x="316" y="827"/>
                  </a:lnTo>
                  <a:lnTo>
                    <a:pt x="625" y="91"/>
                  </a:lnTo>
                  <a:cubicBezTo>
                    <a:pt x="657" y="11"/>
                    <a:pt x="739" y="0"/>
                    <a:pt x="824" y="4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36"/>
            <p:cNvSpPr/>
            <p:nvPr/>
          </p:nvSpPr>
          <p:spPr>
            <a:xfrm>
              <a:off x="3664925" y="2568100"/>
              <a:ext cx="48925" cy="14625"/>
            </a:xfrm>
            <a:custGeom>
              <a:rect b="b" l="l" r="r" t="t"/>
              <a:pathLst>
                <a:path extrusionOk="0" h="585" w="1957">
                  <a:moveTo>
                    <a:pt x="1742" y="64"/>
                  </a:moveTo>
                  <a:cubicBezTo>
                    <a:pt x="1821" y="112"/>
                    <a:pt x="1897" y="206"/>
                    <a:pt x="1933" y="312"/>
                  </a:cubicBezTo>
                  <a:lnTo>
                    <a:pt x="1957" y="431"/>
                  </a:lnTo>
                  <a:cubicBezTo>
                    <a:pt x="1957" y="523"/>
                    <a:pt x="1909" y="584"/>
                    <a:pt x="1834" y="584"/>
                  </a:cubicBezTo>
                  <a:lnTo>
                    <a:pt x="306" y="549"/>
                  </a:lnTo>
                  <a:lnTo>
                    <a:pt x="214" y="519"/>
                  </a:lnTo>
                  <a:cubicBezTo>
                    <a:pt x="135" y="473"/>
                    <a:pt x="62" y="382"/>
                    <a:pt x="23" y="272"/>
                  </a:cubicBezTo>
                  <a:lnTo>
                    <a:pt x="1" y="153"/>
                  </a:lnTo>
                  <a:cubicBezTo>
                    <a:pt x="1" y="61"/>
                    <a:pt x="47" y="0"/>
                    <a:pt x="124" y="6"/>
                  </a:cubicBezTo>
                  <a:lnTo>
                    <a:pt x="1651" y="36"/>
                  </a:lnTo>
                  <a:cubicBezTo>
                    <a:pt x="1683" y="38"/>
                    <a:pt x="1714" y="47"/>
                    <a:pt x="1742" y="6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36"/>
            <p:cNvSpPr/>
            <p:nvPr/>
          </p:nvSpPr>
          <p:spPr>
            <a:xfrm>
              <a:off x="3655800" y="2539225"/>
              <a:ext cx="46925" cy="17950"/>
            </a:xfrm>
            <a:custGeom>
              <a:rect b="b" l="l" r="r" t="t"/>
              <a:pathLst>
                <a:path extrusionOk="0" h="718" w="1877">
                  <a:moveTo>
                    <a:pt x="1668" y="31"/>
                  </a:moveTo>
                  <a:cubicBezTo>
                    <a:pt x="1738" y="72"/>
                    <a:pt x="1807" y="153"/>
                    <a:pt x="1846" y="250"/>
                  </a:cubicBezTo>
                  <a:lnTo>
                    <a:pt x="1877" y="395"/>
                  </a:lnTo>
                  <a:cubicBezTo>
                    <a:pt x="1877" y="478"/>
                    <a:pt x="1838" y="535"/>
                    <a:pt x="1772" y="546"/>
                  </a:cubicBezTo>
                  <a:lnTo>
                    <a:pt x="320" y="717"/>
                  </a:lnTo>
                  <a:lnTo>
                    <a:pt x="210" y="688"/>
                  </a:lnTo>
                  <a:cubicBezTo>
                    <a:pt x="140" y="649"/>
                    <a:pt x="69" y="563"/>
                    <a:pt x="30" y="466"/>
                  </a:cubicBezTo>
                  <a:lnTo>
                    <a:pt x="1" y="321"/>
                  </a:lnTo>
                  <a:cubicBezTo>
                    <a:pt x="1" y="238"/>
                    <a:pt x="36" y="179"/>
                    <a:pt x="104" y="175"/>
                  </a:cubicBezTo>
                  <a:lnTo>
                    <a:pt x="1556" y="4"/>
                  </a:lnTo>
                  <a:cubicBezTo>
                    <a:pt x="1595" y="1"/>
                    <a:pt x="1634" y="11"/>
                    <a:pt x="1668" y="3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36"/>
            <p:cNvSpPr/>
            <p:nvPr/>
          </p:nvSpPr>
          <p:spPr>
            <a:xfrm>
              <a:off x="3589200" y="2398475"/>
              <a:ext cx="33150" cy="42725"/>
            </a:xfrm>
            <a:custGeom>
              <a:rect b="b" l="l" r="r" t="t"/>
              <a:pathLst>
                <a:path extrusionOk="0" h="1709" w="1326">
                  <a:moveTo>
                    <a:pt x="1116" y="41"/>
                  </a:moveTo>
                  <a:cubicBezTo>
                    <a:pt x="1159" y="68"/>
                    <a:pt x="1197" y="101"/>
                    <a:pt x="1226" y="141"/>
                  </a:cubicBezTo>
                  <a:cubicBezTo>
                    <a:pt x="1292" y="227"/>
                    <a:pt x="1325" y="325"/>
                    <a:pt x="1325" y="409"/>
                  </a:cubicBezTo>
                  <a:cubicBezTo>
                    <a:pt x="1325" y="452"/>
                    <a:pt x="1317" y="493"/>
                    <a:pt x="1294" y="519"/>
                  </a:cubicBezTo>
                  <a:lnTo>
                    <a:pt x="390" y="1655"/>
                  </a:lnTo>
                  <a:cubicBezTo>
                    <a:pt x="351" y="1708"/>
                    <a:pt x="282" y="1708"/>
                    <a:pt x="210" y="1666"/>
                  </a:cubicBezTo>
                  <a:cubicBezTo>
                    <a:pt x="167" y="1640"/>
                    <a:pt x="129" y="1605"/>
                    <a:pt x="98" y="1563"/>
                  </a:cubicBezTo>
                  <a:cubicBezTo>
                    <a:pt x="39" y="1488"/>
                    <a:pt x="4" y="1396"/>
                    <a:pt x="1" y="1300"/>
                  </a:cubicBezTo>
                  <a:cubicBezTo>
                    <a:pt x="1" y="1255"/>
                    <a:pt x="8" y="1216"/>
                    <a:pt x="32" y="1190"/>
                  </a:cubicBezTo>
                  <a:lnTo>
                    <a:pt x="936" y="54"/>
                  </a:lnTo>
                  <a:cubicBezTo>
                    <a:pt x="975" y="2"/>
                    <a:pt x="1045" y="1"/>
                    <a:pt x="111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36"/>
            <p:cNvSpPr/>
            <p:nvPr/>
          </p:nvSpPr>
          <p:spPr>
            <a:xfrm>
              <a:off x="3645200" y="2509500"/>
              <a:ext cx="44650" cy="23300"/>
            </a:xfrm>
            <a:custGeom>
              <a:rect b="b" l="l" r="r" t="t"/>
              <a:pathLst>
                <a:path extrusionOk="0" h="932" w="1786">
                  <a:moveTo>
                    <a:pt x="1578" y="34"/>
                  </a:moveTo>
                  <a:cubicBezTo>
                    <a:pt x="1612" y="55"/>
                    <a:pt x="1644" y="82"/>
                    <a:pt x="1671" y="114"/>
                  </a:cubicBezTo>
                  <a:cubicBezTo>
                    <a:pt x="1743" y="199"/>
                    <a:pt x="1785" y="306"/>
                    <a:pt x="1785" y="398"/>
                  </a:cubicBezTo>
                  <a:cubicBezTo>
                    <a:pt x="1785" y="482"/>
                    <a:pt x="1755" y="535"/>
                    <a:pt x="1700" y="551"/>
                  </a:cubicBezTo>
                  <a:lnTo>
                    <a:pt x="347" y="921"/>
                  </a:lnTo>
                  <a:lnTo>
                    <a:pt x="342" y="922"/>
                  </a:lnTo>
                  <a:lnTo>
                    <a:pt x="340" y="925"/>
                  </a:lnTo>
                  <a:cubicBezTo>
                    <a:pt x="294" y="932"/>
                    <a:pt x="248" y="922"/>
                    <a:pt x="210" y="898"/>
                  </a:cubicBezTo>
                  <a:cubicBezTo>
                    <a:pt x="136" y="852"/>
                    <a:pt x="78" y="784"/>
                    <a:pt x="41" y="705"/>
                  </a:cubicBezTo>
                  <a:cubicBezTo>
                    <a:pt x="15" y="652"/>
                    <a:pt x="1" y="592"/>
                    <a:pt x="1" y="532"/>
                  </a:cubicBezTo>
                  <a:cubicBezTo>
                    <a:pt x="1" y="457"/>
                    <a:pt x="27" y="402"/>
                    <a:pt x="85" y="387"/>
                  </a:cubicBezTo>
                  <a:lnTo>
                    <a:pt x="89" y="386"/>
                  </a:lnTo>
                  <a:lnTo>
                    <a:pt x="96" y="386"/>
                  </a:lnTo>
                  <a:lnTo>
                    <a:pt x="119" y="377"/>
                  </a:lnTo>
                  <a:lnTo>
                    <a:pt x="124" y="374"/>
                  </a:lnTo>
                  <a:lnTo>
                    <a:pt x="135" y="372"/>
                  </a:lnTo>
                  <a:lnTo>
                    <a:pt x="460" y="284"/>
                  </a:lnTo>
                  <a:cubicBezTo>
                    <a:pt x="704" y="218"/>
                    <a:pt x="754" y="203"/>
                    <a:pt x="762" y="203"/>
                  </a:cubicBezTo>
                  <a:lnTo>
                    <a:pt x="949" y="149"/>
                  </a:lnTo>
                  <a:cubicBezTo>
                    <a:pt x="1063" y="114"/>
                    <a:pt x="1225" y="70"/>
                    <a:pt x="1449" y="8"/>
                  </a:cubicBezTo>
                  <a:cubicBezTo>
                    <a:pt x="1494" y="1"/>
                    <a:pt x="1540" y="9"/>
                    <a:pt x="1578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36"/>
            <p:cNvSpPr/>
            <p:nvPr/>
          </p:nvSpPr>
          <p:spPr>
            <a:xfrm>
              <a:off x="3604900" y="2424625"/>
              <a:ext cx="36475" cy="38200"/>
            </a:xfrm>
            <a:custGeom>
              <a:rect b="b" l="l" r="r" t="t"/>
              <a:pathLst>
                <a:path extrusionOk="0" h="1528" w="1459">
                  <a:moveTo>
                    <a:pt x="1248" y="39"/>
                  </a:moveTo>
                  <a:cubicBezTo>
                    <a:pt x="1299" y="70"/>
                    <a:pt x="1343" y="113"/>
                    <a:pt x="1375" y="163"/>
                  </a:cubicBezTo>
                  <a:cubicBezTo>
                    <a:pt x="1425" y="233"/>
                    <a:pt x="1454" y="318"/>
                    <a:pt x="1458" y="404"/>
                  </a:cubicBezTo>
                  <a:cubicBezTo>
                    <a:pt x="1458" y="456"/>
                    <a:pt x="1446" y="503"/>
                    <a:pt x="1415" y="530"/>
                  </a:cubicBezTo>
                  <a:lnTo>
                    <a:pt x="381" y="1486"/>
                  </a:lnTo>
                  <a:cubicBezTo>
                    <a:pt x="339" y="1528"/>
                    <a:pt x="278" y="1524"/>
                    <a:pt x="213" y="1486"/>
                  </a:cubicBezTo>
                  <a:cubicBezTo>
                    <a:pt x="160" y="1455"/>
                    <a:pt x="116" y="1414"/>
                    <a:pt x="84" y="1363"/>
                  </a:cubicBezTo>
                  <a:cubicBezTo>
                    <a:pt x="29" y="1284"/>
                    <a:pt x="0" y="1192"/>
                    <a:pt x="0" y="1122"/>
                  </a:cubicBezTo>
                  <a:cubicBezTo>
                    <a:pt x="0" y="1069"/>
                    <a:pt x="15" y="1025"/>
                    <a:pt x="46" y="1000"/>
                  </a:cubicBezTo>
                  <a:lnTo>
                    <a:pt x="1080" y="43"/>
                  </a:lnTo>
                  <a:cubicBezTo>
                    <a:pt x="1121" y="0"/>
                    <a:pt x="1185" y="3"/>
                    <a:pt x="1248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36"/>
            <p:cNvSpPr/>
            <p:nvPr/>
          </p:nvSpPr>
          <p:spPr>
            <a:xfrm>
              <a:off x="3633025" y="2480350"/>
              <a:ext cx="42275" cy="28475"/>
            </a:xfrm>
            <a:custGeom>
              <a:rect b="b" l="l" r="r" t="t"/>
              <a:pathLst>
                <a:path extrusionOk="0" h="1139" w="1691">
                  <a:moveTo>
                    <a:pt x="1479" y="38"/>
                  </a:moveTo>
                  <a:cubicBezTo>
                    <a:pt x="1605" y="119"/>
                    <a:pt x="1683" y="254"/>
                    <a:pt x="1691" y="403"/>
                  </a:cubicBezTo>
                  <a:cubicBezTo>
                    <a:pt x="1691" y="468"/>
                    <a:pt x="1667" y="521"/>
                    <a:pt x="1621" y="542"/>
                  </a:cubicBezTo>
                  <a:lnTo>
                    <a:pt x="354" y="1119"/>
                  </a:lnTo>
                  <a:cubicBezTo>
                    <a:pt x="312" y="1139"/>
                    <a:pt x="262" y="1129"/>
                    <a:pt x="209" y="1097"/>
                  </a:cubicBezTo>
                  <a:cubicBezTo>
                    <a:pt x="142" y="1057"/>
                    <a:pt x="88" y="998"/>
                    <a:pt x="52" y="928"/>
                  </a:cubicBezTo>
                  <a:cubicBezTo>
                    <a:pt x="20" y="868"/>
                    <a:pt x="3" y="803"/>
                    <a:pt x="0" y="736"/>
                  </a:cubicBezTo>
                  <a:cubicBezTo>
                    <a:pt x="0" y="669"/>
                    <a:pt x="24" y="618"/>
                    <a:pt x="70" y="597"/>
                  </a:cubicBezTo>
                  <a:lnTo>
                    <a:pt x="1335" y="18"/>
                  </a:lnTo>
                  <a:cubicBezTo>
                    <a:pt x="1377" y="0"/>
                    <a:pt x="1427" y="8"/>
                    <a:pt x="1479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36"/>
            <p:cNvSpPr/>
            <p:nvPr/>
          </p:nvSpPr>
          <p:spPr>
            <a:xfrm>
              <a:off x="3684425" y="2663425"/>
              <a:ext cx="52950" cy="36125"/>
            </a:xfrm>
            <a:custGeom>
              <a:rect b="b" l="l" r="r" t="t"/>
              <a:pathLst>
                <a:path extrusionOk="0" h="1445" w="2118">
                  <a:moveTo>
                    <a:pt x="1897" y="889"/>
                  </a:moveTo>
                  <a:cubicBezTo>
                    <a:pt x="2012" y="956"/>
                    <a:pt x="2106" y="1106"/>
                    <a:pt x="2113" y="1243"/>
                  </a:cubicBezTo>
                  <a:lnTo>
                    <a:pt x="2118" y="1262"/>
                  </a:lnTo>
                  <a:cubicBezTo>
                    <a:pt x="2118" y="1389"/>
                    <a:pt x="2030" y="1445"/>
                    <a:pt x="1918" y="1389"/>
                  </a:cubicBezTo>
                  <a:lnTo>
                    <a:pt x="229" y="563"/>
                  </a:lnTo>
                  <a:lnTo>
                    <a:pt x="213" y="554"/>
                  </a:lnTo>
                  <a:cubicBezTo>
                    <a:pt x="103" y="490"/>
                    <a:pt x="7" y="334"/>
                    <a:pt x="0" y="203"/>
                  </a:cubicBezTo>
                  <a:lnTo>
                    <a:pt x="0" y="185"/>
                  </a:lnTo>
                  <a:cubicBezTo>
                    <a:pt x="0" y="58"/>
                    <a:pt x="85" y="1"/>
                    <a:pt x="199" y="58"/>
                  </a:cubicBezTo>
                  <a:lnTo>
                    <a:pt x="1889" y="885"/>
                  </a:ln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36"/>
            <p:cNvSpPr/>
            <p:nvPr/>
          </p:nvSpPr>
          <p:spPr>
            <a:xfrm>
              <a:off x="3159875" y="2134875"/>
              <a:ext cx="649850" cy="906725"/>
            </a:xfrm>
            <a:custGeom>
              <a:rect b="b" l="l" r="r" t="t"/>
              <a:pathLst>
                <a:path extrusionOk="0" h="36269" w="25994">
                  <a:moveTo>
                    <a:pt x="1068" y="10522"/>
                  </a:moveTo>
                  <a:cubicBezTo>
                    <a:pt x="1046" y="18150"/>
                    <a:pt x="6407" y="27435"/>
                    <a:pt x="13045" y="31268"/>
                  </a:cubicBezTo>
                  <a:cubicBezTo>
                    <a:pt x="19159" y="34798"/>
                    <a:pt x="24222" y="32460"/>
                    <a:pt x="24995" y="26107"/>
                  </a:cubicBezTo>
                  <a:lnTo>
                    <a:pt x="25993" y="26682"/>
                  </a:lnTo>
                  <a:cubicBezTo>
                    <a:pt x="25209" y="33669"/>
                    <a:pt x="19677" y="36269"/>
                    <a:pt x="13012" y="32420"/>
                  </a:cubicBezTo>
                  <a:cubicBezTo>
                    <a:pt x="5824" y="28270"/>
                    <a:pt x="1" y="18177"/>
                    <a:pt x="23" y="9919"/>
                  </a:cubicBezTo>
                  <a:cubicBezTo>
                    <a:pt x="41" y="3455"/>
                    <a:pt x="3637" y="1"/>
                    <a:pt x="8646" y="795"/>
                  </a:cubicBezTo>
                  <a:lnTo>
                    <a:pt x="8643" y="2061"/>
                  </a:lnTo>
                  <a:cubicBezTo>
                    <a:pt x="4219" y="1551"/>
                    <a:pt x="1084" y="4715"/>
                    <a:pt x="1068" y="10522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36"/>
            <p:cNvSpPr/>
            <p:nvPr/>
          </p:nvSpPr>
          <p:spPr>
            <a:xfrm>
              <a:off x="3577225" y="2263100"/>
              <a:ext cx="233425" cy="458975"/>
            </a:xfrm>
            <a:custGeom>
              <a:rect b="b" l="l" r="r" t="t"/>
              <a:pathLst>
                <a:path extrusionOk="0" h="18359" w="9337">
                  <a:moveTo>
                    <a:pt x="5" y="0"/>
                  </a:moveTo>
                  <a:cubicBezTo>
                    <a:pt x="5051" y="4589"/>
                    <a:pt x="8837" y="11878"/>
                    <a:pt x="9337" y="18358"/>
                  </a:cubicBezTo>
                  <a:lnTo>
                    <a:pt x="8345" y="17786"/>
                  </a:lnTo>
                  <a:cubicBezTo>
                    <a:pt x="7857" y="11941"/>
                    <a:pt x="4501" y="5424"/>
                    <a:pt x="0" y="1210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36"/>
            <p:cNvSpPr/>
            <p:nvPr/>
          </p:nvSpPr>
          <p:spPr>
            <a:xfrm>
              <a:off x="3306900" y="2647450"/>
              <a:ext cx="40550" cy="31375"/>
            </a:xfrm>
            <a:custGeom>
              <a:rect b="b" l="l" r="r" t="t"/>
              <a:pathLst>
                <a:path extrusionOk="0" h="1255" w="1622">
                  <a:moveTo>
                    <a:pt x="1414" y="40"/>
                  </a:moveTo>
                  <a:cubicBezTo>
                    <a:pt x="1358" y="8"/>
                    <a:pt x="1303" y="0"/>
                    <a:pt x="1261" y="25"/>
                  </a:cubicBezTo>
                  <a:lnTo>
                    <a:pt x="62" y="715"/>
                  </a:lnTo>
                  <a:cubicBezTo>
                    <a:pt x="20" y="739"/>
                    <a:pt x="1" y="789"/>
                    <a:pt x="1" y="852"/>
                  </a:cubicBezTo>
                  <a:cubicBezTo>
                    <a:pt x="6" y="999"/>
                    <a:pt x="84" y="1136"/>
                    <a:pt x="210" y="1217"/>
                  </a:cubicBezTo>
                  <a:cubicBezTo>
                    <a:pt x="267" y="1250"/>
                    <a:pt x="321" y="1255"/>
                    <a:pt x="363" y="1235"/>
                  </a:cubicBezTo>
                  <a:lnTo>
                    <a:pt x="1560" y="538"/>
                  </a:lnTo>
                  <a:cubicBezTo>
                    <a:pt x="1602" y="514"/>
                    <a:pt x="1622" y="464"/>
                    <a:pt x="1622" y="403"/>
                  </a:cubicBezTo>
                  <a:cubicBezTo>
                    <a:pt x="1618" y="254"/>
                    <a:pt x="1539" y="117"/>
                    <a:pt x="141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36"/>
            <p:cNvSpPr/>
            <p:nvPr/>
          </p:nvSpPr>
          <p:spPr>
            <a:xfrm>
              <a:off x="3277375" y="2599475"/>
              <a:ext cx="45475" cy="21325"/>
            </a:xfrm>
            <a:custGeom>
              <a:rect b="b" l="l" r="r" t="t"/>
              <a:pathLst>
                <a:path extrusionOk="0" h="853" w="1819">
                  <a:moveTo>
                    <a:pt x="1610" y="34"/>
                  </a:moveTo>
                  <a:cubicBezTo>
                    <a:pt x="1678" y="72"/>
                    <a:pt x="1743" y="146"/>
                    <a:pt x="1785" y="239"/>
                  </a:cubicBezTo>
                  <a:cubicBezTo>
                    <a:pt x="1806" y="289"/>
                    <a:pt x="1819" y="344"/>
                    <a:pt x="1819" y="400"/>
                  </a:cubicBezTo>
                  <a:cubicBezTo>
                    <a:pt x="1819" y="473"/>
                    <a:pt x="1788" y="535"/>
                    <a:pt x="1727" y="547"/>
                  </a:cubicBezTo>
                  <a:lnTo>
                    <a:pt x="331" y="848"/>
                  </a:lnTo>
                  <a:cubicBezTo>
                    <a:pt x="289" y="853"/>
                    <a:pt x="246" y="843"/>
                    <a:pt x="210" y="822"/>
                  </a:cubicBezTo>
                  <a:cubicBezTo>
                    <a:pt x="144" y="784"/>
                    <a:pt x="76" y="705"/>
                    <a:pt x="39" y="617"/>
                  </a:cubicBezTo>
                  <a:cubicBezTo>
                    <a:pt x="13" y="567"/>
                    <a:pt x="1" y="511"/>
                    <a:pt x="1" y="455"/>
                  </a:cubicBezTo>
                  <a:cubicBezTo>
                    <a:pt x="1" y="380"/>
                    <a:pt x="32" y="319"/>
                    <a:pt x="93" y="306"/>
                  </a:cubicBezTo>
                  <a:lnTo>
                    <a:pt x="1488" y="5"/>
                  </a:lnTo>
                  <a:cubicBezTo>
                    <a:pt x="1530" y="1"/>
                    <a:pt x="1573" y="11"/>
                    <a:pt x="1610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36"/>
            <p:cNvSpPr/>
            <p:nvPr/>
          </p:nvSpPr>
          <p:spPr>
            <a:xfrm>
              <a:off x="3404825" y="2750700"/>
              <a:ext cx="23650" cy="53675"/>
            </a:xfrm>
            <a:custGeom>
              <a:rect b="b" l="l" r="r" t="t"/>
              <a:pathLst>
                <a:path extrusionOk="0" h="2147" w="946">
                  <a:moveTo>
                    <a:pt x="734" y="52"/>
                  </a:moveTo>
                  <a:cubicBezTo>
                    <a:pt x="757" y="66"/>
                    <a:pt x="781" y="84"/>
                    <a:pt x="801" y="103"/>
                  </a:cubicBezTo>
                  <a:cubicBezTo>
                    <a:pt x="888" y="186"/>
                    <a:pt x="946" y="315"/>
                    <a:pt x="946" y="420"/>
                  </a:cubicBezTo>
                  <a:lnTo>
                    <a:pt x="937" y="485"/>
                  </a:lnTo>
                  <a:lnTo>
                    <a:pt x="413" y="2045"/>
                  </a:lnTo>
                  <a:cubicBezTo>
                    <a:pt x="387" y="2130"/>
                    <a:pt x="302" y="2147"/>
                    <a:pt x="211" y="2094"/>
                  </a:cubicBezTo>
                  <a:lnTo>
                    <a:pt x="146" y="2048"/>
                  </a:lnTo>
                  <a:cubicBezTo>
                    <a:pt x="59" y="1963"/>
                    <a:pt x="1" y="1833"/>
                    <a:pt x="2" y="1733"/>
                  </a:cubicBezTo>
                  <a:lnTo>
                    <a:pt x="9" y="1663"/>
                  </a:lnTo>
                  <a:lnTo>
                    <a:pt x="533" y="108"/>
                  </a:lnTo>
                  <a:cubicBezTo>
                    <a:pt x="561" y="18"/>
                    <a:pt x="645" y="0"/>
                    <a:pt x="734" y="5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36"/>
            <p:cNvSpPr/>
            <p:nvPr/>
          </p:nvSpPr>
          <p:spPr>
            <a:xfrm>
              <a:off x="3246675" y="2517550"/>
              <a:ext cx="50975" cy="22300"/>
            </a:xfrm>
            <a:custGeom>
              <a:rect b="b" l="l" r="r" t="t"/>
              <a:pathLst>
                <a:path extrusionOk="0" h="892" w="2039">
                  <a:moveTo>
                    <a:pt x="1826" y="360"/>
                  </a:moveTo>
                  <a:cubicBezTo>
                    <a:pt x="1915" y="412"/>
                    <a:pt x="1997" y="522"/>
                    <a:pt x="2028" y="646"/>
                  </a:cubicBezTo>
                  <a:lnTo>
                    <a:pt x="2039" y="727"/>
                  </a:lnTo>
                  <a:cubicBezTo>
                    <a:pt x="2039" y="829"/>
                    <a:pt x="1982" y="892"/>
                    <a:pt x="1894" y="876"/>
                  </a:cubicBezTo>
                  <a:lnTo>
                    <a:pt x="282" y="560"/>
                  </a:lnTo>
                  <a:lnTo>
                    <a:pt x="213" y="533"/>
                  </a:lnTo>
                  <a:cubicBezTo>
                    <a:pt x="126" y="483"/>
                    <a:pt x="41" y="369"/>
                    <a:pt x="12" y="250"/>
                  </a:cubicBezTo>
                  <a:lnTo>
                    <a:pt x="1" y="165"/>
                  </a:lnTo>
                  <a:cubicBezTo>
                    <a:pt x="1" y="64"/>
                    <a:pt x="58" y="1"/>
                    <a:pt x="150" y="19"/>
                  </a:cubicBezTo>
                  <a:lnTo>
                    <a:pt x="1761" y="334"/>
                  </a:lnTo>
                  <a:cubicBezTo>
                    <a:pt x="1784" y="340"/>
                    <a:pt x="1806" y="348"/>
                    <a:pt x="1826" y="3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36"/>
            <p:cNvSpPr/>
            <p:nvPr/>
          </p:nvSpPr>
          <p:spPr>
            <a:xfrm>
              <a:off x="3240550" y="2488000"/>
              <a:ext cx="51950" cy="27875"/>
            </a:xfrm>
            <a:custGeom>
              <a:rect b="b" l="l" r="r" t="t"/>
              <a:pathLst>
                <a:path extrusionOk="0" h="1115" w="2078">
                  <a:moveTo>
                    <a:pt x="1873" y="578"/>
                  </a:moveTo>
                  <a:cubicBezTo>
                    <a:pt x="1967" y="634"/>
                    <a:pt x="2051" y="759"/>
                    <a:pt x="2073" y="883"/>
                  </a:cubicBezTo>
                  <a:lnTo>
                    <a:pt x="2077" y="942"/>
                  </a:lnTo>
                  <a:cubicBezTo>
                    <a:pt x="2077" y="1052"/>
                    <a:pt x="2012" y="1114"/>
                    <a:pt x="1913" y="1084"/>
                  </a:cubicBezTo>
                  <a:lnTo>
                    <a:pt x="260" y="565"/>
                  </a:lnTo>
                  <a:lnTo>
                    <a:pt x="211" y="540"/>
                  </a:lnTo>
                  <a:cubicBezTo>
                    <a:pt x="115" y="486"/>
                    <a:pt x="27" y="360"/>
                    <a:pt x="5" y="234"/>
                  </a:cubicBezTo>
                  <a:lnTo>
                    <a:pt x="1" y="178"/>
                  </a:lnTo>
                  <a:cubicBezTo>
                    <a:pt x="1" y="63"/>
                    <a:pt x="66" y="1"/>
                    <a:pt x="166" y="31"/>
                  </a:cubicBezTo>
                  <a:lnTo>
                    <a:pt x="1818" y="556"/>
                  </a:lnTo>
                  <a:cubicBezTo>
                    <a:pt x="1838" y="561"/>
                    <a:pt x="1856" y="568"/>
                    <a:pt x="1873" y="57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36"/>
            <p:cNvSpPr/>
            <p:nvPr/>
          </p:nvSpPr>
          <p:spPr>
            <a:xfrm>
              <a:off x="3235050" y="2405200"/>
              <a:ext cx="52875" cy="42475"/>
            </a:xfrm>
            <a:custGeom>
              <a:rect b="b" l="l" r="r" t="t"/>
              <a:pathLst>
                <a:path extrusionOk="0" h="1699" w="2115">
                  <a:moveTo>
                    <a:pt x="219" y="65"/>
                  </a:moveTo>
                  <a:lnTo>
                    <a:pt x="226" y="69"/>
                  </a:lnTo>
                  <a:lnTo>
                    <a:pt x="1917" y="1155"/>
                  </a:lnTo>
                  <a:cubicBezTo>
                    <a:pt x="2031" y="1229"/>
                    <a:pt x="2115" y="1382"/>
                    <a:pt x="2113" y="1515"/>
                  </a:cubicBezTo>
                  <a:lnTo>
                    <a:pt x="2113" y="1527"/>
                  </a:lnTo>
                  <a:cubicBezTo>
                    <a:pt x="2109" y="1653"/>
                    <a:pt x="2015" y="1699"/>
                    <a:pt x="1903" y="1634"/>
                  </a:cubicBezTo>
                  <a:lnTo>
                    <a:pt x="1892" y="1627"/>
                  </a:lnTo>
                  <a:lnTo>
                    <a:pt x="198" y="540"/>
                  </a:lnTo>
                  <a:cubicBezTo>
                    <a:pt x="88" y="468"/>
                    <a:pt x="0" y="307"/>
                    <a:pt x="0" y="181"/>
                  </a:cubicBezTo>
                  <a:lnTo>
                    <a:pt x="0" y="167"/>
                  </a:lnTo>
                  <a:cubicBezTo>
                    <a:pt x="9" y="38"/>
                    <a:pt x="108" y="1"/>
                    <a:pt x="219" y="6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36"/>
            <p:cNvSpPr/>
            <p:nvPr/>
          </p:nvSpPr>
          <p:spPr>
            <a:xfrm>
              <a:off x="3237425" y="2380075"/>
              <a:ext cx="52525" cy="46700"/>
            </a:xfrm>
            <a:custGeom>
              <a:rect b="b" l="l" r="r" t="t"/>
              <a:pathLst>
                <a:path extrusionOk="0" h="1868" w="2101">
                  <a:moveTo>
                    <a:pt x="211" y="59"/>
                  </a:moveTo>
                  <a:cubicBezTo>
                    <a:pt x="223" y="66"/>
                    <a:pt x="234" y="73"/>
                    <a:pt x="245" y="82"/>
                  </a:cubicBezTo>
                  <a:lnTo>
                    <a:pt x="1922" y="1344"/>
                  </a:lnTo>
                  <a:cubicBezTo>
                    <a:pt x="2030" y="1424"/>
                    <a:pt x="2101" y="1570"/>
                    <a:pt x="2101" y="1689"/>
                  </a:cubicBezTo>
                  <a:lnTo>
                    <a:pt x="2101" y="1724"/>
                  </a:lnTo>
                  <a:cubicBezTo>
                    <a:pt x="2085" y="1834"/>
                    <a:pt x="1993" y="1867"/>
                    <a:pt x="1890" y="1809"/>
                  </a:cubicBezTo>
                  <a:lnTo>
                    <a:pt x="1860" y="1791"/>
                  </a:lnTo>
                  <a:lnTo>
                    <a:pt x="183" y="528"/>
                  </a:lnTo>
                  <a:cubicBezTo>
                    <a:pt x="75" y="450"/>
                    <a:pt x="0" y="300"/>
                    <a:pt x="0" y="182"/>
                  </a:cubicBezTo>
                  <a:lnTo>
                    <a:pt x="4" y="148"/>
                  </a:lnTo>
                  <a:cubicBezTo>
                    <a:pt x="21" y="37"/>
                    <a:pt x="110" y="1"/>
                    <a:pt x="211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36"/>
            <p:cNvSpPr/>
            <p:nvPr/>
          </p:nvSpPr>
          <p:spPr>
            <a:xfrm>
              <a:off x="3141300" y="2119025"/>
              <a:ext cx="12125" cy="14275"/>
            </a:xfrm>
            <a:custGeom>
              <a:rect b="b" l="l" r="r" t="t"/>
              <a:pathLst>
                <a:path extrusionOk="0" h="571" w="485">
                  <a:moveTo>
                    <a:pt x="356" y="144"/>
                  </a:moveTo>
                  <a:cubicBezTo>
                    <a:pt x="458" y="278"/>
                    <a:pt x="484" y="438"/>
                    <a:pt x="423" y="521"/>
                  </a:cubicBezTo>
                  <a:cubicBezTo>
                    <a:pt x="381" y="571"/>
                    <a:pt x="313" y="567"/>
                    <a:pt x="240" y="525"/>
                  </a:cubicBezTo>
                  <a:lnTo>
                    <a:pt x="129" y="426"/>
                  </a:lnTo>
                  <a:cubicBezTo>
                    <a:pt x="30" y="295"/>
                    <a:pt x="1" y="123"/>
                    <a:pt x="66" y="51"/>
                  </a:cubicBezTo>
                  <a:cubicBezTo>
                    <a:pt x="105" y="1"/>
                    <a:pt x="173" y="2"/>
                    <a:pt x="243" y="41"/>
                  </a:cubicBezTo>
                  <a:cubicBezTo>
                    <a:pt x="288" y="68"/>
                    <a:pt x="325" y="102"/>
                    <a:pt x="356" y="14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36"/>
            <p:cNvSpPr/>
            <p:nvPr/>
          </p:nvSpPr>
          <p:spPr>
            <a:xfrm>
              <a:off x="3714375" y="3075300"/>
              <a:ext cx="11950" cy="14050"/>
            </a:xfrm>
            <a:custGeom>
              <a:rect b="b" l="l" r="r" t="t"/>
              <a:pathLst>
                <a:path extrusionOk="0" h="562" w="478">
                  <a:moveTo>
                    <a:pt x="237" y="34"/>
                  </a:moveTo>
                  <a:cubicBezTo>
                    <a:pt x="315" y="84"/>
                    <a:pt x="375" y="157"/>
                    <a:pt x="409" y="242"/>
                  </a:cubicBezTo>
                  <a:cubicBezTo>
                    <a:pt x="478" y="387"/>
                    <a:pt x="458" y="525"/>
                    <a:pt x="359" y="546"/>
                  </a:cubicBezTo>
                  <a:cubicBezTo>
                    <a:pt x="324" y="561"/>
                    <a:pt x="278" y="549"/>
                    <a:pt x="238" y="524"/>
                  </a:cubicBezTo>
                  <a:cubicBezTo>
                    <a:pt x="161" y="478"/>
                    <a:pt x="103" y="408"/>
                    <a:pt x="69" y="326"/>
                  </a:cubicBezTo>
                  <a:cubicBezTo>
                    <a:pt x="1" y="176"/>
                    <a:pt x="20" y="34"/>
                    <a:pt x="117" y="11"/>
                  </a:cubicBezTo>
                  <a:cubicBezTo>
                    <a:pt x="151" y="1"/>
                    <a:pt x="195" y="11"/>
                    <a:pt x="237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36"/>
            <p:cNvSpPr/>
            <p:nvPr/>
          </p:nvSpPr>
          <p:spPr>
            <a:xfrm>
              <a:off x="3739450" y="3067250"/>
              <a:ext cx="11825" cy="14000"/>
            </a:xfrm>
            <a:custGeom>
              <a:rect b="b" l="l" r="r" t="t"/>
              <a:pathLst>
                <a:path extrusionOk="0" h="560" w="473">
                  <a:moveTo>
                    <a:pt x="239" y="37"/>
                  </a:moveTo>
                  <a:cubicBezTo>
                    <a:pt x="308" y="82"/>
                    <a:pt x="365" y="146"/>
                    <a:pt x="402" y="221"/>
                  </a:cubicBezTo>
                  <a:cubicBezTo>
                    <a:pt x="473" y="363"/>
                    <a:pt x="466" y="512"/>
                    <a:pt x="378" y="544"/>
                  </a:cubicBezTo>
                  <a:cubicBezTo>
                    <a:pt x="335" y="560"/>
                    <a:pt x="286" y="553"/>
                    <a:pt x="236" y="525"/>
                  </a:cubicBezTo>
                  <a:cubicBezTo>
                    <a:pt x="179" y="492"/>
                    <a:pt x="117" y="426"/>
                    <a:pt x="75" y="349"/>
                  </a:cubicBezTo>
                  <a:cubicBezTo>
                    <a:pt x="0" y="200"/>
                    <a:pt x="11" y="52"/>
                    <a:pt x="103" y="18"/>
                  </a:cubicBezTo>
                  <a:cubicBezTo>
                    <a:pt x="142" y="1"/>
                    <a:pt x="191" y="11"/>
                    <a:pt x="239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36"/>
            <p:cNvSpPr/>
            <p:nvPr/>
          </p:nvSpPr>
          <p:spPr>
            <a:xfrm>
              <a:off x="3179850" y="2082950"/>
              <a:ext cx="11875" cy="14150"/>
            </a:xfrm>
            <a:custGeom>
              <a:rect b="b" l="l" r="r" t="t"/>
              <a:pathLst>
                <a:path extrusionOk="0" h="566" w="475">
                  <a:moveTo>
                    <a:pt x="240" y="41"/>
                  </a:moveTo>
                  <a:cubicBezTo>
                    <a:pt x="297" y="76"/>
                    <a:pt x="345" y="125"/>
                    <a:pt x="379" y="182"/>
                  </a:cubicBezTo>
                  <a:cubicBezTo>
                    <a:pt x="467" y="324"/>
                    <a:pt x="474" y="479"/>
                    <a:pt x="398" y="535"/>
                  </a:cubicBezTo>
                  <a:cubicBezTo>
                    <a:pt x="352" y="565"/>
                    <a:pt x="297" y="561"/>
                    <a:pt x="236" y="526"/>
                  </a:cubicBezTo>
                  <a:cubicBezTo>
                    <a:pt x="179" y="492"/>
                    <a:pt x="131" y="443"/>
                    <a:pt x="99" y="386"/>
                  </a:cubicBezTo>
                  <a:cubicBezTo>
                    <a:pt x="9" y="245"/>
                    <a:pt x="0" y="83"/>
                    <a:pt x="77" y="30"/>
                  </a:cubicBezTo>
                  <a:cubicBezTo>
                    <a:pt x="123" y="1"/>
                    <a:pt x="181" y="7"/>
                    <a:pt x="240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36"/>
            <p:cNvSpPr/>
            <p:nvPr/>
          </p:nvSpPr>
          <p:spPr>
            <a:xfrm>
              <a:off x="3202000" y="2069400"/>
              <a:ext cx="11850" cy="14075"/>
            </a:xfrm>
            <a:custGeom>
              <a:rect b="b" l="l" r="r" t="t"/>
              <a:pathLst>
                <a:path extrusionOk="0" h="563" w="474">
                  <a:moveTo>
                    <a:pt x="238" y="38"/>
                  </a:moveTo>
                  <a:cubicBezTo>
                    <a:pt x="302" y="79"/>
                    <a:pt x="353" y="135"/>
                    <a:pt x="390" y="200"/>
                  </a:cubicBezTo>
                  <a:cubicBezTo>
                    <a:pt x="473" y="345"/>
                    <a:pt x="469" y="497"/>
                    <a:pt x="381" y="539"/>
                  </a:cubicBezTo>
                  <a:cubicBezTo>
                    <a:pt x="340" y="562"/>
                    <a:pt x="289" y="551"/>
                    <a:pt x="241" y="522"/>
                  </a:cubicBezTo>
                  <a:cubicBezTo>
                    <a:pt x="174" y="483"/>
                    <a:pt x="119" y="427"/>
                    <a:pt x="80" y="360"/>
                  </a:cubicBezTo>
                  <a:cubicBezTo>
                    <a:pt x="1" y="213"/>
                    <a:pt x="5" y="66"/>
                    <a:pt x="93" y="20"/>
                  </a:cubicBezTo>
                  <a:lnTo>
                    <a:pt x="93" y="24"/>
                  </a:lnTo>
                  <a:cubicBezTo>
                    <a:pt x="133" y="1"/>
                    <a:pt x="186" y="8"/>
                    <a:pt x="238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36"/>
            <p:cNvSpPr/>
            <p:nvPr/>
          </p:nvSpPr>
          <p:spPr>
            <a:xfrm>
              <a:off x="3784700" y="3041850"/>
              <a:ext cx="11925" cy="14175"/>
            </a:xfrm>
            <a:custGeom>
              <a:rect b="b" l="l" r="r" t="t"/>
              <a:pathLst>
                <a:path extrusionOk="0" h="567" w="477">
                  <a:moveTo>
                    <a:pt x="242" y="42"/>
                  </a:moveTo>
                  <a:cubicBezTo>
                    <a:pt x="298" y="76"/>
                    <a:pt x="345" y="123"/>
                    <a:pt x="379" y="179"/>
                  </a:cubicBezTo>
                  <a:cubicBezTo>
                    <a:pt x="462" y="314"/>
                    <a:pt x="476" y="482"/>
                    <a:pt x="400" y="537"/>
                  </a:cubicBezTo>
                  <a:cubicBezTo>
                    <a:pt x="358" y="567"/>
                    <a:pt x="296" y="562"/>
                    <a:pt x="241" y="529"/>
                  </a:cubicBezTo>
                  <a:cubicBezTo>
                    <a:pt x="182" y="493"/>
                    <a:pt x="135" y="444"/>
                    <a:pt x="98" y="385"/>
                  </a:cubicBezTo>
                  <a:cubicBezTo>
                    <a:pt x="12" y="247"/>
                    <a:pt x="1" y="91"/>
                    <a:pt x="76" y="36"/>
                  </a:cubicBezTo>
                  <a:cubicBezTo>
                    <a:pt x="119" y="1"/>
                    <a:pt x="181" y="6"/>
                    <a:pt x="242" y="4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36"/>
            <p:cNvSpPr/>
            <p:nvPr/>
          </p:nvSpPr>
          <p:spPr>
            <a:xfrm>
              <a:off x="3225700" y="2058800"/>
              <a:ext cx="12050" cy="14050"/>
            </a:xfrm>
            <a:custGeom>
              <a:rect b="b" l="l" r="r" t="t"/>
              <a:pathLst>
                <a:path extrusionOk="0" h="562" w="482">
                  <a:moveTo>
                    <a:pt x="242" y="39"/>
                  </a:moveTo>
                  <a:cubicBezTo>
                    <a:pt x="313" y="82"/>
                    <a:pt x="369" y="145"/>
                    <a:pt x="406" y="220"/>
                  </a:cubicBezTo>
                  <a:cubicBezTo>
                    <a:pt x="482" y="365"/>
                    <a:pt x="466" y="514"/>
                    <a:pt x="374" y="549"/>
                  </a:cubicBezTo>
                  <a:cubicBezTo>
                    <a:pt x="337" y="561"/>
                    <a:pt x="291" y="553"/>
                    <a:pt x="238" y="522"/>
                  </a:cubicBezTo>
                  <a:cubicBezTo>
                    <a:pt x="168" y="478"/>
                    <a:pt x="114" y="415"/>
                    <a:pt x="77" y="341"/>
                  </a:cubicBezTo>
                  <a:cubicBezTo>
                    <a:pt x="1" y="192"/>
                    <a:pt x="13" y="46"/>
                    <a:pt x="108" y="18"/>
                  </a:cubicBezTo>
                  <a:cubicBezTo>
                    <a:pt x="147" y="1"/>
                    <a:pt x="194" y="11"/>
                    <a:pt x="242" y="3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36"/>
            <p:cNvSpPr/>
            <p:nvPr/>
          </p:nvSpPr>
          <p:spPr>
            <a:xfrm>
              <a:off x="3804500" y="302467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64" y="159"/>
                  </a:moveTo>
                  <a:cubicBezTo>
                    <a:pt x="459" y="289"/>
                    <a:pt x="477" y="458"/>
                    <a:pt x="413" y="526"/>
                  </a:cubicBezTo>
                  <a:cubicBezTo>
                    <a:pt x="370" y="568"/>
                    <a:pt x="306" y="565"/>
                    <a:pt x="238" y="526"/>
                  </a:cubicBezTo>
                  <a:cubicBezTo>
                    <a:pt x="190" y="495"/>
                    <a:pt x="148" y="456"/>
                    <a:pt x="115" y="412"/>
                  </a:cubicBezTo>
                  <a:cubicBezTo>
                    <a:pt x="20" y="274"/>
                    <a:pt x="1" y="109"/>
                    <a:pt x="70" y="44"/>
                  </a:cubicBezTo>
                  <a:cubicBezTo>
                    <a:pt x="109" y="0"/>
                    <a:pt x="175" y="3"/>
                    <a:pt x="239" y="41"/>
                  </a:cubicBezTo>
                  <a:cubicBezTo>
                    <a:pt x="289" y="72"/>
                    <a:pt x="331" y="112"/>
                    <a:pt x="364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36"/>
            <p:cNvSpPr/>
            <p:nvPr/>
          </p:nvSpPr>
          <p:spPr>
            <a:xfrm>
              <a:off x="3277900" y="2047275"/>
              <a:ext cx="12050" cy="13625"/>
            </a:xfrm>
            <a:custGeom>
              <a:rect b="b" l="l" r="r" t="t"/>
              <a:pathLst>
                <a:path extrusionOk="0" h="545" w="482">
                  <a:moveTo>
                    <a:pt x="241" y="30"/>
                  </a:moveTo>
                  <a:cubicBezTo>
                    <a:pt x="313" y="73"/>
                    <a:pt x="384" y="158"/>
                    <a:pt x="425" y="260"/>
                  </a:cubicBezTo>
                  <a:cubicBezTo>
                    <a:pt x="482" y="406"/>
                    <a:pt x="451" y="539"/>
                    <a:pt x="348" y="544"/>
                  </a:cubicBezTo>
                  <a:lnTo>
                    <a:pt x="241" y="518"/>
                  </a:lnTo>
                  <a:cubicBezTo>
                    <a:pt x="168" y="476"/>
                    <a:pt x="96" y="389"/>
                    <a:pt x="58" y="289"/>
                  </a:cubicBezTo>
                  <a:cubicBezTo>
                    <a:pt x="1" y="147"/>
                    <a:pt x="36" y="13"/>
                    <a:pt x="130" y="2"/>
                  </a:cubicBezTo>
                  <a:cubicBezTo>
                    <a:pt x="169" y="1"/>
                    <a:pt x="207" y="10"/>
                    <a:pt x="241" y="3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36"/>
            <p:cNvSpPr/>
            <p:nvPr/>
          </p:nvSpPr>
          <p:spPr>
            <a:xfrm>
              <a:off x="3305900" y="2046200"/>
              <a:ext cx="12150" cy="13775"/>
            </a:xfrm>
            <a:custGeom>
              <a:rect b="b" l="l" r="r" t="t"/>
              <a:pathLst>
                <a:path extrusionOk="0" h="551" w="486">
                  <a:moveTo>
                    <a:pt x="244" y="34"/>
                  </a:moveTo>
                  <a:cubicBezTo>
                    <a:pt x="322" y="78"/>
                    <a:pt x="396" y="173"/>
                    <a:pt x="432" y="278"/>
                  </a:cubicBezTo>
                  <a:cubicBezTo>
                    <a:pt x="485" y="431"/>
                    <a:pt x="442" y="551"/>
                    <a:pt x="336" y="551"/>
                  </a:cubicBezTo>
                  <a:lnTo>
                    <a:pt x="240" y="517"/>
                  </a:lnTo>
                  <a:cubicBezTo>
                    <a:pt x="160" y="471"/>
                    <a:pt x="88" y="377"/>
                    <a:pt x="49" y="272"/>
                  </a:cubicBezTo>
                  <a:cubicBezTo>
                    <a:pt x="0" y="120"/>
                    <a:pt x="43" y="0"/>
                    <a:pt x="149" y="5"/>
                  </a:cubicBezTo>
                  <a:cubicBezTo>
                    <a:pt x="183" y="6"/>
                    <a:pt x="216" y="16"/>
                    <a:pt x="244" y="34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36"/>
            <p:cNvSpPr/>
            <p:nvPr/>
          </p:nvSpPr>
          <p:spPr>
            <a:xfrm>
              <a:off x="3335125" y="204807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6" y="41"/>
                  </a:moveTo>
                  <a:cubicBezTo>
                    <a:pt x="323" y="91"/>
                    <a:pt x="404" y="199"/>
                    <a:pt x="436" y="313"/>
                  </a:cubicBezTo>
                  <a:cubicBezTo>
                    <a:pt x="477" y="459"/>
                    <a:pt x="423" y="569"/>
                    <a:pt x="316" y="564"/>
                  </a:cubicBezTo>
                  <a:lnTo>
                    <a:pt x="240" y="533"/>
                  </a:lnTo>
                  <a:cubicBezTo>
                    <a:pt x="155" y="486"/>
                    <a:pt x="76" y="383"/>
                    <a:pt x="42" y="265"/>
                  </a:cubicBezTo>
                  <a:cubicBezTo>
                    <a:pt x="1" y="114"/>
                    <a:pt x="54" y="1"/>
                    <a:pt x="161" y="15"/>
                  </a:cubicBezTo>
                  <a:cubicBezTo>
                    <a:pt x="187" y="19"/>
                    <a:pt x="213" y="27"/>
                    <a:pt x="236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36"/>
            <p:cNvSpPr/>
            <p:nvPr/>
          </p:nvSpPr>
          <p:spPr>
            <a:xfrm>
              <a:off x="3518025" y="2310350"/>
              <a:ext cx="18375" cy="58575"/>
            </a:xfrm>
            <a:custGeom>
              <a:rect b="b" l="l" r="r" t="t"/>
              <a:pathLst>
                <a:path extrusionOk="0" h="2343" w="735">
                  <a:moveTo>
                    <a:pt x="528" y="59"/>
                  </a:moveTo>
                  <a:cubicBezTo>
                    <a:pt x="541" y="66"/>
                    <a:pt x="552" y="73"/>
                    <a:pt x="563" y="83"/>
                  </a:cubicBezTo>
                  <a:cubicBezTo>
                    <a:pt x="662" y="161"/>
                    <a:pt x="735" y="304"/>
                    <a:pt x="735" y="423"/>
                  </a:cubicBezTo>
                  <a:lnTo>
                    <a:pt x="730" y="465"/>
                  </a:lnTo>
                  <a:lnTo>
                    <a:pt x="420" y="2203"/>
                  </a:lnTo>
                  <a:cubicBezTo>
                    <a:pt x="400" y="2310"/>
                    <a:pt x="312" y="2342"/>
                    <a:pt x="213" y="2286"/>
                  </a:cubicBezTo>
                  <a:lnTo>
                    <a:pt x="176" y="2260"/>
                  </a:lnTo>
                  <a:cubicBezTo>
                    <a:pt x="73" y="2178"/>
                    <a:pt x="0" y="2036"/>
                    <a:pt x="1" y="1921"/>
                  </a:cubicBezTo>
                  <a:lnTo>
                    <a:pt x="6" y="1879"/>
                  </a:lnTo>
                  <a:lnTo>
                    <a:pt x="315" y="136"/>
                  </a:lnTo>
                  <a:cubicBezTo>
                    <a:pt x="333" y="28"/>
                    <a:pt x="427" y="0"/>
                    <a:pt x="528" y="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36"/>
            <p:cNvSpPr/>
            <p:nvPr/>
          </p:nvSpPr>
          <p:spPr>
            <a:xfrm>
              <a:off x="3572425" y="2373675"/>
              <a:ext cx="29750" cy="47100"/>
            </a:xfrm>
            <a:custGeom>
              <a:rect b="b" l="l" r="r" t="t"/>
              <a:pathLst>
                <a:path extrusionOk="0" h="1884" w="1190">
                  <a:moveTo>
                    <a:pt x="976" y="45"/>
                  </a:moveTo>
                  <a:cubicBezTo>
                    <a:pt x="1012" y="66"/>
                    <a:pt x="1044" y="94"/>
                    <a:pt x="1071" y="126"/>
                  </a:cubicBezTo>
                  <a:cubicBezTo>
                    <a:pt x="1147" y="212"/>
                    <a:pt x="1189" y="321"/>
                    <a:pt x="1188" y="413"/>
                  </a:cubicBezTo>
                  <a:lnTo>
                    <a:pt x="1165" y="505"/>
                  </a:lnTo>
                  <a:lnTo>
                    <a:pt x="401" y="1811"/>
                  </a:lnTo>
                  <a:cubicBezTo>
                    <a:pt x="367" y="1879"/>
                    <a:pt x="290" y="1883"/>
                    <a:pt x="213" y="1839"/>
                  </a:cubicBezTo>
                  <a:lnTo>
                    <a:pt x="118" y="1758"/>
                  </a:lnTo>
                  <a:cubicBezTo>
                    <a:pt x="42" y="1672"/>
                    <a:pt x="0" y="1563"/>
                    <a:pt x="1" y="1471"/>
                  </a:cubicBezTo>
                  <a:lnTo>
                    <a:pt x="24" y="1379"/>
                  </a:lnTo>
                  <a:lnTo>
                    <a:pt x="788" y="71"/>
                  </a:lnTo>
                  <a:cubicBezTo>
                    <a:pt x="827" y="7"/>
                    <a:pt x="900" y="0"/>
                    <a:pt x="976" y="4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36"/>
            <p:cNvSpPr/>
            <p:nvPr/>
          </p:nvSpPr>
          <p:spPr>
            <a:xfrm>
              <a:off x="3427525" y="2073400"/>
              <a:ext cx="11350" cy="15450"/>
            </a:xfrm>
            <a:custGeom>
              <a:rect b="b" l="l" r="r" t="t"/>
              <a:pathLst>
                <a:path extrusionOk="0" h="618" w="454">
                  <a:moveTo>
                    <a:pt x="230" y="68"/>
                  </a:moveTo>
                  <a:cubicBezTo>
                    <a:pt x="333" y="126"/>
                    <a:pt x="422" y="266"/>
                    <a:pt x="438" y="400"/>
                  </a:cubicBezTo>
                  <a:cubicBezTo>
                    <a:pt x="453" y="539"/>
                    <a:pt x="372" y="617"/>
                    <a:pt x="254" y="566"/>
                  </a:cubicBezTo>
                  <a:lnTo>
                    <a:pt x="227" y="550"/>
                  </a:lnTo>
                  <a:cubicBezTo>
                    <a:pt x="124" y="492"/>
                    <a:pt x="29" y="348"/>
                    <a:pt x="18" y="220"/>
                  </a:cubicBezTo>
                  <a:cubicBezTo>
                    <a:pt x="0" y="73"/>
                    <a:pt x="88" y="1"/>
                    <a:pt x="202" y="54"/>
                  </a:cubicBezTo>
                  <a:cubicBezTo>
                    <a:pt x="212" y="58"/>
                    <a:pt x="222" y="62"/>
                    <a:pt x="230" y="6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36"/>
            <p:cNvSpPr/>
            <p:nvPr/>
          </p:nvSpPr>
          <p:spPr>
            <a:xfrm>
              <a:off x="3619625" y="2452000"/>
              <a:ext cx="39400" cy="33425"/>
            </a:xfrm>
            <a:custGeom>
              <a:rect b="b" l="l" r="r" t="t"/>
              <a:pathLst>
                <a:path extrusionOk="0" h="1337" w="1576">
                  <a:moveTo>
                    <a:pt x="1364" y="40"/>
                  </a:moveTo>
                  <a:cubicBezTo>
                    <a:pt x="1424" y="77"/>
                    <a:pt x="1473" y="128"/>
                    <a:pt x="1508" y="188"/>
                  </a:cubicBezTo>
                  <a:cubicBezTo>
                    <a:pt x="1549" y="253"/>
                    <a:pt x="1573" y="330"/>
                    <a:pt x="1576" y="406"/>
                  </a:cubicBezTo>
                  <a:cubicBezTo>
                    <a:pt x="1576" y="464"/>
                    <a:pt x="1556" y="515"/>
                    <a:pt x="1519" y="540"/>
                  </a:cubicBezTo>
                  <a:lnTo>
                    <a:pt x="366" y="1307"/>
                  </a:lnTo>
                  <a:cubicBezTo>
                    <a:pt x="324" y="1336"/>
                    <a:pt x="267" y="1329"/>
                    <a:pt x="210" y="1296"/>
                  </a:cubicBezTo>
                  <a:cubicBezTo>
                    <a:pt x="151" y="1260"/>
                    <a:pt x="103" y="1209"/>
                    <a:pt x="68" y="1149"/>
                  </a:cubicBezTo>
                  <a:cubicBezTo>
                    <a:pt x="26" y="1085"/>
                    <a:pt x="4" y="1010"/>
                    <a:pt x="1" y="933"/>
                  </a:cubicBezTo>
                  <a:cubicBezTo>
                    <a:pt x="1" y="872"/>
                    <a:pt x="19" y="826"/>
                    <a:pt x="54" y="798"/>
                  </a:cubicBezTo>
                  <a:lnTo>
                    <a:pt x="1211" y="30"/>
                  </a:lnTo>
                  <a:cubicBezTo>
                    <a:pt x="1251" y="1"/>
                    <a:pt x="1307" y="8"/>
                    <a:pt x="1364" y="4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36"/>
            <p:cNvSpPr/>
            <p:nvPr/>
          </p:nvSpPr>
          <p:spPr>
            <a:xfrm>
              <a:off x="3459400" y="2088200"/>
              <a:ext cx="10850" cy="15450"/>
            </a:xfrm>
            <a:custGeom>
              <a:rect b="b" l="l" r="r" t="t"/>
              <a:pathLst>
                <a:path extrusionOk="0" h="618" w="434">
                  <a:moveTo>
                    <a:pt x="219" y="66"/>
                  </a:moveTo>
                  <a:cubicBezTo>
                    <a:pt x="332" y="130"/>
                    <a:pt x="424" y="284"/>
                    <a:pt x="431" y="415"/>
                  </a:cubicBezTo>
                  <a:cubicBezTo>
                    <a:pt x="434" y="553"/>
                    <a:pt x="346" y="618"/>
                    <a:pt x="232" y="560"/>
                  </a:cubicBezTo>
                  <a:lnTo>
                    <a:pt x="219" y="553"/>
                  </a:lnTo>
                  <a:cubicBezTo>
                    <a:pt x="109" y="489"/>
                    <a:pt x="14" y="333"/>
                    <a:pt x="7" y="202"/>
                  </a:cubicBezTo>
                  <a:cubicBezTo>
                    <a:pt x="0" y="61"/>
                    <a:pt x="91" y="0"/>
                    <a:pt x="207" y="57"/>
                  </a:cubicBezTo>
                  <a:cubicBezTo>
                    <a:pt x="211" y="60"/>
                    <a:pt x="215" y="63"/>
                    <a:pt x="219" y="6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36"/>
            <p:cNvSpPr/>
            <p:nvPr/>
          </p:nvSpPr>
          <p:spPr>
            <a:xfrm>
              <a:off x="3491225" y="2105850"/>
              <a:ext cx="10725" cy="15550"/>
            </a:xfrm>
            <a:custGeom>
              <a:rect b="b" l="l" r="r" t="t"/>
              <a:pathLst>
                <a:path extrusionOk="0" h="622" w="429">
                  <a:moveTo>
                    <a:pt x="223" y="70"/>
                  </a:moveTo>
                  <a:cubicBezTo>
                    <a:pt x="340" y="143"/>
                    <a:pt x="428" y="303"/>
                    <a:pt x="428" y="438"/>
                  </a:cubicBezTo>
                  <a:cubicBezTo>
                    <a:pt x="424" y="568"/>
                    <a:pt x="332" y="621"/>
                    <a:pt x="218" y="554"/>
                  </a:cubicBezTo>
                  <a:lnTo>
                    <a:pt x="213" y="553"/>
                  </a:lnTo>
                  <a:cubicBezTo>
                    <a:pt x="95" y="479"/>
                    <a:pt x="0" y="320"/>
                    <a:pt x="4" y="186"/>
                  </a:cubicBezTo>
                  <a:cubicBezTo>
                    <a:pt x="4" y="54"/>
                    <a:pt x="100" y="1"/>
                    <a:pt x="216" y="66"/>
                  </a:cubicBezTo>
                  <a:cubicBezTo>
                    <a:pt x="218" y="68"/>
                    <a:pt x="220" y="69"/>
                    <a:pt x="223" y="7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6" name="Google Shape;1426;p36"/>
            <p:cNvSpPr/>
            <p:nvPr/>
          </p:nvSpPr>
          <p:spPr>
            <a:xfrm>
              <a:off x="3522800" y="2126475"/>
              <a:ext cx="11175" cy="15225"/>
            </a:xfrm>
            <a:custGeom>
              <a:rect b="b" l="l" r="r" t="t"/>
              <a:pathLst>
                <a:path extrusionOk="0" h="609" w="447">
                  <a:moveTo>
                    <a:pt x="245" y="75"/>
                  </a:moveTo>
                  <a:cubicBezTo>
                    <a:pt x="362" y="161"/>
                    <a:pt x="446" y="327"/>
                    <a:pt x="435" y="453"/>
                  </a:cubicBezTo>
                  <a:cubicBezTo>
                    <a:pt x="420" y="571"/>
                    <a:pt x="328" y="609"/>
                    <a:pt x="220" y="549"/>
                  </a:cubicBezTo>
                  <a:lnTo>
                    <a:pt x="202" y="538"/>
                  </a:lnTo>
                  <a:cubicBezTo>
                    <a:pt x="86" y="458"/>
                    <a:pt x="0" y="290"/>
                    <a:pt x="11" y="160"/>
                  </a:cubicBezTo>
                  <a:cubicBezTo>
                    <a:pt x="22" y="40"/>
                    <a:pt x="119" y="1"/>
                    <a:pt x="230" y="65"/>
                  </a:cubicBezTo>
                  <a:cubicBezTo>
                    <a:pt x="236" y="69"/>
                    <a:pt x="240" y="72"/>
                    <a:pt x="245" y="75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7" name="Google Shape;1427;p36"/>
            <p:cNvSpPr/>
            <p:nvPr/>
          </p:nvSpPr>
          <p:spPr>
            <a:xfrm>
              <a:off x="3554050" y="2149825"/>
              <a:ext cx="11475" cy="15150"/>
            </a:xfrm>
            <a:custGeom>
              <a:rect b="b" l="l" r="r" t="t"/>
              <a:pathLst>
                <a:path extrusionOk="0" h="606" w="459">
                  <a:moveTo>
                    <a:pt x="268" y="87"/>
                  </a:moveTo>
                  <a:cubicBezTo>
                    <a:pt x="382" y="179"/>
                    <a:pt x="459" y="347"/>
                    <a:pt x="439" y="466"/>
                  </a:cubicBezTo>
                  <a:cubicBezTo>
                    <a:pt x="420" y="574"/>
                    <a:pt x="332" y="606"/>
                    <a:pt x="229" y="547"/>
                  </a:cubicBezTo>
                  <a:lnTo>
                    <a:pt x="191" y="521"/>
                  </a:lnTo>
                  <a:cubicBezTo>
                    <a:pt x="76" y="427"/>
                    <a:pt x="0" y="262"/>
                    <a:pt x="24" y="143"/>
                  </a:cubicBezTo>
                  <a:cubicBezTo>
                    <a:pt x="41" y="33"/>
                    <a:pt x="129" y="1"/>
                    <a:pt x="228" y="58"/>
                  </a:cubicBezTo>
                  <a:cubicBezTo>
                    <a:pt x="242" y="66"/>
                    <a:pt x="255" y="76"/>
                    <a:pt x="268" y="8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8" name="Google Shape;1428;p36"/>
            <p:cNvSpPr/>
            <p:nvPr/>
          </p:nvSpPr>
          <p:spPr>
            <a:xfrm>
              <a:off x="3615125" y="2204200"/>
              <a:ext cx="11950" cy="14650"/>
            </a:xfrm>
            <a:custGeom>
              <a:rect b="b" l="l" r="r" t="t"/>
              <a:pathLst>
                <a:path extrusionOk="0" h="586" w="478">
                  <a:moveTo>
                    <a:pt x="310" y="102"/>
                  </a:moveTo>
                  <a:cubicBezTo>
                    <a:pt x="421" y="210"/>
                    <a:pt x="478" y="382"/>
                    <a:pt x="439" y="488"/>
                  </a:cubicBezTo>
                  <a:cubicBezTo>
                    <a:pt x="408" y="571"/>
                    <a:pt x="329" y="586"/>
                    <a:pt x="237" y="533"/>
                  </a:cubicBezTo>
                  <a:lnTo>
                    <a:pt x="172" y="483"/>
                  </a:lnTo>
                  <a:cubicBezTo>
                    <a:pt x="61" y="375"/>
                    <a:pt x="1" y="204"/>
                    <a:pt x="39" y="99"/>
                  </a:cubicBezTo>
                  <a:cubicBezTo>
                    <a:pt x="69" y="16"/>
                    <a:pt x="156" y="0"/>
                    <a:pt x="244" y="51"/>
                  </a:cubicBezTo>
                  <a:cubicBezTo>
                    <a:pt x="269" y="65"/>
                    <a:pt x="291" y="83"/>
                    <a:pt x="310" y="10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36"/>
            <p:cNvSpPr/>
            <p:nvPr/>
          </p:nvSpPr>
          <p:spPr>
            <a:xfrm>
              <a:off x="3644550" y="2234800"/>
              <a:ext cx="12150" cy="14475"/>
            </a:xfrm>
            <a:custGeom>
              <a:rect b="b" l="l" r="r" t="t"/>
              <a:pathLst>
                <a:path extrusionOk="0" h="579" w="486">
                  <a:moveTo>
                    <a:pt x="329" y="117"/>
                  </a:moveTo>
                  <a:cubicBezTo>
                    <a:pt x="433" y="229"/>
                    <a:pt x="486" y="405"/>
                    <a:pt x="440" y="501"/>
                  </a:cubicBezTo>
                  <a:cubicBezTo>
                    <a:pt x="401" y="570"/>
                    <a:pt x="324" y="579"/>
                    <a:pt x="240" y="531"/>
                  </a:cubicBezTo>
                  <a:lnTo>
                    <a:pt x="157" y="465"/>
                  </a:lnTo>
                  <a:cubicBezTo>
                    <a:pt x="51" y="346"/>
                    <a:pt x="0" y="173"/>
                    <a:pt x="46" y="81"/>
                  </a:cubicBezTo>
                  <a:cubicBezTo>
                    <a:pt x="87" y="13"/>
                    <a:pt x="165" y="0"/>
                    <a:pt x="246" y="48"/>
                  </a:cubicBezTo>
                  <a:cubicBezTo>
                    <a:pt x="276" y="66"/>
                    <a:pt x="306" y="90"/>
                    <a:pt x="329" y="11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36"/>
            <p:cNvSpPr/>
            <p:nvPr/>
          </p:nvSpPr>
          <p:spPr>
            <a:xfrm>
              <a:off x="3844675" y="2575675"/>
              <a:ext cx="12025" cy="13700"/>
            </a:xfrm>
            <a:custGeom>
              <a:rect b="b" l="l" r="r" t="t"/>
              <a:pathLst>
                <a:path extrusionOk="0" h="548" w="481">
                  <a:moveTo>
                    <a:pt x="432" y="277"/>
                  </a:moveTo>
                  <a:cubicBezTo>
                    <a:pt x="480" y="429"/>
                    <a:pt x="434" y="547"/>
                    <a:pt x="327" y="547"/>
                  </a:cubicBezTo>
                  <a:lnTo>
                    <a:pt x="239" y="518"/>
                  </a:lnTo>
                  <a:cubicBezTo>
                    <a:pt x="160" y="472"/>
                    <a:pt x="83" y="376"/>
                    <a:pt x="45" y="266"/>
                  </a:cubicBezTo>
                  <a:cubicBezTo>
                    <a:pt x="1" y="117"/>
                    <a:pt x="43" y="1"/>
                    <a:pt x="146" y="2"/>
                  </a:cubicBezTo>
                  <a:cubicBezTo>
                    <a:pt x="179" y="4"/>
                    <a:pt x="213" y="13"/>
                    <a:pt x="241" y="32"/>
                  </a:cubicBezTo>
                  <a:cubicBezTo>
                    <a:pt x="320" y="78"/>
                    <a:pt x="397" y="172"/>
                    <a:pt x="432" y="27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36"/>
            <p:cNvSpPr/>
            <p:nvPr/>
          </p:nvSpPr>
          <p:spPr>
            <a:xfrm>
              <a:off x="3577350" y="2221000"/>
              <a:ext cx="269275" cy="521800"/>
            </a:xfrm>
            <a:custGeom>
              <a:rect b="b" l="l" r="r" t="t"/>
              <a:pathLst>
                <a:path extrusionOk="0" h="20872" w="10771">
                  <a:moveTo>
                    <a:pt x="5" y="0"/>
                  </a:moveTo>
                  <a:cubicBezTo>
                    <a:pt x="5851" y="5092"/>
                    <a:pt x="10256" y="13466"/>
                    <a:pt x="10771" y="20872"/>
                  </a:cubicBezTo>
                  <a:lnTo>
                    <a:pt x="9757" y="20286"/>
                  </a:lnTo>
                  <a:cubicBezTo>
                    <a:pt x="9253" y="13534"/>
                    <a:pt x="5284" y="5920"/>
                    <a:pt x="1" y="1177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36"/>
            <p:cNvSpPr/>
            <p:nvPr/>
          </p:nvSpPr>
          <p:spPr>
            <a:xfrm>
              <a:off x="3673025" y="2267425"/>
              <a:ext cx="12150" cy="14450"/>
            </a:xfrm>
            <a:custGeom>
              <a:rect b="b" l="l" r="r" t="t"/>
              <a:pathLst>
                <a:path extrusionOk="0" h="578" w="486">
                  <a:moveTo>
                    <a:pt x="345" y="137"/>
                  </a:moveTo>
                  <a:cubicBezTo>
                    <a:pt x="448" y="258"/>
                    <a:pt x="485" y="425"/>
                    <a:pt x="427" y="510"/>
                  </a:cubicBezTo>
                  <a:cubicBezTo>
                    <a:pt x="389" y="572"/>
                    <a:pt x="317" y="577"/>
                    <a:pt x="240" y="534"/>
                  </a:cubicBezTo>
                  <a:lnTo>
                    <a:pt x="141" y="450"/>
                  </a:lnTo>
                  <a:cubicBezTo>
                    <a:pt x="38" y="321"/>
                    <a:pt x="0" y="153"/>
                    <a:pt x="55" y="67"/>
                  </a:cubicBezTo>
                  <a:cubicBezTo>
                    <a:pt x="92" y="6"/>
                    <a:pt x="165" y="0"/>
                    <a:pt x="239" y="43"/>
                  </a:cubicBezTo>
                  <a:cubicBezTo>
                    <a:pt x="279" y="68"/>
                    <a:pt x="315" y="99"/>
                    <a:pt x="345" y="1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36"/>
            <p:cNvSpPr/>
            <p:nvPr/>
          </p:nvSpPr>
          <p:spPr>
            <a:xfrm>
              <a:off x="3829875" y="2534775"/>
              <a:ext cx="12150" cy="13725"/>
            </a:xfrm>
            <a:custGeom>
              <a:rect b="b" l="l" r="r" t="t"/>
              <a:pathLst>
                <a:path extrusionOk="0" h="549" w="486">
                  <a:moveTo>
                    <a:pt x="424" y="260"/>
                  </a:moveTo>
                  <a:cubicBezTo>
                    <a:pt x="486" y="409"/>
                    <a:pt x="451" y="543"/>
                    <a:pt x="348" y="548"/>
                  </a:cubicBezTo>
                  <a:lnTo>
                    <a:pt x="240" y="518"/>
                  </a:lnTo>
                  <a:cubicBezTo>
                    <a:pt x="157" y="465"/>
                    <a:pt x="94" y="385"/>
                    <a:pt x="62" y="290"/>
                  </a:cubicBezTo>
                  <a:cubicBezTo>
                    <a:pt x="0" y="137"/>
                    <a:pt x="35" y="12"/>
                    <a:pt x="138" y="2"/>
                  </a:cubicBezTo>
                  <a:cubicBezTo>
                    <a:pt x="176" y="0"/>
                    <a:pt x="212" y="10"/>
                    <a:pt x="243" y="30"/>
                  </a:cubicBezTo>
                  <a:cubicBezTo>
                    <a:pt x="328" y="84"/>
                    <a:pt x="392" y="165"/>
                    <a:pt x="424" y="260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36"/>
            <p:cNvSpPr/>
            <p:nvPr/>
          </p:nvSpPr>
          <p:spPr>
            <a:xfrm>
              <a:off x="3700350" y="2301975"/>
              <a:ext cx="12050" cy="14225"/>
            </a:xfrm>
            <a:custGeom>
              <a:rect b="b" l="l" r="r" t="t"/>
              <a:pathLst>
                <a:path extrusionOk="0" h="569" w="482">
                  <a:moveTo>
                    <a:pt x="356" y="147"/>
                  </a:moveTo>
                  <a:cubicBezTo>
                    <a:pt x="455" y="280"/>
                    <a:pt x="481" y="444"/>
                    <a:pt x="420" y="522"/>
                  </a:cubicBezTo>
                  <a:cubicBezTo>
                    <a:pt x="378" y="568"/>
                    <a:pt x="308" y="568"/>
                    <a:pt x="240" y="529"/>
                  </a:cubicBezTo>
                  <a:cubicBezTo>
                    <a:pt x="195" y="501"/>
                    <a:pt x="156" y="465"/>
                    <a:pt x="126" y="423"/>
                  </a:cubicBezTo>
                  <a:cubicBezTo>
                    <a:pt x="27" y="296"/>
                    <a:pt x="0" y="128"/>
                    <a:pt x="62" y="52"/>
                  </a:cubicBezTo>
                  <a:cubicBezTo>
                    <a:pt x="103" y="1"/>
                    <a:pt x="170" y="1"/>
                    <a:pt x="240" y="40"/>
                  </a:cubicBezTo>
                  <a:cubicBezTo>
                    <a:pt x="285" y="68"/>
                    <a:pt x="325" y="104"/>
                    <a:pt x="356" y="14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36"/>
            <p:cNvSpPr/>
            <p:nvPr/>
          </p:nvSpPr>
          <p:spPr>
            <a:xfrm>
              <a:off x="3813075" y="2494200"/>
              <a:ext cx="12050" cy="13775"/>
            </a:xfrm>
            <a:custGeom>
              <a:rect b="b" l="l" r="r" t="t"/>
              <a:pathLst>
                <a:path extrusionOk="0" h="551" w="482">
                  <a:moveTo>
                    <a:pt x="413" y="236"/>
                  </a:moveTo>
                  <a:lnTo>
                    <a:pt x="413" y="232"/>
                  </a:lnTo>
                  <a:cubicBezTo>
                    <a:pt x="481" y="381"/>
                    <a:pt x="455" y="519"/>
                    <a:pt x="363" y="546"/>
                  </a:cubicBezTo>
                  <a:cubicBezTo>
                    <a:pt x="320" y="550"/>
                    <a:pt x="278" y="542"/>
                    <a:pt x="240" y="519"/>
                  </a:cubicBezTo>
                  <a:cubicBezTo>
                    <a:pt x="172" y="479"/>
                    <a:pt x="108" y="402"/>
                    <a:pt x="66" y="309"/>
                  </a:cubicBezTo>
                  <a:cubicBezTo>
                    <a:pt x="1" y="161"/>
                    <a:pt x="24" y="20"/>
                    <a:pt x="123" y="8"/>
                  </a:cubicBezTo>
                  <a:cubicBezTo>
                    <a:pt x="165" y="1"/>
                    <a:pt x="207" y="9"/>
                    <a:pt x="242" y="33"/>
                  </a:cubicBezTo>
                  <a:cubicBezTo>
                    <a:pt x="309" y="71"/>
                    <a:pt x="374" y="146"/>
                    <a:pt x="413" y="236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36"/>
            <p:cNvSpPr/>
            <p:nvPr/>
          </p:nvSpPr>
          <p:spPr>
            <a:xfrm>
              <a:off x="3726225" y="2338125"/>
              <a:ext cx="11950" cy="14200"/>
            </a:xfrm>
            <a:custGeom>
              <a:rect b="b" l="l" r="r" t="t"/>
              <a:pathLst>
                <a:path extrusionOk="0" h="568" w="478">
                  <a:moveTo>
                    <a:pt x="372" y="159"/>
                  </a:moveTo>
                  <a:cubicBezTo>
                    <a:pt x="462" y="296"/>
                    <a:pt x="478" y="462"/>
                    <a:pt x="412" y="530"/>
                  </a:cubicBezTo>
                  <a:cubicBezTo>
                    <a:pt x="370" y="568"/>
                    <a:pt x="305" y="561"/>
                    <a:pt x="241" y="523"/>
                  </a:cubicBezTo>
                  <a:cubicBezTo>
                    <a:pt x="189" y="492"/>
                    <a:pt x="146" y="452"/>
                    <a:pt x="114" y="402"/>
                  </a:cubicBezTo>
                  <a:cubicBezTo>
                    <a:pt x="19" y="264"/>
                    <a:pt x="1" y="104"/>
                    <a:pt x="73" y="41"/>
                  </a:cubicBezTo>
                  <a:cubicBezTo>
                    <a:pt x="117" y="0"/>
                    <a:pt x="181" y="5"/>
                    <a:pt x="245" y="41"/>
                  </a:cubicBezTo>
                  <a:cubicBezTo>
                    <a:pt x="295" y="71"/>
                    <a:pt x="337" y="112"/>
                    <a:pt x="372" y="1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36"/>
            <p:cNvSpPr/>
            <p:nvPr/>
          </p:nvSpPr>
          <p:spPr>
            <a:xfrm>
              <a:off x="3794200" y="2453750"/>
              <a:ext cx="11925" cy="14100"/>
            </a:xfrm>
            <a:custGeom>
              <a:rect b="b" l="l" r="r" t="t"/>
              <a:pathLst>
                <a:path extrusionOk="0" h="564" w="477">
                  <a:moveTo>
                    <a:pt x="237" y="37"/>
                  </a:moveTo>
                  <a:cubicBezTo>
                    <a:pt x="310" y="83"/>
                    <a:pt x="367" y="148"/>
                    <a:pt x="404" y="224"/>
                  </a:cubicBezTo>
                  <a:cubicBezTo>
                    <a:pt x="477" y="371"/>
                    <a:pt x="466" y="518"/>
                    <a:pt x="374" y="548"/>
                  </a:cubicBezTo>
                  <a:cubicBezTo>
                    <a:pt x="332" y="564"/>
                    <a:pt x="286" y="555"/>
                    <a:pt x="240" y="529"/>
                  </a:cubicBezTo>
                  <a:cubicBezTo>
                    <a:pt x="176" y="491"/>
                    <a:pt x="114" y="420"/>
                    <a:pt x="73" y="339"/>
                  </a:cubicBezTo>
                  <a:cubicBezTo>
                    <a:pt x="0" y="197"/>
                    <a:pt x="15" y="48"/>
                    <a:pt x="103" y="14"/>
                  </a:cubicBezTo>
                  <a:cubicBezTo>
                    <a:pt x="145" y="0"/>
                    <a:pt x="191" y="10"/>
                    <a:pt x="237" y="37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36"/>
            <p:cNvSpPr/>
            <p:nvPr/>
          </p:nvSpPr>
          <p:spPr>
            <a:xfrm>
              <a:off x="3750775" y="2375525"/>
              <a:ext cx="11725" cy="14175"/>
            </a:xfrm>
            <a:custGeom>
              <a:rect b="b" l="l" r="r" t="t"/>
              <a:pathLst>
                <a:path extrusionOk="0" h="567" w="469">
                  <a:moveTo>
                    <a:pt x="234" y="41"/>
                  </a:moveTo>
                  <a:cubicBezTo>
                    <a:pt x="293" y="77"/>
                    <a:pt x="343" y="127"/>
                    <a:pt x="378" y="187"/>
                  </a:cubicBezTo>
                  <a:cubicBezTo>
                    <a:pt x="462" y="323"/>
                    <a:pt x="469" y="485"/>
                    <a:pt x="392" y="538"/>
                  </a:cubicBezTo>
                  <a:cubicBezTo>
                    <a:pt x="350" y="566"/>
                    <a:pt x="289" y="562"/>
                    <a:pt x="232" y="528"/>
                  </a:cubicBezTo>
                  <a:cubicBezTo>
                    <a:pt x="174" y="492"/>
                    <a:pt x="126" y="441"/>
                    <a:pt x="91" y="382"/>
                  </a:cubicBezTo>
                  <a:cubicBezTo>
                    <a:pt x="7" y="245"/>
                    <a:pt x="0" y="88"/>
                    <a:pt x="77" y="27"/>
                  </a:cubicBezTo>
                  <a:cubicBezTo>
                    <a:pt x="119" y="0"/>
                    <a:pt x="177" y="7"/>
                    <a:pt x="234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36"/>
            <p:cNvSpPr/>
            <p:nvPr/>
          </p:nvSpPr>
          <p:spPr>
            <a:xfrm>
              <a:off x="3773500" y="2414200"/>
              <a:ext cx="11650" cy="14200"/>
            </a:xfrm>
            <a:custGeom>
              <a:rect b="b" l="l" r="r" t="t"/>
              <a:pathLst>
                <a:path extrusionOk="0" h="568" w="466">
                  <a:moveTo>
                    <a:pt x="233" y="38"/>
                  </a:moveTo>
                  <a:cubicBezTo>
                    <a:pt x="300" y="80"/>
                    <a:pt x="354" y="138"/>
                    <a:pt x="390" y="208"/>
                  </a:cubicBezTo>
                  <a:cubicBezTo>
                    <a:pt x="466" y="349"/>
                    <a:pt x="466" y="498"/>
                    <a:pt x="381" y="541"/>
                  </a:cubicBezTo>
                  <a:cubicBezTo>
                    <a:pt x="335" y="568"/>
                    <a:pt x="286" y="557"/>
                    <a:pt x="233" y="526"/>
                  </a:cubicBezTo>
                  <a:cubicBezTo>
                    <a:pt x="169" y="485"/>
                    <a:pt x="116" y="430"/>
                    <a:pt x="80" y="363"/>
                  </a:cubicBezTo>
                  <a:cubicBezTo>
                    <a:pt x="0" y="221"/>
                    <a:pt x="4" y="64"/>
                    <a:pt x="88" y="21"/>
                  </a:cubicBezTo>
                  <a:cubicBezTo>
                    <a:pt x="128" y="0"/>
                    <a:pt x="180" y="9"/>
                    <a:pt x="233" y="38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36"/>
            <p:cNvSpPr/>
            <p:nvPr/>
          </p:nvSpPr>
          <p:spPr>
            <a:xfrm>
              <a:off x="2938875" y="1767900"/>
              <a:ext cx="1093950" cy="1596025"/>
            </a:xfrm>
            <a:custGeom>
              <a:rect b="b" l="l" r="r" t="t"/>
              <a:pathLst>
                <a:path extrusionOk="0" h="63841" w="43758">
                  <a:moveTo>
                    <a:pt x="22010" y="6984"/>
                  </a:moveTo>
                  <a:cubicBezTo>
                    <a:pt x="33462" y="13595"/>
                    <a:pt x="42825" y="29121"/>
                    <a:pt x="43757" y="42550"/>
                  </a:cubicBezTo>
                  <a:lnTo>
                    <a:pt x="40073" y="40422"/>
                  </a:lnTo>
                  <a:cubicBezTo>
                    <a:pt x="39149" y="29334"/>
                    <a:pt x="31421" y="16644"/>
                    <a:pt x="21998" y="11205"/>
                  </a:cubicBezTo>
                  <a:cubicBezTo>
                    <a:pt x="11932" y="5392"/>
                    <a:pt x="3746" y="10058"/>
                    <a:pt x="3712" y="21625"/>
                  </a:cubicBezTo>
                  <a:cubicBezTo>
                    <a:pt x="3680" y="33191"/>
                    <a:pt x="11814" y="47280"/>
                    <a:pt x="21879" y="53091"/>
                  </a:cubicBezTo>
                  <a:cubicBezTo>
                    <a:pt x="31153" y="58446"/>
                    <a:pt x="38828" y="54899"/>
                    <a:pt x="40001" y="45259"/>
                  </a:cubicBezTo>
                  <a:lnTo>
                    <a:pt x="43706" y="47397"/>
                  </a:lnTo>
                  <a:cubicBezTo>
                    <a:pt x="42506" y="59363"/>
                    <a:pt x="33175" y="63840"/>
                    <a:pt x="21868" y="57312"/>
                  </a:cubicBezTo>
                  <a:cubicBezTo>
                    <a:pt x="9772" y="50329"/>
                    <a:pt x="0" y="33399"/>
                    <a:pt x="39" y="19504"/>
                  </a:cubicBezTo>
                  <a:cubicBezTo>
                    <a:pt x="78" y="5605"/>
                    <a:pt x="9914" y="0"/>
                    <a:pt x="22010" y="6984"/>
                  </a:cubicBezTo>
                  <a:close/>
                </a:path>
              </a:pathLst>
            </a:custGeom>
            <a:solidFill>
              <a:srgbClr val="FFFFFF">
                <a:alpha val="388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36"/>
            <p:cNvSpPr/>
            <p:nvPr/>
          </p:nvSpPr>
          <p:spPr>
            <a:xfrm>
              <a:off x="3851525" y="2956225"/>
              <a:ext cx="12150" cy="14575"/>
            </a:xfrm>
            <a:custGeom>
              <a:rect b="b" l="l" r="r" t="t"/>
              <a:pathLst>
                <a:path extrusionOk="0" h="583" w="486">
                  <a:moveTo>
                    <a:pt x="321" y="112"/>
                  </a:moveTo>
                  <a:cubicBezTo>
                    <a:pt x="432" y="229"/>
                    <a:pt x="485" y="405"/>
                    <a:pt x="435" y="494"/>
                  </a:cubicBezTo>
                  <a:cubicBezTo>
                    <a:pt x="400" y="575"/>
                    <a:pt x="319" y="582"/>
                    <a:pt x="240" y="536"/>
                  </a:cubicBezTo>
                  <a:lnTo>
                    <a:pt x="160" y="468"/>
                  </a:lnTo>
                  <a:cubicBezTo>
                    <a:pt x="49" y="355"/>
                    <a:pt x="0" y="182"/>
                    <a:pt x="46" y="86"/>
                  </a:cubicBezTo>
                  <a:cubicBezTo>
                    <a:pt x="78" y="12"/>
                    <a:pt x="160" y="1"/>
                    <a:pt x="243" y="48"/>
                  </a:cubicBezTo>
                  <a:cubicBezTo>
                    <a:pt x="272" y="66"/>
                    <a:pt x="298" y="87"/>
                    <a:pt x="321" y="112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36"/>
            <p:cNvSpPr/>
            <p:nvPr/>
          </p:nvSpPr>
          <p:spPr>
            <a:xfrm>
              <a:off x="3105675" y="2519225"/>
              <a:ext cx="11950" cy="14250"/>
            </a:xfrm>
            <a:custGeom>
              <a:rect b="b" l="l" r="r" t="t"/>
              <a:pathLst>
                <a:path extrusionOk="0" h="570" w="478">
                  <a:moveTo>
                    <a:pt x="239" y="41"/>
                  </a:moveTo>
                  <a:cubicBezTo>
                    <a:pt x="324" y="90"/>
                    <a:pt x="404" y="194"/>
                    <a:pt x="436" y="307"/>
                  </a:cubicBezTo>
                  <a:cubicBezTo>
                    <a:pt x="478" y="458"/>
                    <a:pt x="428" y="569"/>
                    <a:pt x="316" y="558"/>
                  </a:cubicBezTo>
                  <a:lnTo>
                    <a:pt x="237" y="530"/>
                  </a:lnTo>
                  <a:cubicBezTo>
                    <a:pt x="156" y="483"/>
                    <a:pt x="76" y="380"/>
                    <a:pt x="43" y="268"/>
                  </a:cubicBezTo>
                  <a:cubicBezTo>
                    <a:pt x="1" y="118"/>
                    <a:pt x="51" y="1"/>
                    <a:pt x="161" y="12"/>
                  </a:cubicBezTo>
                  <a:cubicBezTo>
                    <a:pt x="189" y="17"/>
                    <a:pt x="216" y="26"/>
                    <a:pt x="239" y="41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36"/>
            <p:cNvSpPr/>
            <p:nvPr/>
          </p:nvSpPr>
          <p:spPr>
            <a:xfrm>
              <a:off x="3078825" y="2360675"/>
              <a:ext cx="10950" cy="15525"/>
            </a:xfrm>
            <a:custGeom>
              <a:rect b="b" l="l" r="r" t="t"/>
              <a:pathLst>
                <a:path extrusionOk="0" h="621" w="438">
                  <a:moveTo>
                    <a:pt x="232" y="559"/>
                  </a:moveTo>
                  <a:lnTo>
                    <a:pt x="220" y="556"/>
                  </a:lnTo>
                  <a:cubicBezTo>
                    <a:pt x="106" y="491"/>
                    <a:pt x="14" y="338"/>
                    <a:pt x="7" y="205"/>
                  </a:cubicBezTo>
                  <a:cubicBezTo>
                    <a:pt x="0" y="64"/>
                    <a:pt x="92" y="0"/>
                    <a:pt x="207" y="62"/>
                  </a:cubicBezTo>
                  <a:lnTo>
                    <a:pt x="220" y="69"/>
                  </a:lnTo>
                  <a:cubicBezTo>
                    <a:pt x="332" y="134"/>
                    <a:pt x="424" y="285"/>
                    <a:pt x="435" y="417"/>
                  </a:cubicBezTo>
                  <a:cubicBezTo>
                    <a:pt x="438" y="559"/>
                    <a:pt x="346" y="621"/>
                    <a:pt x="232" y="559"/>
                  </a:cubicBezTo>
                  <a:close/>
                </a:path>
              </a:pathLst>
            </a:custGeom>
            <a:solidFill>
              <a:srgbClr val="7F8D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36"/>
            <p:cNvSpPr/>
            <p:nvPr/>
          </p:nvSpPr>
          <p:spPr>
            <a:xfrm rot="10800000">
              <a:off x="4776425" y="2753600"/>
              <a:ext cx="255075" cy="214275"/>
            </a:xfrm>
            <a:custGeom>
              <a:rect b="b" l="l" r="r" t="t"/>
              <a:pathLst>
                <a:path extrusionOk="0" h="8571" w="10203">
                  <a:moveTo>
                    <a:pt x="1251" y="0"/>
                  </a:moveTo>
                  <a:cubicBezTo>
                    <a:pt x="599" y="0"/>
                    <a:pt x="0" y="522"/>
                    <a:pt x="0" y="1250"/>
                  </a:cubicBezTo>
                  <a:lnTo>
                    <a:pt x="0" y="2881"/>
                  </a:lnTo>
                  <a:cubicBezTo>
                    <a:pt x="0" y="3327"/>
                    <a:pt x="238" y="3740"/>
                    <a:pt x="626" y="3963"/>
                  </a:cubicBezTo>
                  <a:lnTo>
                    <a:pt x="8330" y="8401"/>
                  </a:lnTo>
                  <a:cubicBezTo>
                    <a:pt x="8531" y="8518"/>
                    <a:pt x="8744" y="8571"/>
                    <a:pt x="8952" y="8571"/>
                  </a:cubicBezTo>
                  <a:cubicBezTo>
                    <a:pt x="9604" y="8571"/>
                    <a:pt x="10202" y="8048"/>
                    <a:pt x="10202" y="7320"/>
                  </a:cubicBezTo>
                  <a:lnTo>
                    <a:pt x="10202" y="5689"/>
                  </a:lnTo>
                  <a:cubicBezTo>
                    <a:pt x="10202" y="5243"/>
                    <a:pt x="9964" y="4830"/>
                    <a:pt x="9578" y="4607"/>
                  </a:cubicBezTo>
                  <a:lnTo>
                    <a:pt x="1872" y="169"/>
                  </a:lnTo>
                  <a:cubicBezTo>
                    <a:pt x="1671" y="53"/>
                    <a:pt x="1458" y="0"/>
                    <a:pt x="1251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36"/>
            <p:cNvSpPr/>
            <p:nvPr/>
          </p:nvSpPr>
          <p:spPr>
            <a:xfrm rot="10800000">
              <a:off x="4166450" y="2201575"/>
              <a:ext cx="865000" cy="563500"/>
            </a:xfrm>
            <a:custGeom>
              <a:rect b="b" l="l" r="r" t="t"/>
              <a:pathLst>
                <a:path extrusionOk="0" h="22540" w="34600">
                  <a:moveTo>
                    <a:pt x="1251" y="1"/>
                  </a:moveTo>
                  <a:cubicBezTo>
                    <a:pt x="599" y="1"/>
                    <a:pt x="1" y="523"/>
                    <a:pt x="1" y="1253"/>
                  </a:cubicBezTo>
                  <a:lnTo>
                    <a:pt x="1" y="2886"/>
                  </a:lnTo>
                  <a:cubicBezTo>
                    <a:pt x="1" y="3334"/>
                    <a:pt x="239" y="3746"/>
                    <a:pt x="628" y="3969"/>
                  </a:cubicBezTo>
                  <a:lnTo>
                    <a:pt x="32729" y="22372"/>
                  </a:lnTo>
                  <a:cubicBezTo>
                    <a:pt x="32929" y="22487"/>
                    <a:pt x="33141" y="22539"/>
                    <a:pt x="33348" y="22539"/>
                  </a:cubicBezTo>
                  <a:cubicBezTo>
                    <a:pt x="34001" y="22539"/>
                    <a:pt x="34600" y="22017"/>
                    <a:pt x="34600" y="21288"/>
                  </a:cubicBezTo>
                  <a:lnTo>
                    <a:pt x="34600" y="19654"/>
                  </a:lnTo>
                  <a:cubicBezTo>
                    <a:pt x="34600" y="19207"/>
                    <a:pt x="34360" y="18794"/>
                    <a:pt x="33971" y="18571"/>
                  </a:cubicBezTo>
                  <a:lnTo>
                    <a:pt x="1870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36"/>
            <p:cNvSpPr/>
            <p:nvPr/>
          </p:nvSpPr>
          <p:spPr>
            <a:xfrm rot="10800000">
              <a:off x="4497225" y="1985325"/>
              <a:ext cx="534150" cy="373825"/>
            </a:xfrm>
            <a:custGeom>
              <a:rect b="b" l="l" r="r" t="t"/>
              <a:pathLst>
                <a:path extrusionOk="0" h="14953" w="21366">
                  <a:moveTo>
                    <a:pt x="1252" y="0"/>
                  </a:moveTo>
                  <a:cubicBezTo>
                    <a:pt x="599" y="0"/>
                    <a:pt x="1" y="523"/>
                    <a:pt x="1" y="1252"/>
                  </a:cubicBezTo>
                  <a:lnTo>
                    <a:pt x="1" y="2886"/>
                  </a:lnTo>
                  <a:cubicBezTo>
                    <a:pt x="1" y="3333"/>
                    <a:pt x="240" y="3746"/>
                    <a:pt x="628" y="3969"/>
                  </a:cubicBezTo>
                  <a:lnTo>
                    <a:pt x="19495" y="14785"/>
                  </a:lnTo>
                  <a:cubicBezTo>
                    <a:pt x="19695" y="14900"/>
                    <a:pt x="19908" y="14952"/>
                    <a:pt x="20114" y="14952"/>
                  </a:cubicBezTo>
                  <a:cubicBezTo>
                    <a:pt x="20767" y="14952"/>
                    <a:pt x="21366" y="14430"/>
                    <a:pt x="21366" y="13702"/>
                  </a:cubicBezTo>
                  <a:lnTo>
                    <a:pt x="21366" y="12066"/>
                  </a:lnTo>
                  <a:cubicBezTo>
                    <a:pt x="21364" y="11619"/>
                    <a:pt x="21126" y="11206"/>
                    <a:pt x="20738" y="10983"/>
                  </a:cubicBezTo>
                  <a:lnTo>
                    <a:pt x="1871" y="168"/>
                  </a:lnTo>
                  <a:cubicBezTo>
                    <a:pt x="1671" y="53"/>
                    <a:pt x="1458" y="0"/>
                    <a:pt x="1252" y="0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36"/>
            <p:cNvSpPr/>
            <p:nvPr/>
          </p:nvSpPr>
          <p:spPr>
            <a:xfrm rot="10800000">
              <a:off x="4290850" y="2069950"/>
              <a:ext cx="740550" cy="492175"/>
            </a:xfrm>
            <a:custGeom>
              <a:rect b="b" l="l" r="r" t="t"/>
              <a:pathLst>
                <a:path extrusionOk="0" h="19687" w="29622">
                  <a:moveTo>
                    <a:pt x="1251" y="1"/>
                  </a:moveTo>
                  <a:cubicBezTo>
                    <a:pt x="598" y="1"/>
                    <a:pt x="0" y="523"/>
                    <a:pt x="0" y="1252"/>
                  </a:cubicBezTo>
                  <a:lnTo>
                    <a:pt x="0" y="2887"/>
                  </a:lnTo>
                  <a:cubicBezTo>
                    <a:pt x="0" y="3334"/>
                    <a:pt x="240" y="3747"/>
                    <a:pt x="628" y="3970"/>
                  </a:cubicBezTo>
                  <a:lnTo>
                    <a:pt x="27751" y="19519"/>
                  </a:lnTo>
                  <a:cubicBezTo>
                    <a:pt x="27951" y="19634"/>
                    <a:pt x="28164" y="19686"/>
                    <a:pt x="28370" y="19686"/>
                  </a:cubicBezTo>
                  <a:cubicBezTo>
                    <a:pt x="29023" y="19686"/>
                    <a:pt x="29622" y="19164"/>
                    <a:pt x="29622" y="18435"/>
                  </a:cubicBezTo>
                  <a:lnTo>
                    <a:pt x="29622" y="16801"/>
                  </a:lnTo>
                  <a:cubicBezTo>
                    <a:pt x="29622" y="16354"/>
                    <a:pt x="29383" y="15941"/>
                    <a:pt x="28994" y="15718"/>
                  </a:cubicBezTo>
                  <a:lnTo>
                    <a:pt x="1871" y="168"/>
                  </a:lnTo>
                  <a:cubicBezTo>
                    <a:pt x="1670" y="53"/>
                    <a:pt x="1458" y="1"/>
                    <a:pt x="1251" y="1"/>
                  </a:cubicBezTo>
                  <a:close/>
                </a:path>
              </a:pathLst>
            </a:custGeom>
            <a:solidFill>
              <a:srgbClr val="83F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36"/>
            <p:cNvSpPr/>
            <p:nvPr/>
          </p:nvSpPr>
          <p:spPr>
            <a:xfrm>
              <a:off x="1429225" y="35738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3" y="1"/>
                  </a:moveTo>
                  <a:cubicBezTo>
                    <a:pt x="2003" y="1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61"/>
                  </a:cubicBezTo>
                  <a:cubicBezTo>
                    <a:pt x="1408" y="2630"/>
                    <a:pt x="2020" y="2766"/>
                    <a:pt x="2631" y="2766"/>
                  </a:cubicBezTo>
                  <a:cubicBezTo>
                    <a:pt x="3241" y="2766"/>
                    <a:pt x="3850" y="2631"/>
                    <a:pt x="4315" y="2361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6"/>
                    <a:pt x="3224" y="1"/>
                    <a:pt x="2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36"/>
            <p:cNvSpPr/>
            <p:nvPr/>
          </p:nvSpPr>
          <p:spPr>
            <a:xfrm>
              <a:off x="1152050" y="37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6" y="0"/>
                  </a:moveTo>
                  <a:cubicBezTo>
                    <a:pt x="2005" y="0"/>
                    <a:pt x="1395" y="135"/>
                    <a:pt x="930" y="405"/>
                  </a:cubicBezTo>
                  <a:cubicBezTo>
                    <a:pt x="0" y="945"/>
                    <a:pt x="6" y="1819"/>
                    <a:pt x="941" y="2360"/>
                  </a:cubicBezTo>
                  <a:cubicBezTo>
                    <a:pt x="1409" y="2630"/>
                    <a:pt x="2020" y="2765"/>
                    <a:pt x="2631" y="2765"/>
                  </a:cubicBezTo>
                  <a:cubicBezTo>
                    <a:pt x="3242" y="2765"/>
                    <a:pt x="3852" y="2630"/>
                    <a:pt x="4316" y="2360"/>
                  </a:cubicBezTo>
                  <a:cubicBezTo>
                    <a:pt x="5244" y="1821"/>
                    <a:pt x="5239" y="945"/>
                    <a:pt x="4305" y="405"/>
                  </a:cubicBezTo>
                  <a:cubicBezTo>
                    <a:pt x="3838" y="135"/>
                    <a:pt x="3227" y="0"/>
                    <a:pt x="26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36"/>
            <p:cNvSpPr/>
            <p:nvPr/>
          </p:nvSpPr>
          <p:spPr>
            <a:xfrm>
              <a:off x="874900" y="3896025"/>
              <a:ext cx="131050" cy="69125"/>
            </a:xfrm>
            <a:custGeom>
              <a:rect b="b" l="l" r="r" t="t"/>
              <a:pathLst>
                <a:path extrusionOk="0" h="2765" w="5242">
                  <a:moveTo>
                    <a:pt x="2613" y="0"/>
                  </a:moveTo>
                  <a:cubicBezTo>
                    <a:pt x="2002" y="0"/>
                    <a:pt x="1392" y="135"/>
                    <a:pt x="929" y="405"/>
                  </a:cubicBezTo>
                  <a:cubicBezTo>
                    <a:pt x="0" y="944"/>
                    <a:pt x="4" y="1820"/>
                    <a:pt x="940" y="2359"/>
                  </a:cubicBezTo>
                  <a:cubicBezTo>
                    <a:pt x="1406" y="2629"/>
                    <a:pt x="2017" y="2764"/>
                    <a:pt x="2627" y="2764"/>
                  </a:cubicBezTo>
                  <a:cubicBezTo>
                    <a:pt x="3238" y="2764"/>
                    <a:pt x="3849" y="2629"/>
                    <a:pt x="4313" y="2359"/>
                  </a:cubicBezTo>
                  <a:cubicBezTo>
                    <a:pt x="5241" y="1820"/>
                    <a:pt x="5237" y="944"/>
                    <a:pt x="4303" y="405"/>
                  </a:cubicBezTo>
                  <a:cubicBezTo>
                    <a:pt x="3836" y="135"/>
                    <a:pt x="3224" y="0"/>
                    <a:pt x="2613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1" name="Google Shape;1451;p36"/>
            <p:cNvSpPr/>
            <p:nvPr/>
          </p:nvSpPr>
          <p:spPr>
            <a:xfrm>
              <a:off x="597675" y="405710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4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8" y="2630"/>
                    <a:pt x="2020" y="2765"/>
                    <a:pt x="2631" y="2765"/>
                  </a:cubicBezTo>
                  <a:cubicBezTo>
                    <a:pt x="3241" y="2765"/>
                    <a:pt x="3850" y="2631"/>
                    <a:pt x="4315" y="2360"/>
                  </a:cubicBezTo>
                  <a:cubicBezTo>
                    <a:pt x="5244" y="1819"/>
                    <a:pt x="5237" y="945"/>
                    <a:pt x="4304" y="405"/>
                  </a:cubicBezTo>
                  <a:cubicBezTo>
                    <a:pt x="3837" y="135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2" name="Google Shape;1452;p36"/>
            <p:cNvSpPr/>
            <p:nvPr/>
          </p:nvSpPr>
          <p:spPr>
            <a:xfrm>
              <a:off x="1705125" y="37331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6"/>
                    <a:pt x="929" y="406"/>
                  </a:cubicBezTo>
                  <a:cubicBezTo>
                    <a:pt x="0" y="945"/>
                    <a:pt x="5" y="1820"/>
                    <a:pt x="940" y="2360"/>
                  </a:cubicBezTo>
                  <a:cubicBezTo>
                    <a:pt x="1407" y="2630"/>
                    <a:pt x="2018" y="2765"/>
                    <a:pt x="2628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20"/>
                    <a:pt x="5238" y="946"/>
                    <a:pt x="4304" y="406"/>
                  </a:cubicBezTo>
                  <a:cubicBezTo>
                    <a:pt x="3836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3" name="Google Shape;1453;p36"/>
            <p:cNvSpPr/>
            <p:nvPr/>
          </p:nvSpPr>
          <p:spPr>
            <a:xfrm>
              <a:off x="1427900" y="38941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6" y="1"/>
                    <a:pt x="1396" y="136"/>
                    <a:pt x="930" y="406"/>
                  </a:cubicBezTo>
                  <a:cubicBezTo>
                    <a:pt x="1" y="947"/>
                    <a:pt x="6" y="1821"/>
                    <a:pt x="942" y="2361"/>
                  </a:cubicBezTo>
                  <a:cubicBezTo>
                    <a:pt x="1409" y="2631"/>
                    <a:pt x="2020" y="2766"/>
                    <a:pt x="2630" y="2766"/>
                  </a:cubicBezTo>
                  <a:cubicBezTo>
                    <a:pt x="3241" y="2766"/>
                    <a:pt x="3852" y="2631"/>
                    <a:pt x="4316" y="2361"/>
                  </a:cubicBezTo>
                  <a:cubicBezTo>
                    <a:pt x="5245" y="1821"/>
                    <a:pt x="5240" y="946"/>
                    <a:pt x="4305" y="406"/>
                  </a:cubicBezTo>
                  <a:cubicBezTo>
                    <a:pt x="3837" y="136"/>
                    <a:pt x="3227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4" name="Google Shape;1454;p36"/>
            <p:cNvSpPr/>
            <p:nvPr/>
          </p:nvSpPr>
          <p:spPr>
            <a:xfrm>
              <a:off x="1150750" y="4055300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4" y="0"/>
                  </a:moveTo>
                  <a:cubicBezTo>
                    <a:pt x="2003" y="0"/>
                    <a:pt x="1394" y="136"/>
                    <a:pt x="929" y="406"/>
                  </a:cubicBezTo>
                  <a:cubicBezTo>
                    <a:pt x="1" y="945"/>
                    <a:pt x="5" y="1819"/>
                    <a:pt x="940" y="2360"/>
                  </a:cubicBezTo>
                  <a:cubicBezTo>
                    <a:pt x="1408" y="2630"/>
                    <a:pt x="2019" y="2764"/>
                    <a:pt x="2630" y="2764"/>
                  </a:cubicBezTo>
                  <a:cubicBezTo>
                    <a:pt x="3241" y="2764"/>
                    <a:pt x="3851" y="2630"/>
                    <a:pt x="4315" y="2360"/>
                  </a:cubicBezTo>
                  <a:cubicBezTo>
                    <a:pt x="5243" y="1820"/>
                    <a:pt x="5238" y="945"/>
                    <a:pt x="4304" y="406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5" name="Google Shape;1455;p36"/>
            <p:cNvSpPr/>
            <p:nvPr/>
          </p:nvSpPr>
          <p:spPr>
            <a:xfrm>
              <a:off x="873575" y="421637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5"/>
                    <a:pt x="4" y="1820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5" y="2360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6" name="Google Shape;1456;p36"/>
            <p:cNvSpPr/>
            <p:nvPr/>
          </p:nvSpPr>
          <p:spPr>
            <a:xfrm>
              <a:off x="1980975" y="389240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1" y="944"/>
                    <a:pt x="5" y="1820"/>
                    <a:pt x="940" y="2359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9" y="2630"/>
                    <a:pt x="4314" y="2359"/>
                  </a:cubicBezTo>
                  <a:cubicBezTo>
                    <a:pt x="5245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7" name="Google Shape;1457;p36"/>
            <p:cNvSpPr/>
            <p:nvPr/>
          </p:nvSpPr>
          <p:spPr>
            <a:xfrm>
              <a:off x="1703775" y="4053450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4" y="1"/>
                  </a:moveTo>
                  <a:cubicBezTo>
                    <a:pt x="2004" y="1"/>
                    <a:pt x="1394" y="135"/>
                    <a:pt x="930" y="406"/>
                  </a:cubicBezTo>
                  <a:cubicBezTo>
                    <a:pt x="0" y="947"/>
                    <a:pt x="6" y="1821"/>
                    <a:pt x="941" y="2360"/>
                  </a:cubicBezTo>
                  <a:cubicBezTo>
                    <a:pt x="1408" y="2630"/>
                    <a:pt x="2019" y="2765"/>
                    <a:pt x="2630" y="2765"/>
                  </a:cubicBezTo>
                  <a:cubicBezTo>
                    <a:pt x="3241" y="2765"/>
                    <a:pt x="3851" y="2630"/>
                    <a:pt x="4316" y="2360"/>
                  </a:cubicBezTo>
                  <a:cubicBezTo>
                    <a:pt x="5244" y="1821"/>
                    <a:pt x="5239" y="945"/>
                    <a:pt x="4305" y="406"/>
                  </a:cubicBezTo>
                  <a:cubicBezTo>
                    <a:pt x="3837" y="136"/>
                    <a:pt x="3225" y="1"/>
                    <a:pt x="2614" y="1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8" name="Google Shape;1458;p36"/>
            <p:cNvSpPr/>
            <p:nvPr/>
          </p:nvSpPr>
          <p:spPr>
            <a:xfrm>
              <a:off x="1426625" y="4214525"/>
              <a:ext cx="131050" cy="69150"/>
            </a:xfrm>
            <a:custGeom>
              <a:rect b="b" l="l" r="r" t="t"/>
              <a:pathLst>
                <a:path extrusionOk="0" h="2766" w="5242">
                  <a:moveTo>
                    <a:pt x="2612" y="1"/>
                  </a:moveTo>
                  <a:cubicBezTo>
                    <a:pt x="2001" y="1"/>
                    <a:pt x="1391" y="136"/>
                    <a:pt x="927" y="405"/>
                  </a:cubicBezTo>
                  <a:cubicBezTo>
                    <a:pt x="0" y="945"/>
                    <a:pt x="4" y="1820"/>
                    <a:pt x="938" y="2361"/>
                  </a:cubicBezTo>
                  <a:cubicBezTo>
                    <a:pt x="1406" y="2631"/>
                    <a:pt x="2017" y="2766"/>
                    <a:pt x="2628" y="2766"/>
                  </a:cubicBezTo>
                  <a:cubicBezTo>
                    <a:pt x="3239" y="2766"/>
                    <a:pt x="3849" y="2631"/>
                    <a:pt x="4313" y="2361"/>
                  </a:cubicBezTo>
                  <a:cubicBezTo>
                    <a:pt x="5241" y="1822"/>
                    <a:pt x="5237" y="946"/>
                    <a:pt x="4302" y="405"/>
                  </a:cubicBezTo>
                  <a:cubicBezTo>
                    <a:pt x="3835" y="136"/>
                    <a:pt x="3223" y="1"/>
                    <a:pt x="2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9" name="Google Shape;1459;p36"/>
            <p:cNvSpPr/>
            <p:nvPr/>
          </p:nvSpPr>
          <p:spPr>
            <a:xfrm>
              <a:off x="1149400" y="4375650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9" y="405"/>
                  </a:cubicBezTo>
                  <a:cubicBezTo>
                    <a:pt x="0" y="944"/>
                    <a:pt x="6" y="1820"/>
                    <a:pt x="940" y="2359"/>
                  </a:cubicBezTo>
                  <a:cubicBezTo>
                    <a:pt x="1407" y="2629"/>
                    <a:pt x="2018" y="2765"/>
                    <a:pt x="2629" y="2765"/>
                  </a:cubicBezTo>
                  <a:cubicBezTo>
                    <a:pt x="3239" y="2765"/>
                    <a:pt x="3850" y="2629"/>
                    <a:pt x="4315" y="2359"/>
                  </a:cubicBezTo>
                  <a:cubicBezTo>
                    <a:pt x="5244" y="1820"/>
                    <a:pt x="5237" y="946"/>
                    <a:pt x="4303" y="405"/>
                  </a:cubicBezTo>
                  <a:cubicBezTo>
                    <a:pt x="3836" y="135"/>
                    <a:pt x="3225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0" name="Google Shape;1460;p36"/>
            <p:cNvSpPr/>
            <p:nvPr/>
          </p:nvSpPr>
          <p:spPr>
            <a:xfrm>
              <a:off x="2256850" y="405167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2" y="0"/>
                    <a:pt x="1392" y="136"/>
                    <a:pt x="929" y="406"/>
                  </a:cubicBezTo>
                  <a:cubicBezTo>
                    <a:pt x="0" y="945"/>
                    <a:pt x="5" y="1819"/>
                    <a:pt x="940" y="2360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39" y="2765"/>
                    <a:pt x="3849" y="2630"/>
                    <a:pt x="4313" y="2360"/>
                  </a:cubicBezTo>
                  <a:cubicBezTo>
                    <a:pt x="5244" y="1819"/>
                    <a:pt x="5237" y="945"/>
                    <a:pt x="4303" y="406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1" name="Google Shape;1461;p36"/>
            <p:cNvSpPr/>
            <p:nvPr/>
          </p:nvSpPr>
          <p:spPr>
            <a:xfrm>
              <a:off x="1979625" y="4212725"/>
              <a:ext cx="131125" cy="69150"/>
            </a:xfrm>
            <a:custGeom>
              <a:rect b="b" l="l" r="r" t="t"/>
              <a:pathLst>
                <a:path extrusionOk="0" h="2766" w="5245">
                  <a:moveTo>
                    <a:pt x="2616" y="1"/>
                  </a:moveTo>
                  <a:cubicBezTo>
                    <a:pt x="2005" y="1"/>
                    <a:pt x="1395" y="136"/>
                    <a:pt x="930" y="406"/>
                  </a:cubicBezTo>
                  <a:cubicBezTo>
                    <a:pt x="1" y="946"/>
                    <a:pt x="6" y="1820"/>
                    <a:pt x="941" y="2361"/>
                  </a:cubicBezTo>
                  <a:cubicBezTo>
                    <a:pt x="1409" y="2630"/>
                    <a:pt x="2021" y="2765"/>
                    <a:pt x="2631" y="2765"/>
                  </a:cubicBezTo>
                  <a:cubicBezTo>
                    <a:pt x="3242" y="2765"/>
                    <a:pt x="3852" y="2630"/>
                    <a:pt x="4316" y="2361"/>
                  </a:cubicBezTo>
                  <a:cubicBezTo>
                    <a:pt x="5245" y="1821"/>
                    <a:pt x="5239" y="946"/>
                    <a:pt x="4305" y="406"/>
                  </a:cubicBezTo>
                  <a:cubicBezTo>
                    <a:pt x="3837" y="136"/>
                    <a:pt x="3226" y="1"/>
                    <a:pt x="2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2" name="Google Shape;1462;p36"/>
            <p:cNvSpPr/>
            <p:nvPr/>
          </p:nvSpPr>
          <p:spPr>
            <a:xfrm>
              <a:off x="1702475" y="4373825"/>
              <a:ext cx="131100" cy="69125"/>
            </a:xfrm>
            <a:custGeom>
              <a:rect b="b" l="l" r="r" t="t"/>
              <a:pathLst>
                <a:path extrusionOk="0" h="2765" w="5244">
                  <a:moveTo>
                    <a:pt x="2615" y="0"/>
                  </a:moveTo>
                  <a:cubicBezTo>
                    <a:pt x="2004" y="0"/>
                    <a:pt x="1393" y="135"/>
                    <a:pt x="929" y="405"/>
                  </a:cubicBezTo>
                  <a:cubicBezTo>
                    <a:pt x="1" y="945"/>
                    <a:pt x="5" y="1820"/>
                    <a:pt x="940" y="2359"/>
                  </a:cubicBezTo>
                  <a:cubicBezTo>
                    <a:pt x="1407" y="2630"/>
                    <a:pt x="2019" y="2765"/>
                    <a:pt x="2629" y="2765"/>
                  </a:cubicBezTo>
                  <a:cubicBezTo>
                    <a:pt x="3240" y="2765"/>
                    <a:pt x="3850" y="2629"/>
                    <a:pt x="4315" y="2359"/>
                  </a:cubicBezTo>
                  <a:cubicBezTo>
                    <a:pt x="5243" y="1820"/>
                    <a:pt x="5238" y="946"/>
                    <a:pt x="4304" y="405"/>
                  </a:cubicBezTo>
                  <a:cubicBezTo>
                    <a:pt x="3836" y="135"/>
                    <a:pt x="3225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3" name="Google Shape;1463;p36"/>
            <p:cNvSpPr/>
            <p:nvPr/>
          </p:nvSpPr>
          <p:spPr>
            <a:xfrm>
              <a:off x="1425300" y="4534925"/>
              <a:ext cx="131125" cy="69125"/>
            </a:xfrm>
            <a:custGeom>
              <a:rect b="b" l="l" r="r" t="t"/>
              <a:pathLst>
                <a:path extrusionOk="0" h="2765" w="5245">
                  <a:moveTo>
                    <a:pt x="2614" y="0"/>
                  </a:moveTo>
                  <a:cubicBezTo>
                    <a:pt x="2003" y="0"/>
                    <a:pt x="1393" y="135"/>
                    <a:pt x="928" y="405"/>
                  </a:cubicBezTo>
                  <a:cubicBezTo>
                    <a:pt x="0" y="945"/>
                    <a:pt x="4" y="1819"/>
                    <a:pt x="940" y="2360"/>
                  </a:cubicBezTo>
                  <a:cubicBezTo>
                    <a:pt x="1407" y="2630"/>
                    <a:pt x="2018" y="2765"/>
                    <a:pt x="2629" y="2765"/>
                  </a:cubicBezTo>
                  <a:cubicBezTo>
                    <a:pt x="3239" y="2765"/>
                    <a:pt x="3848" y="2630"/>
                    <a:pt x="4313" y="2360"/>
                  </a:cubicBezTo>
                  <a:cubicBezTo>
                    <a:pt x="5244" y="1819"/>
                    <a:pt x="5237" y="945"/>
                    <a:pt x="4303" y="405"/>
                  </a:cubicBezTo>
                  <a:cubicBezTo>
                    <a:pt x="3835" y="135"/>
                    <a:pt x="3224" y="0"/>
                    <a:pt x="2614" y="0"/>
                  </a:cubicBezTo>
                  <a:close/>
                </a:path>
              </a:pathLst>
            </a:custGeom>
            <a:solidFill>
              <a:srgbClr val="4E35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4" name="Google Shape;1464;p36"/>
            <p:cNvSpPr/>
            <p:nvPr/>
          </p:nvSpPr>
          <p:spPr>
            <a:xfrm>
              <a:off x="877675" y="2682250"/>
              <a:ext cx="121925" cy="1279625"/>
            </a:xfrm>
            <a:custGeom>
              <a:rect b="b" l="l" r="r" t="t"/>
              <a:pathLst>
                <a:path extrusionOk="0" h="51185" w="4877">
                  <a:moveTo>
                    <a:pt x="4860" y="50056"/>
                  </a:moveTo>
                  <a:cubicBezTo>
                    <a:pt x="4877" y="49972"/>
                    <a:pt x="4877" y="49887"/>
                    <a:pt x="4860" y="49805"/>
                  </a:cubicBezTo>
                  <a:lnTo>
                    <a:pt x="4860" y="1"/>
                  </a:lnTo>
                  <a:lnTo>
                    <a:pt x="1" y="1"/>
                  </a:lnTo>
                  <a:lnTo>
                    <a:pt x="1" y="50056"/>
                  </a:lnTo>
                  <a:lnTo>
                    <a:pt x="10" y="50056"/>
                  </a:lnTo>
                  <a:cubicBezTo>
                    <a:pt x="125" y="50690"/>
                    <a:pt x="1169" y="51185"/>
                    <a:pt x="2440" y="51181"/>
                  </a:cubicBezTo>
                  <a:cubicBezTo>
                    <a:pt x="3702" y="51176"/>
                    <a:pt x="4737" y="50683"/>
                    <a:pt x="4860" y="5005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36"/>
            <p:cNvSpPr/>
            <p:nvPr/>
          </p:nvSpPr>
          <p:spPr>
            <a:xfrm>
              <a:off x="1428125" y="4352900"/>
              <a:ext cx="121950" cy="244125"/>
            </a:xfrm>
            <a:custGeom>
              <a:rect b="b" l="l" r="r" t="t"/>
              <a:pathLst>
                <a:path extrusionOk="0" h="9765" w="4878">
                  <a:moveTo>
                    <a:pt x="4861" y="8636"/>
                  </a:moveTo>
                  <a:cubicBezTo>
                    <a:pt x="4877" y="8553"/>
                    <a:pt x="4877" y="8467"/>
                    <a:pt x="4861" y="8385"/>
                  </a:cubicBezTo>
                  <a:lnTo>
                    <a:pt x="4861" y="0"/>
                  </a:lnTo>
                  <a:lnTo>
                    <a:pt x="0" y="0"/>
                  </a:lnTo>
                  <a:lnTo>
                    <a:pt x="0" y="8636"/>
                  </a:lnTo>
                  <a:lnTo>
                    <a:pt x="11" y="8636"/>
                  </a:lnTo>
                  <a:cubicBezTo>
                    <a:pt x="125" y="9270"/>
                    <a:pt x="1170" y="9765"/>
                    <a:pt x="2441" y="9761"/>
                  </a:cubicBezTo>
                  <a:cubicBezTo>
                    <a:pt x="3702" y="9756"/>
                    <a:pt x="4738" y="9263"/>
                    <a:pt x="4861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36"/>
            <p:cNvSpPr/>
            <p:nvPr/>
          </p:nvSpPr>
          <p:spPr>
            <a:xfrm>
              <a:off x="1713000" y="3883275"/>
              <a:ext cx="121925" cy="244125"/>
            </a:xfrm>
            <a:custGeom>
              <a:rect b="b" l="l" r="r" t="t"/>
              <a:pathLst>
                <a:path extrusionOk="0" h="9765" w="4877">
                  <a:moveTo>
                    <a:pt x="4860" y="8634"/>
                  </a:moveTo>
                  <a:cubicBezTo>
                    <a:pt x="4877" y="8552"/>
                    <a:pt x="4877" y="8467"/>
                    <a:pt x="4860" y="8385"/>
                  </a:cubicBezTo>
                  <a:lnTo>
                    <a:pt x="4860" y="0"/>
                  </a:lnTo>
                  <a:lnTo>
                    <a:pt x="1" y="0"/>
                  </a:lnTo>
                  <a:lnTo>
                    <a:pt x="1" y="8636"/>
                  </a:lnTo>
                  <a:lnTo>
                    <a:pt x="10" y="8636"/>
                  </a:lnTo>
                  <a:cubicBezTo>
                    <a:pt x="125" y="9270"/>
                    <a:pt x="1169" y="9765"/>
                    <a:pt x="2440" y="9761"/>
                  </a:cubicBezTo>
                  <a:cubicBezTo>
                    <a:pt x="3701" y="9757"/>
                    <a:pt x="4737" y="9265"/>
                    <a:pt x="4860" y="8636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7" name="Google Shape;1467;p36"/>
            <p:cNvSpPr/>
            <p:nvPr/>
          </p:nvSpPr>
          <p:spPr>
            <a:xfrm>
              <a:off x="4583939" y="3649903"/>
              <a:ext cx="677525" cy="864725"/>
            </a:xfrm>
            <a:custGeom>
              <a:rect b="b" l="l" r="r" t="t"/>
              <a:pathLst>
                <a:path extrusionOk="0" h="34589" w="27101">
                  <a:moveTo>
                    <a:pt x="1" y="33754"/>
                  </a:moveTo>
                  <a:lnTo>
                    <a:pt x="1" y="14910"/>
                  </a:lnTo>
                  <a:cubicBezTo>
                    <a:pt x="1" y="14665"/>
                    <a:pt x="136" y="14438"/>
                    <a:pt x="351" y="14321"/>
                  </a:cubicBezTo>
                  <a:lnTo>
                    <a:pt x="26106" y="246"/>
                  </a:lnTo>
                  <a:cubicBezTo>
                    <a:pt x="26555" y="1"/>
                    <a:pt x="27100" y="324"/>
                    <a:pt x="27100" y="836"/>
                  </a:cubicBezTo>
                  <a:lnTo>
                    <a:pt x="27100" y="19678"/>
                  </a:lnTo>
                  <a:cubicBezTo>
                    <a:pt x="27100" y="19923"/>
                    <a:pt x="26967" y="20150"/>
                    <a:pt x="26750" y="20267"/>
                  </a:cubicBezTo>
                  <a:lnTo>
                    <a:pt x="996" y="34343"/>
                  </a:lnTo>
                  <a:cubicBezTo>
                    <a:pt x="549" y="34589"/>
                    <a:pt x="1" y="34264"/>
                    <a:pt x="1" y="33754"/>
                  </a:cubicBezTo>
                  <a:close/>
                </a:path>
              </a:pathLst>
            </a:custGeom>
            <a:solidFill>
              <a:srgbClr val="E354F7">
                <a:alpha val="191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36"/>
            <p:cNvSpPr/>
            <p:nvPr/>
          </p:nvSpPr>
          <p:spPr>
            <a:xfrm>
              <a:off x="4948432" y="3047681"/>
              <a:ext cx="708325" cy="904050"/>
            </a:xfrm>
            <a:custGeom>
              <a:rect b="b" l="l" r="r" t="t"/>
              <a:pathLst>
                <a:path extrusionOk="0" h="36162" w="28333">
                  <a:moveTo>
                    <a:pt x="1" y="35290"/>
                  </a:moveTo>
                  <a:lnTo>
                    <a:pt x="1" y="15589"/>
                  </a:lnTo>
                  <a:cubicBezTo>
                    <a:pt x="1" y="15331"/>
                    <a:pt x="140" y="15096"/>
                    <a:pt x="366" y="14973"/>
                  </a:cubicBezTo>
                  <a:lnTo>
                    <a:pt x="27293" y="256"/>
                  </a:lnTo>
                  <a:cubicBezTo>
                    <a:pt x="27761" y="1"/>
                    <a:pt x="28332" y="340"/>
                    <a:pt x="28332" y="873"/>
                  </a:cubicBezTo>
                  <a:lnTo>
                    <a:pt x="28332" y="20573"/>
                  </a:lnTo>
                  <a:cubicBezTo>
                    <a:pt x="28331" y="20831"/>
                    <a:pt x="28192" y="21066"/>
                    <a:pt x="27966" y="21190"/>
                  </a:cubicBezTo>
                  <a:lnTo>
                    <a:pt x="1039" y="35906"/>
                  </a:lnTo>
                  <a:cubicBezTo>
                    <a:pt x="572" y="36161"/>
                    <a:pt x="1" y="35822"/>
                    <a:pt x="1" y="35290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36"/>
            <p:cNvSpPr/>
            <p:nvPr/>
          </p:nvSpPr>
          <p:spPr>
            <a:xfrm>
              <a:off x="4668775" y="4215925"/>
              <a:ext cx="87575" cy="73550"/>
            </a:xfrm>
            <a:custGeom>
              <a:rect b="b" l="l" r="r" t="t"/>
              <a:pathLst>
                <a:path extrusionOk="0" h="2942" w="3503">
                  <a:moveTo>
                    <a:pt x="3073" y="0"/>
                  </a:moveTo>
                  <a:cubicBezTo>
                    <a:pt x="3002" y="0"/>
                    <a:pt x="2929" y="18"/>
                    <a:pt x="2860" y="58"/>
                  </a:cubicBezTo>
                  <a:lnTo>
                    <a:pt x="215" y="1580"/>
                  </a:lnTo>
                  <a:cubicBezTo>
                    <a:pt x="83" y="1657"/>
                    <a:pt x="1" y="1799"/>
                    <a:pt x="1" y="1953"/>
                  </a:cubicBezTo>
                  <a:lnTo>
                    <a:pt x="1" y="2511"/>
                  </a:lnTo>
                  <a:cubicBezTo>
                    <a:pt x="1" y="2762"/>
                    <a:pt x="206" y="2941"/>
                    <a:pt x="430" y="2941"/>
                  </a:cubicBezTo>
                  <a:cubicBezTo>
                    <a:pt x="501" y="2941"/>
                    <a:pt x="574" y="2923"/>
                    <a:pt x="643" y="2884"/>
                  </a:cubicBezTo>
                  <a:lnTo>
                    <a:pt x="3288" y="1360"/>
                  </a:lnTo>
                  <a:cubicBezTo>
                    <a:pt x="3420" y="1283"/>
                    <a:pt x="3502" y="1143"/>
                    <a:pt x="3502" y="989"/>
                  </a:cubicBezTo>
                  <a:lnTo>
                    <a:pt x="3502" y="429"/>
                  </a:lnTo>
                  <a:cubicBezTo>
                    <a:pt x="3501" y="179"/>
                    <a:pt x="3296" y="0"/>
                    <a:pt x="3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36"/>
            <p:cNvSpPr/>
            <p:nvPr/>
          </p:nvSpPr>
          <p:spPr>
            <a:xfrm>
              <a:off x="4668825" y="4026500"/>
              <a:ext cx="296775" cy="193350"/>
            </a:xfrm>
            <a:custGeom>
              <a:rect b="b" l="l" r="r" t="t"/>
              <a:pathLst>
                <a:path extrusionOk="0" h="7734" w="11871">
                  <a:moveTo>
                    <a:pt x="11442" y="1"/>
                  </a:moveTo>
                  <a:cubicBezTo>
                    <a:pt x="11371" y="1"/>
                    <a:pt x="11298" y="19"/>
                    <a:pt x="11230" y="58"/>
                  </a:cubicBezTo>
                  <a:lnTo>
                    <a:pt x="215" y="6372"/>
                  </a:lnTo>
                  <a:cubicBezTo>
                    <a:pt x="82" y="6449"/>
                    <a:pt x="0" y="6591"/>
                    <a:pt x="0" y="6744"/>
                  </a:cubicBezTo>
                  <a:lnTo>
                    <a:pt x="0" y="7305"/>
                  </a:lnTo>
                  <a:cubicBezTo>
                    <a:pt x="0" y="7555"/>
                    <a:pt x="205" y="7734"/>
                    <a:pt x="429" y="7734"/>
                  </a:cubicBezTo>
                  <a:cubicBezTo>
                    <a:pt x="500" y="7734"/>
                    <a:pt x="573" y="7716"/>
                    <a:pt x="641" y="7677"/>
                  </a:cubicBezTo>
                  <a:lnTo>
                    <a:pt x="11656" y="1364"/>
                  </a:lnTo>
                  <a:cubicBezTo>
                    <a:pt x="11790" y="1287"/>
                    <a:pt x="11871" y="1145"/>
                    <a:pt x="11871" y="992"/>
                  </a:cubicBezTo>
                  <a:lnTo>
                    <a:pt x="11871" y="430"/>
                  </a:lnTo>
                  <a:cubicBezTo>
                    <a:pt x="11871" y="180"/>
                    <a:pt x="11666" y="1"/>
                    <a:pt x="11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36"/>
            <p:cNvSpPr/>
            <p:nvPr/>
          </p:nvSpPr>
          <p:spPr>
            <a:xfrm>
              <a:off x="4668825" y="3952300"/>
              <a:ext cx="183325" cy="128300"/>
            </a:xfrm>
            <a:custGeom>
              <a:rect b="b" l="l" r="r" t="t"/>
              <a:pathLst>
                <a:path extrusionOk="0" h="5132" w="7333">
                  <a:moveTo>
                    <a:pt x="6902" y="1"/>
                  </a:moveTo>
                  <a:cubicBezTo>
                    <a:pt x="6831" y="1"/>
                    <a:pt x="6758" y="19"/>
                    <a:pt x="6690" y="58"/>
                  </a:cubicBezTo>
                  <a:lnTo>
                    <a:pt x="216" y="3770"/>
                  </a:lnTo>
                  <a:cubicBezTo>
                    <a:pt x="84" y="3847"/>
                    <a:pt x="2" y="3987"/>
                    <a:pt x="2" y="4141"/>
                  </a:cubicBezTo>
                  <a:lnTo>
                    <a:pt x="2" y="4703"/>
                  </a:lnTo>
                  <a:cubicBezTo>
                    <a:pt x="1" y="4953"/>
                    <a:pt x="206" y="5132"/>
                    <a:pt x="431" y="5132"/>
                  </a:cubicBezTo>
                  <a:cubicBezTo>
                    <a:pt x="502" y="5132"/>
                    <a:pt x="574" y="5114"/>
                    <a:pt x="643" y="5075"/>
                  </a:cubicBezTo>
                  <a:lnTo>
                    <a:pt x="7116" y="1363"/>
                  </a:lnTo>
                  <a:cubicBezTo>
                    <a:pt x="7249" y="1286"/>
                    <a:pt x="7331" y="1145"/>
                    <a:pt x="7332" y="992"/>
                  </a:cubicBezTo>
                  <a:lnTo>
                    <a:pt x="7332" y="430"/>
                  </a:lnTo>
                  <a:cubicBezTo>
                    <a:pt x="7332" y="180"/>
                    <a:pt x="7126" y="1"/>
                    <a:pt x="69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36"/>
            <p:cNvSpPr/>
            <p:nvPr/>
          </p:nvSpPr>
          <p:spPr>
            <a:xfrm>
              <a:off x="4668825" y="3981350"/>
              <a:ext cx="254125" cy="168900"/>
            </a:xfrm>
            <a:custGeom>
              <a:rect b="b" l="l" r="r" t="t"/>
              <a:pathLst>
                <a:path extrusionOk="0" h="6756" w="10165">
                  <a:moveTo>
                    <a:pt x="9735" y="1"/>
                  </a:moveTo>
                  <a:cubicBezTo>
                    <a:pt x="9664" y="1"/>
                    <a:pt x="9591" y="19"/>
                    <a:pt x="9522" y="59"/>
                  </a:cubicBezTo>
                  <a:lnTo>
                    <a:pt x="216" y="5395"/>
                  </a:lnTo>
                  <a:cubicBezTo>
                    <a:pt x="82" y="5470"/>
                    <a:pt x="0" y="5612"/>
                    <a:pt x="0" y="5765"/>
                  </a:cubicBezTo>
                  <a:lnTo>
                    <a:pt x="0" y="6326"/>
                  </a:lnTo>
                  <a:cubicBezTo>
                    <a:pt x="0" y="6576"/>
                    <a:pt x="206" y="6756"/>
                    <a:pt x="430" y="6756"/>
                  </a:cubicBezTo>
                  <a:cubicBezTo>
                    <a:pt x="501" y="6756"/>
                    <a:pt x="574" y="6738"/>
                    <a:pt x="643" y="6698"/>
                  </a:cubicBezTo>
                  <a:lnTo>
                    <a:pt x="9949" y="1363"/>
                  </a:lnTo>
                  <a:cubicBezTo>
                    <a:pt x="10083" y="1287"/>
                    <a:pt x="10165" y="1144"/>
                    <a:pt x="10163" y="991"/>
                  </a:cubicBezTo>
                  <a:lnTo>
                    <a:pt x="10163" y="431"/>
                  </a:lnTo>
                  <a:cubicBezTo>
                    <a:pt x="10164" y="181"/>
                    <a:pt x="9959" y="1"/>
                    <a:pt x="9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36"/>
            <p:cNvSpPr/>
            <p:nvPr/>
          </p:nvSpPr>
          <p:spPr>
            <a:xfrm>
              <a:off x="2320750" y="4673400"/>
              <a:ext cx="1353275" cy="783125"/>
            </a:xfrm>
            <a:custGeom>
              <a:rect b="b" l="l" r="r" t="t"/>
              <a:pathLst>
                <a:path extrusionOk="0" fill="none" h="31325" w="54131">
                  <a:moveTo>
                    <a:pt x="44429" y="5575"/>
                  </a:moveTo>
                  <a:cubicBezTo>
                    <a:pt x="54079" y="11146"/>
                    <a:pt x="54130" y="20180"/>
                    <a:pt x="44537" y="25753"/>
                  </a:cubicBezTo>
                  <a:cubicBezTo>
                    <a:pt x="34950" y="31325"/>
                    <a:pt x="19356" y="31325"/>
                    <a:pt x="9705" y="25753"/>
                  </a:cubicBezTo>
                  <a:cubicBezTo>
                    <a:pt x="57" y="20182"/>
                    <a:pt x="1" y="11146"/>
                    <a:pt x="9587" y="5575"/>
                  </a:cubicBezTo>
                  <a:cubicBezTo>
                    <a:pt x="19179" y="0"/>
                    <a:pt x="34780" y="4"/>
                    <a:pt x="44429" y="5575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miter lim="139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36"/>
            <p:cNvSpPr/>
            <p:nvPr/>
          </p:nvSpPr>
          <p:spPr>
            <a:xfrm>
              <a:off x="2665275" y="5030175"/>
              <a:ext cx="664900" cy="266300"/>
            </a:xfrm>
            <a:custGeom>
              <a:rect b="b" l="l" r="r" t="t"/>
              <a:pathLst>
                <a:path extrusionOk="0" h="10652" w="26596">
                  <a:moveTo>
                    <a:pt x="26506" y="1663"/>
                  </a:moveTo>
                  <a:cubicBezTo>
                    <a:pt x="26396" y="3648"/>
                    <a:pt x="24995" y="5250"/>
                    <a:pt x="23427" y="6330"/>
                  </a:cubicBezTo>
                  <a:cubicBezTo>
                    <a:pt x="21528" y="7639"/>
                    <a:pt x="19251" y="8382"/>
                    <a:pt x="16990" y="8756"/>
                  </a:cubicBezTo>
                  <a:cubicBezTo>
                    <a:pt x="12504" y="9496"/>
                    <a:pt x="7288" y="9004"/>
                    <a:pt x="3402" y="6471"/>
                  </a:cubicBezTo>
                  <a:cubicBezTo>
                    <a:pt x="1654" y="5332"/>
                    <a:pt x="46" y="3559"/>
                    <a:pt x="53" y="1354"/>
                  </a:cubicBezTo>
                  <a:cubicBezTo>
                    <a:pt x="49" y="2894"/>
                    <a:pt x="0" y="1202"/>
                    <a:pt x="41" y="2741"/>
                  </a:cubicBezTo>
                  <a:cubicBezTo>
                    <a:pt x="134" y="6308"/>
                    <a:pt x="3938" y="8420"/>
                    <a:pt x="6914" y="9378"/>
                  </a:cubicBezTo>
                  <a:cubicBezTo>
                    <a:pt x="10571" y="10553"/>
                    <a:pt x="14684" y="10652"/>
                    <a:pt x="18410" y="9741"/>
                  </a:cubicBezTo>
                  <a:cubicBezTo>
                    <a:pt x="21513" y="8984"/>
                    <a:pt x="25515" y="7222"/>
                    <a:pt x="26367" y="3784"/>
                  </a:cubicBezTo>
                  <a:cubicBezTo>
                    <a:pt x="26595" y="2862"/>
                    <a:pt x="26506" y="1846"/>
                    <a:pt x="26509" y="905"/>
                  </a:cubicBezTo>
                  <a:cubicBezTo>
                    <a:pt x="26512" y="0"/>
                    <a:pt x="26514" y="2334"/>
                    <a:pt x="26516" y="1429"/>
                  </a:cubicBezTo>
                  <a:cubicBezTo>
                    <a:pt x="26514" y="1507"/>
                    <a:pt x="26512" y="1585"/>
                    <a:pt x="26506" y="1663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36"/>
            <p:cNvSpPr/>
            <p:nvPr/>
          </p:nvSpPr>
          <p:spPr>
            <a:xfrm>
              <a:off x="2633900" y="4873375"/>
              <a:ext cx="726925" cy="383250"/>
            </a:xfrm>
            <a:custGeom>
              <a:rect b="b" l="l" r="r" t="t"/>
              <a:pathLst>
                <a:path extrusionOk="0" h="15330" w="29077">
                  <a:moveTo>
                    <a:pt x="14504" y="1429"/>
                  </a:moveTo>
                  <a:cubicBezTo>
                    <a:pt x="17261" y="1429"/>
                    <a:pt x="20021" y="2038"/>
                    <a:pt x="22131" y="3256"/>
                  </a:cubicBezTo>
                  <a:cubicBezTo>
                    <a:pt x="26350" y="5693"/>
                    <a:pt x="26370" y="9640"/>
                    <a:pt x="22177" y="12077"/>
                  </a:cubicBezTo>
                  <a:cubicBezTo>
                    <a:pt x="20082" y="13295"/>
                    <a:pt x="17330" y="13904"/>
                    <a:pt x="14574" y="13904"/>
                  </a:cubicBezTo>
                  <a:cubicBezTo>
                    <a:pt x="11819" y="13904"/>
                    <a:pt x="9060" y="13295"/>
                    <a:pt x="6951" y="12077"/>
                  </a:cubicBezTo>
                  <a:cubicBezTo>
                    <a:pt x="2732" y="9640"/>
                    <a:pt x="2709" y="5690"/>
                    <a:pt x="6898" y="3256"/>
                  </a:cubicBezTo>
                  <a:cubicBezTo>
                    <a:pt x="8994" y="2038"/>
                    <a:pt x="11748" y="1429"/>
                    <a:pt x="14504" y="1429"/>
                  </a:cubicBezTo>
                  <a:close/>
                  <a:moveTo>
                    <a:pt x="14496" y="0"/>
                  </a:moveTo>
                  <a:cubicBezTo>
                    <a:pt x="11110" y="0"/>
                    <a:pt x="7727" y="748"/>
                    <a:pt x="5151" y="2245"/>
                  </a:cubicBezTo>
                  <a:cubicBezTo>
                    <a:pt x="1" y="5238"/>
                    <a:pt x="31" y="10092"/>
                    <a:pt x="5214" y="13085"/>
                  </a:cubicBezTo>
                  <a:cubicBezTo>
                    <a:pt x="7806" y="14581"/>
                    <a:pt x="11196" y="15329"/>
                    <a:pt x="14582" y="15329"/>
                  </a:cubicBezTo>
                  <a:cubicBezTo>
                    <a:pt x="17968" y="15329"/>
                    <a:pt x="21350" y="14581"/>
                    <a:pt x="23925" y="13085"/>
                  </a:cubicBezTo>
                  <a:cubicBezTo>
                    <a:pt x="29077" y="10090"/>
                    <a:pt x="29049" y="5238"/>
                    <a:pt x="23866" y="2245"/>
                  </a:cubicBezTo>
                  <a:cubicBezTo>
                    <a:pt x="21275" y="749"/>
                    <a:pt x="17884" y="0"/>
                    <a:pt x="1449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36"/>
            <p:cNvSpPr/>
            <p:nvPr/>
          </p:nvSpPr>
          <p:spPr>
            <a:xfrm>
              <a:off x="2633900" y="4854650"/>
              <a:ext cx="726925" cy="420675"/>
            </a:xfrm>
            <a:custGeom>
              <a:rect b="b" l="l" r="r" t="t"/>
              <a:pathLst>
                <a:path extrusionOk="0" h="16827" w="29077">
                  <a:moveTo>
                    <a:pt x="23866" y="2994"/>
                  </a:moveTo>
                  <a:cubicBezTo>
                    <a:pt x="29049" y="5987"/>
                    <a:pt x="29077" y="10839"/>
                    <a:pt x="23925" y="13834"/>
                  </a:cubicBezTo>
                  <a:cubicBezTo>
                    <a:pt x="18774" y="16826"/>
                    <a:pt x="10398" y="16826"/>
                    <a:pt x="5214" y="13834"/>
                  </a:cubicBezTo>
                  <a:cubicBezTo>
                    <a:pt x="31" y="10841"/>
                    <a:pt x="1" y="5987"/>
                    <a:pt x="5151" y="2994"/>
                  </a:cubicBezTo>
                  <a:cubicBezTo>
                    <a:pt x="10303" y="0"/>
                    <a:pt x="18684" y="2"/>
                    <a:pt x="23866" y="2994"/>
                  </a:cubicBezTo>
                  <a:close/>
                </a:path>
              </a:pathLst>
            </a:custGeom>
            <a:solidFill>
              <a:srgbClr val="10ECFF">
                <a:alpha val="335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36"/>
            <p:cNvSpPr/>
            <p:nvPr/>
          </p:nvSpPr>
          <p:spPr>
            <a:xfrm>
              <a:off x="2763900" y="3863225"/>
              <a:ext cx="476325" cy="1328125"/>
            </a:xfrm>
            <a:custGeom>
              <a:rect b="b" l="l" r="r" t="t"/>
              <a:pathLst>
                <a:path extrusionOk="0" h="53125" w="19053">
                  <a:moveTo>
                    <a:pt x="18990" y="48712"/>
                  </a:moveTo>
                  <a:cubicBezTo>
                    <a:pt x="19053" y="48389"/>
                    <a:pt x="19053" y="48057"/>
                    <a:pt x="18990" y="47735"/>
                  </a:cubicBezTo>
                  <a:lnTo>
                    <a:pt x="18990" y="1"/>
                  </a:lnTo>
                  <a:lnTo>
                    <a:pt x="0" y="1"/>
                  </a:lnTo>
                  <a:lnTo>
                    <a:pt x="0" y="48712"/>
                  </a:lnTo>
                  <a:lnTo>
                    <a:pt x="41" y="48712"/>
                  </a:lnTo>
                  <a:cubicBezTo>
                    <a:pt x="485" y="51192"/>
                    <a:pt x="4567" y="53124"/>
                    <a:pt x="9533" y="53109"/>
                  </a:cubicBezTo>
                  <a:cubicBezTo>
                    <a:pt x="14461" y="53093"/>
                    <a:pt x="18509" y="51167"/>
                    <a:pt x="18990" y="4871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36"/>
            <p:cNvSpPr/>
            <p:nvPr/>
          </p:nvSpPr>
          <p:spPr>
            <a:xfrm>
              <a:off x="3492250" y="3339650"/>
              <a:ext cx="227900" cy="129450"/>
            </a:xfrm>
            <a:custGeom>
              <a:rect b="b" l="l" r="r" t="t"/>
              <a:pathLst>
                <a:path extrusionOk="0" h="5178" w="9116">
                  <a:moveTo>
                    <a:pt x="4536" y="1"/>
                  </a:moveTo>
                  <a:cubicBezTo>
                    <a:pt x="4346" y="1"/>
                    <a:pt x="4143" y="50"/>
                    <a:pt x="3988" y="145"/>
                  </a:cubicBezTo>
                  <a:lnTo>
                    <a:pt x="298" y="2392"/>
                  </a:lnTo>
                  <a:cubicBezTo>
                    <a:pt x="25" y="2558"/>
                    <a:pt x="1" y="2799"/>
                    <a:pt x="243" y="2931"/>
                  </a:cubicBezTo>
                  <a:lnTo>
                    <a:pt x="4199" y="5093"/>
                  </a:lnTo>
                  <a:cubicBezTo>
                    <a:pt x="4303" y="5150"/>
                    <a:pt x="4438" y="5177"/>
                    <a:pt x="4580" y="5177"/>
                  </a:cubicBezTo>
                  <a:cubicBezTo>
                    <a:pt x="4770" y="5177"/>
                    <a:pt x="4973" y="5128"/>
                    <a:pt x="5129" y="5033"/>
                  </a:cubicBezTo>
                  <a:lnTo>
                    <a:pt x="8819" y="2785"/>
                  </a:lnTo>
                  <a:cubicBezTo>
                    <a:pt x="9091" y="2621"/>
                    <a:pt x="9116" y="2379"/>
                    <a:pt x="8873" y="2247"/>
                  </a:cubicBezTo>
                  <a:lnTo>
                    <a:pt x="4917" y="85"/>
                  </a:lnTo>
                  <a:cubicBezTo>
                    <a:pt x="4814" y="28"/>
                    <a:pt x="4678" y="1"/>
                    <a:pt x="4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gital Marketing Agenc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0ECFF"/>
      </a:accent1>
      <a:accent2>
        <a:srgbClr val="E354F7"/>
      </a:accent2>
      <a:accent3>
        <a:srgbClr val="FFFFFF"/>
      </a:accent3>
      <a:accent4>
        <a:srgbClr val="3E22BC"/>
      </a:accent4>
      <a:accent5>
        <a:srgbClr val="80E0FF"/>
      </a:accent5>
      <a:accent6>
        <a:srgbClr val="CFE9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