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Roboto Slab"/>
      <p:regular r:id="rId27"/>
      <p:bold r:id="rId28"/>
    </p:embeddedFont>
    <p:embeddedFont>
      <p:font typeface="Robot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Slab-bold.fntdata"/><Relationship Id="rId27" Type="http://schemas.openxmlformats.org/officeDocument/2006/relationships/font" Target="fonts/RobotoSlab-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a8b14396d4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a8b14396d4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a8b14396d4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a8b14396d4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a8b14396d4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a8b14396d4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a8b14396d4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a8b14396d4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a8b14396d4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a8b14396d4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a8b14396d4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a8b14396d4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a8b14396d4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a8b14396d4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a8b14396d4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a8b14396d4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a8b14396d4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a8b14396d4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a8b14396d4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a8b14396d4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a8b14396d4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a8b14396d4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a8b14396d4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a8b14396d4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a8b14396d4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a8b14396d4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a8b14396d4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a8b14396d4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a8b14396d4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a8b14396d4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a8b14396d4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a8b14396d4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a8b14396d4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a8b14396d4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a8b14396d4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a8b14396d4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a8b14396d4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a8b14396d4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a8b14396d4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a8b14396d4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23.png"/><Relationship Id="rId5"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developers.hubspot.com/docs/cms/guides/getting-started-with-modules#push-your-local-changes-to-your-hubspot-accoun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github.com/HubSpot/cms-theme-boilerplat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80300" y="1188925"/>
            <a:ext cx="6583200" cy="14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How to build web pages on HubSpot (HubL)</a:t>
            </a:r>
            <a:endParaRPr/>
          </a:p>
        </p:txBody>
      </p:sp>
      <p:sp>
        <p:nvSpPr>
          <p:cNvPr id="64" name="Google Shape;64;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2020.11.08 KIC</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22"/>
          <p:cNvPicPr preferRelativeResize="0"/>
          <p:nvPr/>
        </p:nvPicPr>
        <p:blipFill>
          <a:blip r:embed="rId3">
            <a:alphaModFix/>
          </a:blip>
          <a:stretch>
            <a:fillRect/>
          </a:stretch>
        </p:blipFill>
        <p:spPr>
          <a:xfrm>
            <a:off x="152400" y="152400"/>
            <a:ext cx="3748375" cy="3855150"/>
          </a:xfrm>
          <a:prstGeom prst="rect">
            <a:avLst/>
          </a:prstGeom>
          <a:noFill/>
          <a:ln>
            <a:noFill/>
          </a:ln>
        </p:spPr>
      </p:pic>
      <p:pic>
        <p:nvPicPr>
          <p:cNvPr id="123" name="Google Shape;123;p22"/>
          <p:cNvPicPr preferRelativeResize="0"/>
          <p:nvPr/>
        </p:nvPicPr>
        <p:blipFill>
          <a:blip r:embed="rId4">
            <a:alphaModFix/>
          </a:blip>
          <a:stretch>
            <a:fillRect/>
          </a:stretch>
        </p:blipFill>
        <p:spPr>
          <a:xfrm>
            <a:off x="2115776" y="2311400"/>
            <a:ext cx="6967550" cy="2726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ph idx="1" type="body"/>
          </p:nvPr>
        </p:nvSpPr>
        <p:spPr>
          <a:xfrm>
            <a:off x="387900" y="381000"/>
            <a:ext cx="8368200" cy="4431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Add the fields</a:t>
            </a:r>
            <a:endParaRPr/>
          </a:p>
          <a:p>
            <a:pPr indent="0" lvl="0" marL="457200" rtl="0" algn="l">
              <a:spcBef>
                <a:spcPts val="1600"/>
              </a:spcBef>
              <a:spcAft>
                <a:spcPts val="0"/>
              </a:spcAft>
              <a:buNone/>
            </a:pPr>
            <a:r>
              <a:rPr lang="en"/>
              <a:t>The module editor has three panes(module.html, module.js, module.css)</a:t>
            </a:r>
            <a:endParaRPr/>
          </a:p>
          <a:p>
            <a:pPr indent="0" lvl="0" marL="457200" rtl="0" algn="l">
              <a:spcBef>
                <a:spcPts val="1600"/>
              </a:spcBef>
              <a:spcAft>
                <a:spcPts val="0"/>
              </a:spcAft>
              <a:buNone/>
            </a:pPr>
            <a:r>
              <a:rPr lang="en"/>
              <a:t>From the right sidebar menu, we click “Add field” to add field.</a:t>
            </a:r>
            <a:endParaRPr/>
          </a:p>
          <a:p>
            <a:pPr indent="0" lvl="0" marL="457200" rtl="0" algn="l">
              <a:spcBef>
                <a:spcPts val="1600"/>
              </a:spcBef>
              <a:spcAft>
                <a:spcPts val="0"/>
              </a:spcAft>
              <a:buNone/>
            </a:pPr>
            <a:r>
              <a:rPr lang="en"/>
              <a:t>The field type is:</a:t>
            </a:r>
            <a:endParaRPr/>
          </a:p>
          <a:p>
            <a:pPr indent="0" lvl="0" marL="457200" rtl="0" algn="l">
              <a:spcBef>
                <a:spcPts val="1600"/>
              </a:spcBef>
              <a:spcAft>
                <a:spcPts val="0"/>
              </a:spcAft>
              <a:buNone/>
            </a:pPr>
            <a:r>
              <a:rPr lang="en"/>
              <a:t>Text, </a:t>
            </a:r>
            <a:endParaRPr/>
          </a:p>
          <a:p>
            <a:pPr indent="0" lvl="0" marL="457200" rtl="0" algn="l">
              <a:spcBef>
                <a:spcPts val="1600"/>
              </a:spcBef>
              <a:spcAft>
                <a:spcPts val="0"/>
              </a:spcAft>
              <a:buNone/>
            </a:pPr>
            <a:r>
              <a:rPr lang="en"/>
              <a:t>Image</a:t>
            </a:r>
            <a:endParaRPr/>
          </a:p>
          <a:p>
            <a:pPr indent="0" lvl="0" marL="457200" rtl="0" algn="l">
              <a:spcBef>
                <a:spcPts val="1600"/>
              </a:spcBef>
              <a:spcAft>
                <a:spcPts val="0"/>
              </a:spcAft>
              <a:buNone/>
            </a:pPr>
            <a:r>
              <a:rPr lang="en"/>
              <a:t>Boolean,</a:t>
            </a:r>
            <a:endParaRPr/>
          </a:p>
          <a:p>
            <a:pPr indent="0" lvl="0" marL="457200" rtl="0" algn="l">
              <a:spcBef>
                <a:spcPts val="1600"/>
              </a:spcBef>
              <a:spcAft>
                <a:spcPts val="0"/>
              </a:spcAft>
              <a:buNone/>
            </a:pPr>
            <a:r>
              <a:rPr lang="en"/>
              <a:t>Choose, </a:t>
            </a:r>
            <a:endParaRPr/>
          </a:p>
          <a:p>
            <a:pPr indent="0" lvl="0" marL="457200" rtl="0" algn="l">
              <a:spcBef>
                <a:spcPts val="1600"/>
              </a:spcBef>
              <a:spcAft>
                <a:spcPts val="0"/>
              </a:spcAft>
              <a:buNone/>
            </a:pPr>
            <a:r>
              <a:rPr lang="en"/>
              <a:t>...</a:t>
            </a:r>
            <a:endParaRPr/>
          </a:p>
          <a:p>
            <a:pPr indent="0" lvl="0" marL="0" rtl="0" algn="l">
              <a:spcBef>
                <a:spcPts val="1600"/>
              </a:spcBef>
              <a:spcAft>
                <a:spcPts val="1600"/>
              </a:spcAft>
              <a:buNone/>
            </a:pPr>
            <a:r>
              <a:t/>
            </a:r>
            <a:endParaRPr/>
          </a:p>
        </p:txBody>
      </p:sp>
      <p:pic>
        <p:nvPicPr>
          <p:cNvPr id="129" name="Google Shape;129;p23"/>
          <p:cNvPicPr preferRelativeResize="0"/>
          <p:nvPr/>
        </p:nvPicPr>
        <p:blipFill>
          <a:blip r:embed="rId3">
            <a:alphaModFix/>
          </a:blip>
          <a:stretch>
            <a:fillRect/>
          </a:stretch>
        </p:blipFill>
        <p:spPr>
          <a:xfrm>
            <a:off x="5892800" y="1916550"/>
            <a:ext cx="3251200" cy="3226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4"/>
          <p:cNvSpPr txBox="1"/>
          <p:nvPr>
            <p:ph idx="1" type="body"/>
          </p:nvPr>
        </p:nvSpPr>
        <p:spPr>
          <a:xfrm>
            <a:off x="387900" y="70550"/>
            <a:ext cx="8368200" cy="4882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How to use field on the module</a:t>
            </a:r>
            <a:endParaRPr/>
          </a:p>
        </p:txBody>
      </p:sp>
      <p:pic>
        <p:nvPicPr>
          <p:cNvPr id="135" name="Google Shape;135;p24"/>
          <p:cNvPicPr preferRelativeResize="0"/>
          <p:nvPr/>
        </p:nvPicPr>
        <p:blipFill>
          <a:blip r:embed="rId3">
            <a:alphaModFix/>
          </a:blip>
          <a:stretch>
            <a:fillRect/>
          </a:stretch>
        </p:blipFill>
        <p:spPr>
          <a:xfrm>
            <a:off x="1275650" y="476525"/>
            <a:ext cx="6663501" cy="4666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5"/>
          <p:cNvSpPr txBox="1"/>
          <p:nvPr>
            <p:ph idx="1" type="body"/>
          </p:nvPr>
        </p:nvSpPr>
        <p:spPr>
          <a:xfrm>
            <a:off x="387900" y="70550"/>
            <a:ext cx="8368200" cy="4882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Create page and import module</a:t>
            </a:r>
            <a:endParaRPr/>
          </a:p>
        </p:txBody>
      </p:sp>
      <p:pic>
        <p:nvPicPr>
          <p:cNvPr id="141" name="Google Shape;141;p25"/>
          <p:cNvPicPr preferRelativeResize="0"/>
          <p:nvPr/>
        </p:nvPicPr>
        <p:blipFill>
          <a:blip r:embed="rId3">
            <a:alphaModFix/>
          </a:blip>
          <a:stretch>
            <a:fillRect/>
          </a:stretch>
        </p:blipFill>
        <p:spPr>
          <a:xfrm>
            <a:off x="117825" y="551225"/>
            <a:ext cx="2506850" cy="2563800"/>
          </a:xfrm>
          <a:prstGeom prst="rect">
            <a:avLst/>
          </a:prstGeom>
          <a:noFill/>
          <a:ln>
            <a:noFill/>
          </a:ln>
        </p:spPr>
      </p:pic>
      <p:pic>
        <p:nvPicPr>
          <p:cNvPr id="142" name="Google Shape;142;p25"/>
          <p:cNvPicPr preferRelativeResize="0"/>
          <p:nvPr/>
        </p:nvPicPr>
        <p:blipFill>
          <a:blip r:embed="rId4">
            <a:alphaModFix/>
          </a:blip>
          <a:stretch>
            <a:fillRect/>
          </a:stretch>
        </p:blipFill>
        <p:spPr>
          <a:xfrm>
            <a:off x="2321275" y="2019675"/>
            <a:ext cx="6822725" cy="3123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26"/>
          <p:cNvPicPr preferRelativeResize="0"/>
          <p:nvPr/>
        </p:nvPicPr>
        <p:blipFill>
          <a:blip r:embed="rId3">
            <a:alphaModFix/>
          </a:blip>
          <a:stretch>
            <a:fillRect/>
          </a:stretch>
        </p:blipFill>
        <p:spPr>
          <a:xfrm>
            <a:off x="152400" y="152400"/>
            <a:ext cx="4835875" cy="2831425"/>
          </a:xfrm>
          <a:prstGeom prst="rect">
            <a:avLst/>
          </a:prstGeom>
          <a:noFill/>
          <a:ln>
            <a:noFill/>
          </a:ln>
        </p:spPr>
      </p:pic>
      <p:pic>
        <p:nvPicPr>
          <p:cNvPr id="148" name="Google Shape;148;p26"/>
          <p:cNvPicPr preferRelativeResize="0"/>
          <p:nvPr/>
        </p:nvPicPr>
        <p:blipFill>
          <a:blip r:embed="rId4">
            <a:alphaModFix/>
          </a:blip>
          <a:stretch>
            <a:fillRect/>
          </a:stretch>
        </p:blipFill>
        <p:spPr>
          <a:xfrm>
            <a:off x="5140675" y="152400"/>
            <a:ext cx="3850923" cy="2245930"/>
          </a:xfrm>
          <a:prstGeom prst="rect">
            <a:avLst/>
          </a:prstGeom>
          <a:noFill/>
          <a:ln>
            <a:noFill/>
          </a:ln>
        </p:spPr>
      </p:pic>
      <p:pic>
        <p:nvPicPr>
          <p:cNvPr id="149" name="Google Shape;149;p26"/>
          <p:cNvPicPr preferRelativeResize="0"/>
          <p:nvPr/>
        </p:nvPicPr>
        <p:blipFill>
          <a:blip r:embed="rId5">
            <a:alphaModFix/>
          </a:blip>
          <a:stretch>
            <a:fillRect/>
          </a:stretch>
        </p:blipFill>
        <p:spPr>
          <a:xfrm>
            <a:off x="5140675" y="2550730"/>
            <a:ext cx="3850925" cy="235374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27"/>
          <p:cNvPicPr preferRelativeResize="0"/>
          <p:nvPr/>
        </p:nvPicPr>
        <p:blipFill>
          <a:blip r:embed="rId3">
            <a:alphaModFix/>
          </a:blip>
          <a:stretch>
            <a:fillRect/>
          </a:stretch>
        </p:blipFill>
        <p:spPr>
          <a:xfrm>
            <a:off x="152400" y="152400"/>
            <a:ext cx="8839199" cy="3282732"/>
          </a:xfrm>
          <a:prstGeom prst="rect">
            <a:avLst/>
          </a:prstGeom>
          <a:noFill/>
          <a:ln>
            <a:noFill/>
          </a:ln>
        </p:spPr>
      </p:pic>
      <p:pic>
        <p:nvPicPr>
          <p:cNvPr id="155" name="Google Shape;155;p27"/>
          <p:cNvPicPr preferRelativeResize="0"/>
          <p:nvPr/>
        </p:nvPicPr>
        <p:blipFill>
          <a:blip r:embed="rId4">
            <a:alphaModFix/>
          </a:blip>
          <a:stretch>
            <a:fillRect/>
          </a:stretch>
        </p:blipFill>
        <p:spPr>
          <a:xfrm>
            <a:off x="5105574" y="1312325"/>
            <a:ext cx="4038425" cy="3831175"/>
          </a:xfrm>
          <a:prstGeom prst="rect">
            <a:avLst/>
          </a:prstGeom>
          <a:noFill/>
          <a:ln>
            <a:noFill/>
          </a:ln>
        </p:spPr>
      </p:pic>
      <p:pic>
        <p:nvPicPr>
          <p:cNvPr id="156" name="Google Shape;156;p27"/>
          <p:cNvPicPr preferRelativeResize="0"/>
          <p:nvPr/>
        </p:nvPicPr>
        <p:blipFill>
          <a:blip r:embed="rId5">
            <a:alphaModFix/>
          </a:blip>
          <a:stretch>
            <a:fillRect/>
          </a:stretch>
        </p:blipFill>
        <p:spPr>
          <a:xfrm>
            <a:off x="590000" y="3151025"/>
            <a:ext cx="4038425" cy="186777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28"/>
          <p:cNvPicPr preferRelativeResize="0"/>
          <p:nvPr/>
        </p:nvPicPr>
        <p:blipFill>
          <a:blip r:embed="rId3">
            <a:alphaModFix/>
          </a:blip>
          <a:stretch>
            <a:fillRect/>
          </a:stretch>
        </p:blipFill>
        <p:spPr>
          <a:xfrm>
            <a:off x="1267175" y="110050"/>
            <a:ext cx="2387683" cy="4838700"/>
          </a:xfrm>
          <a:prstGeom prst="rect">
            <a:avLst/>
          </a:prstGeom>
          <a:noFill/>
          <a:ln>
            <a:noFill/>
          </a:ln>
        </p:spPr>
      </p:pic>
      <p:pic>
        <p:nvPicPr>
          <p:cNvPr id="162" name="Google Shape;162;p28"/>
          <p:cNvPicPr preferRelativeResize="0"/>
          <p:nvPr/>
        </p:nvPicPr>
        <p:blipFill>
          <a:blip r:embed="rId4">
            <a:alphaModFix/>
          </a:blip>
          <a:stretch>
            <a:fillRect/>
          </a:stretch>
        </p:blipFill>
        <p:spPr>
          <a:xfrm>
            <a:off x="5112527" y="1111950"/>
            <a:ext cx="2714950" cy="2514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9"/>
          <p:cNvSpPr txBox="1"/>
          <p:nvPr>
            <p:ph type="title"/>
          </p:nvPr>
        </p:nvSpPr>
        <p:spPr>
          <a:xfrm>
            <a:off x="387900" y="119350"/>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Getting started with local development</a:t>
            </a:r>
            <a:endParaRPr/>
          </a:p>
        </p:txBody>
      </p:sp>
      <p:sp>
        <p:nvSpPr>
          <p:cNvPr id="168" name="Google Shape;168;p29"/>
          <p:cNvSpPr txBox="1"/>
          <p:nvPr>
            <p:ph idx="1" type="body"/>
          </p:nvPr>
        </p:nvSpPr>
        <p:spPr>
          <a:xfrm>
            <a:off x="387900" y="846675"/>
            <a:ext cx="8368200" cy="4176900"/>
          </a:xfrm>
          <a:prstGeom prst="rect">
            <a:avLst/>
          </a:prstGeom>
        </p:spPr>
        <p:txBody>
          <a:bodyPr anchorCtr="0" anchor="t" bIns="91425" lIns="91425" spcFirstLastPara="1" rIns="91425" wrap="square" tIns="91425">
            <a:noAutofit/>
          </a:bodyPr>
          <a:lstStyle/>
          <a:p>
            <a:pPr indent="-298450" lvl="0" marL="457200" rtl="0" algn="l">
              <a:lnSpc>
                <a:spcPct val="161111"/>
              </a:lnSpc>
              <a:spcBef>
                <a:spcPts val="800"/>
              </a:spcBef>
              <a:spcAft>
                <a:spcPts val="0"/>
              </a:spcAft>
              <a:buClr>
                <a:srgbClr val="FFFFFF"/>
              </a:buClr>
              <a:buSzPts val="1100"/>
              <a:buFont typeface="Arial"/>
              <a:buChar char="-"/>
            </a:pPr>
            <a:r>
              <a:rPr lang="en" sz="1100">
                <a:solidFill>
                  <a:srgbClr val="FFFFFF"/>
                </a:solidFill>
                <a:latin typeface="Arial"/>
                <a:ea typeface="Arial"/>
                <a:cs typeface="Arial"/>
                <a:sym typeface="Arial"/>
              </a:rPr>
              <a:t>Pull the module down to your local environment</a:t>
            </a:r>
            <a:endParaRPr sz="1100">
              <a:solidFill>
                <a:srgbClr val="FFFFFF"/>
              </a:solidFill>
              <a:latin typeface="Arial"/>
              <a:ea typeface="Arial"/>
              <a:cs typeface="Arial"/>
              <a:sym typeface="Arial"/>
            </a:endParaRPr>
          </a:p>
          <a:p>
            <a:pPr indent="457200" lvl="0" marL="0" rtl="0" algn="l">
              <a:lnSpc>
                <a:spcPct val="161111"/>
              </a:lnSpc>
              <a:spcBef>
                <a:spcPts val="1400"/>
              </a:spcBef>
              <a:spcAft>
                <a:spcPts val="0"/>
              </a:spcAft>
              <a:buNone/>
            </a:pPr>
            <a:r>
              <a:rPr lang="en" sz="1100">
                <a:solidFill>
                  <a:srgbClr val="FFFFFF"/>
                </a:solidFill>
                <a:latin typeface="Arial"/>
                <a:ea typeface="Arial"/>
                <a:cs typeface="Arial"/>
                <a:sym typeface="Arial"/>
              </a:rPr>
              <a:t>Now navigate to your terminal, and run the following command:</a:t>
            </a:r>
            <a:endParaRPr sz="1100">
              <a:solidFill>
                <a:srgbClr val="FFFFFF"/>
              </a:solidFill>
              <a:latin typeface="Arial"/>
              <a:ea typeface="Arial"/>
              <a:cs typeface="Arial"/>
              <a:sym typeface="Arial"/>
            </a:endParaRPr>
          </a:p>
          <a:p>
            <a:pPr indent="457200" lvl="0" marL="0" rtl="0" algn="l">
              <a:lnSpc>
                <a:spcPct val="161111"/>
              </a:lnSpc>
              <a:spcBef>
                <a:spcPts val="1400"/>
              </a:spcBef>
              <a:spcAft>
                <a:spcPts val="0"/>
              </a:spcAft>
              <a:buNone/>
            </a:pPr>
            <a:r>
              <a:rPr lang="en" sz="1100">
                <a:solidFill>
                  <a:srgbClr val="000000"/>
                </a:solidFill>
                <a:highlight>
                  <a:srgbClr val="EAF0F6"/>
                </a:highlight>
                <a:latin typeface="Courier New"/>
                <a:ea typeface="Courier New"/>
                <a:cs typeface="Courier New"/>
                <a:sym typeface="Courier New"/>
              </a:rPr>
              <a:t>hs fetch --portal=&lt;name&gt; &lt;src&gt; [dest]</a:t>
            </a:r>
            <a:endParaRPr sz="1100">
              <a:solidFill>
                <a:srgbClr val="000000"/>
              </a:solidFill>
              <a:highlight>
                <a:srgbClr val="EAF0F6"/>
              </a:highlight>
              <a:latin typeface="Courier New"/>
              <a:ea typeface="Courier New"/>
              <a:cs typeface="Courier New"/>
              <a:sym typeface="Courier New"/>
            </a:endParaRPr>
          </a:p>
          <a:p>
            <a:pPr indent="457200" lvl="0" marL="0" rtl="0" algn="l">
              <a:lnSpc>
                <a:spcPct val="161111"/>
              </a:lnSpc>
              <a:spcBef>
                <a:spcPts val="1400"/>
              </a:spcBef>
              <a:spcAft>
                <a:spcPts val="0"/>
              </a:spcAft>
              <a:buNone/>
            </a:pPr>
            <a:r>
              <a:rPr lang="en" sz="1100">
                <a:solidFill>
                  <a:srgbClr val="FFFFFF"/>
                </a:solidFill>
                <a:latin typeface="Arial"/>
                <a:ea typeface="Arial"/>
                <a:cs typeface="Arial"/>
                <a:sym typeface="Arial"/>
              </a:rPr>
              <a:t>Here, the </a:t>
            </a:r>
            <a:r>
              <a:rPr lang="en" sz="1100">
                <a:solidFill>
                  <a:srgbClr val="000000"/>
                </a:solidFill>
                <a:highlight>
                  <a:srgbClr val="EAF0F6"/>
                </a:highlight>
                <a:latin typeface="Courier New"/>
                <a:ea typeface="Courier New"/>
                <a:cs typeface="Courier New"/>
                <a:sym typeface="Courier New"/>
              </a:rPr>
              <a:t>fetch</a:t>
            </a:r>
            <a:r>
              <a:rPr lang="en" sz="1100">
                <a:solidFill>
                  <a:srgbClr val="FFFFFF"/>
                </a:solidFill>
                <a:latin typeface="Arial"/>
                <a:ea typeface="Arial"/>
                <a:cs typeface="Arial"/>
                <a:sym typeface="Arial"/>
              </a:rPr>
              <a:t> command takes your module file from your HubSpot account and brings it into your local environment.</a:t>
            </a:r>
            <a:endParaRPr sz="1100">
              <a:solidFill>
                <a:srgbClr val="FFFFFF"/>
              </a:solidFill>
              <a:latin typeface="Arial"/>
              <a:ea typeface="Arial"/>
              <a:cs typeface="Arial"/>
              <a:sym typeface="Arial"/>
            </a:endParaRPr>
          </a:p>
          <a:p>
            <a:pPr indent="0" lvl="0" marL="457200" rtl="0" algn="l">
              <a:lnSpc>
                <a:spcPct val="161111"/>
              </a:lnSpc>
              <a:spcBef>
                <a:spcPts val="1400"/>
              </a:spcBef>
              <a:spcAft>
                <a:spcPts val="0"/>
              </a:spcAft>
              <a:buNone/>
            </a:pPr>
            <a:r>
              <a:rPr lang="en" sz="1100">
                <a:solidFill>
                  <a:srgbClr val="FFFFFF"/>
                </a:solidFill>
                <a:latin typeface="Arial"/>
                <a:ea typeface="Arial"/>
                <a:cs typeface="Arial"/>
                <a:sym typeface="Arial"/>
              </a:rPr>
              <a:t>The</a:t>
            </a:r>
            <a:r>
              <a:rPr lang="en" sz="1100">
                <a:solidFill>
                  <a:srgbClr val="000000"/>
                </a:solidFill>
                <a:latin typeface="Arial"/>
                <a:ea typeface="Arial"/>
                <a:cs typeface="Arial"/>
                <a:sym typeface="Arial"/>
              </a:rPr>
              <a:t> </a:t>
            </a:r>
            <a:r>
              <a:rPr lang="en" sz="1100">
                <a:solidFill>
                  <a:srgbClr val="000000"/>
                </a:solidFill>
                <a:highlight>
                  <a:srgbClr val="EAF0F6"/>
                </a:highlight>
                <a:latin typeface="Courier New"/>
                <a:ea typeface="Courier New"/>
                <a:cs typeface="Courier New"/>
                <a:sym typeface="Courier New"/>
              </a:rPr>
              <a:t>&lt;name&gt;</a:t>
            </a:r>
            <a:r>
              <a:rPr lang="en" sz="1100">
                <a:solidFill>
                  <a:srgbClr val="FFFFFF"/>
                </a:solidFill>
                <a:latin typeface="Arial"/>
                <a:ea typeface="Arial"/>
                <a:cs typeface="Arial"/>
                <a:sym typeface="Arial"/>
              </a:rPr>
              <a:t> is the portal where you’ve stored your module. The name should match either your portal ID number or the name attribute you assigned to your portal in the ‚”hubspot.config.yml” file, when you configured your CLI.</a:t>
            </a:r>
            <a:endParaRPr sz="1100">
              <a:solidFill>
                <a:srgbClr val="FFFFFF"/>
              </a:solidFill>
              <a:latin typeface="Arial"/>
              <a:ea typeface="Arial"/>
              <a:cs typeface="Arial"/>
              <a:sym typeface="Arial"/>
            </a:endParaRPr>
          </a:p>
          <a:p>
            <a:pPr indent="0" lvl="0" marL="457200" rtl="0" algn="l">
              <a:lnSpc>
                <a:spcPct val="161111"/>
              </a:lnSpc>
              <a:spcBef>
                <a:spcPts val="1400"/>
              </a:spcBef>
              <a:spcAft>
                <a:spcPts val="0"/>
              </a:spcAft>
              <a:buNone/>
            </a:pPr>
            <a:r>
              <a:rPr lang="en" sz="1100">
                <a:solidFill>
                  <a:srgbClr val="FFFFFF"/>
                </a:solidFill>
                <a:latin typeface="Arial"/>
                <a:ea typeface="Arial"/>
                <a:cs typeface="Arial"/>
                <a:sym typeface="Arial"/>
              </a:rPr>
              <a:t>The </a:t>
            </a:r>
            <a:r>
              <a:rPr lang="en" sz="1100">
                <a:solidFill>
                  <a:srgbClr val="000000"/>
                </a:solidFill>
                <a:highlight>
                  <a:srgbClr val="EAF0F6"/>
                </a:highlight>
                <a:latin typeface="Courier New"/>
                <a:ea typeface="Courier New"/>
                <a:cs typeface="Courier New"/>
                <a:sym typeface="Courier New"/>
              </a:rPr>
              <a:t>&lt;src&gt;</a:t>
            </a:r>
            <a:r>
              <a:rPr lang="en" sz="1100">
                <a:solidFill>
                  <a:srgbClr val="FFFFFF"/>
                </a:solidFill>
                <a:latin typeface="Arial"/>
                <a:ea typeface="Arial"/>
                <a:cs typeface="Arial"/>
                <a:sym typeface="Arial"/>
              </a:rPr>
              <a:t> is your module’s full path in the HubSpot Design Tools. In the Design Manager, you can right click on your module in the finder (sidebar menu). A context menu will appear, and you can select ‚”Copy path” to copy the full path to your clipboard.</a:t>
            </a:r>
            <a:endParaRPr sz="1100">
              <a:solidFill>
                <a:srgbClr val="FFFFFF"/>
              </a:solidFill>
              <a:latin typeface="Arial"/>
              <a:ea typeface="Arial"/>
              <a:cs typeface="Arial"/>
              <a:sym typeface="Arial"/>
            </a:endParaRPr>
          </a:p>
          <a:p>
            <a:pPr indent="0" lvl="0" marL="457200" rtl="0" algn="l">
              <a:lnSpc>
                <a:spcPct val="161111"/>
              </a:lnSpc>
              <a:spcBef>
                <a:spcPts val="1400"/>
              </a:spcBef>
              <a:spcAft>
                <a:spcPts val="0"/>
              </a:spcAft>
              <a:buNone/>
            </a:pPr>
            <a:r>
              <a:rPr lang="en" sz="1100">
                <a:solidFill>
                  <a:srgbClr val="FFFFFF"/>
                </a:solidFill>
                <a:latin typeface="Arial"/>
                <a:ea typeface="Arial"/>
                <a:cs typeface="Arial"/>
                <a:sym typeface="Arial"/>
              </a:rPr>
              <a:t>The </a:t>
            </a:r>
            <a:r>
              <a:rPr lang="en" sz="1100">
                <a:solidFill>
                  <a:srgbClr val="000000"/>
                </a:solidFill>
                <a:highlight>
                  <a:srgbClr val="EAF0F6"/>
                </a:highlight>
                <a:latin typeface="Courier New"/>
                <a:ea typeface="Courier New"/>
                <a:cs typeface="Courier New"/>
                <a:sym typeface="Courier New"/>
              </a:rPr>
              <a:t>[dest]</a:t>
            </a:r>
            <a:r>
              <a:rPr lang="en" sz="1100">
                <a:solidFill>
                  <a:srgbClr val="FFFFFF"/>
                </a:solidFill>
                <a:latin typeface="Arial"/>
                <a:ea typeface="Arial"/>
                <a:cs typeface="Arial"/>
                <a:sym typeface="Arial"/>
              </a:rPr>
              <a:t> is the path to the local directory where you would like the module to be placed. If this is omitted, this argument will default to the current working directory.</a:t>
            </a:r>
            <a:endParaRPr sz="1100">
              <a:solidFill>
                <a:srgbClr val="FFFFFF"/>
              </a:solidFill>
              <a:latin typeface="Arial"/>
              <a:ea typeface="Arial"/>
              <a:cs typeface="Arial"/>
              <a:sym typeface="Arial"/>
            </a:endParaRPr>
          </a:p>
          <a:p>
            <a:pPr indent="0" lvl="0" marL="0" rtl="0" algn="l">
              <a:spcBef>
                <a:spcPts val="1400"/>
              </a:spcBef>
              <a:spcAft>
                <a:spcPts val="1600"/>
              </a:spcAft>
              <a:buNone/>
            </a:pPr>
            <a:r>
              <a:t/>
            </a:r>
            <a:endParaRPr>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30"/>
          <p:cNvPicPr preferRelativeResize="0"/>
          <p:nvPr/>
        </p:nvPicPr>
        <p:blipFill>
          <a:blip r:embed="rId3">
            <a:alphaModFix/>
          </a:blip>
          <a:stretch>
            <a:fillRect/>
          </a:stretch>
        </p:blipFill>
        <p:spPr>
          <a:xfrm>
            <a:off x="1048450" y="338125"/>
            <a:ext cx="6972300" cy="44672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1"/>
          <p:cNvSpPr txBox="1"/>
          <p:nvPr>
            <p:ph idx="1" type="body"/>
          </p:nvPr>
        </p:nvSpPr>
        <p:spPr>
          <a:xfrm>
            <a:off x="387900" y="338675"/>
            <a:ext cx="8368200" cy="4230000"/>
          </a:xfrm>
          <a:prstGeom prst="rect">
            <a:avLst/>
          </a:prstGeom>
        </p:spPr>
        <p:txBody>
          <a:bodyPr anchorCtr="0" anchor="t" bIns="91425" lIns="91425" spcFirstLastPara="1" rIns="91425" wrap="square" tIns="91425">
            <a:noAutofit/>
          </a:bodyPr>
          <a:lstStyle/>
          <a:p>
            <a:pPr indent="-317500" lvl="0" marL="457200" rtl="0" algn="l">
              <a:lnSpc>
                <a:spcPct val="144444"/>
              </a:lnSpc>
              <a:spcBef>
                <a:spcPts val="0"/>
              </a:spcBef>
              <a:spcAft>
                <a:spcPts val="0"/>
              </a:spcAft>
              <a:buClr>
                <a:srgbClr val="FFFFFF"/>
              </a:buClr>
              <a:buSzPts val="1400"/>
              <a:buFont typeface="Arial"/>
              <a:buChar char="-"/>
            </a:pPr>
            <a:r>
              <a:rPr lang="en" sz="1400">
                <a:solidFill>
                  <a:srgbClr val="FFFFFF"/>
                </a:solidFill>
                <a:latin typeface="Arial"/>
                <a:ea typeface="Arial"/>
                <a:cs typeface="Arial"/>
                <a:sym typeface="Arial"/>
              </a:rPr>
              <a:t>Push your local changes to your HubSpot account.</a:t>
            </a:r>
            <a:endParaRPr sz="1400">
              <a:solidFill>
                <a:srgbClr val="FFFFFF"/>
              </a:solidFill>
              <a:uFill>
                <a:noFill/>
              </a:uFill>
              <a:latin typeface="Arial"/>
              <a:ea typeface="Arial"/>
              <a:cs typeface="Arial"/>
              <a:sym typeface="Arial"/>
              <a:hlinkClick r:id="rId3">
                <a:extLst>
                  <a:ext uri="{A12FA001-AC4F-418D-AE19-62706E023703}">
                    <ahyp:hlinkClr val="tx"/>
                  </a:ext>
                </a:extLst>
              </a:hlinkClick>
            </a:endParaRPr>
          </a:p>
          <a:p>
            <a:pPr indent="0" lvl="0" marL="457200" rtl="0" algn="l">
              <a:lnSpc>
                <a:spcPct val="161111"/>
              </a:lnSpc>
              <a:spcBef>
                <a:spcPts val="800"/>
              </a:spcBef>
              <a:spcAft>
                <a:spcPts val="0"/>
              </a:spcAft>
              <a:buNone/>
            </a:pPr>
            <a:r>
              <a:rPr lang="en" sz="1200">
                <a:solidFill>
                  <a:srgbClr val="FFFFFF"/>
                </a:solidFill>
                <a:latin typeface="Arial"/>
                <a:ea typeface="Arial"/>
                <a:cs typeface="Arial"/>
                <a:sym typeface="Arial"/>
              </a:rPr>
              <a:t>Now that we’ve made changes to our module in our local environment, we need to push them back to our HubSpot account.</a:t>
            </a:r>
            <a:endParaRPr sz="1200">
              <a:solidFill>
                <a:srgbClr val="FFFFFF"/>
              </a:solidFill>
              <a:latin typeface="Arial"/>
              <a:ea typeface="Arial"/>
              <a:cs typeface="Arial"/>
              <a:sym typeface="Arial"/>
            </a:endParaRPr>
          </a:p>
          <a:p>
            <a:pPr indent="457200" lvl="0" marL="0" rtl="0" algn="l">
              <a:lnSpc>
                <a:spcPct val="161111"/>
              </a:lnSpc>
              <a:spcBef>
                <a:spcPts val="1400"/>
              </a:spcBef>
              <a:spcAft>
                <a:spcPts val="0"/>
              </a:spcAft>
              <a:buNone/>
            </a:pPr>
            <a:r>
              <a:rPr lang="en" sz="1200">
                <a:solidFill>
                  <a:srgbClr val="FFFFFF"/>
                </a:solidFill>
                <a:latin typeface="Arial"/>
                <a:ea typeface="Arial"/>
                <a:cs typeface="Arial"/>
                <a:sym typeface="Arial"/>
              </a:rPr>
              <a:t>Navigate to your terminal, making sure you are in the correct directory, and run the </a:t>
            </a:r>
            <a:r>
              <a:rPr lang="en" sz="1200">
                <a:solidFill>
                  <a:srgbClr val="FFFFFF"/>
                </a:solidFill>
                <a:highlight>
                  <a:srgbClr val="000000"/>
                </a:highlight>
                <a:latin typeface="Courier New"/>
                <a:ea typeface="Courier New"/>
                <a:cs typeface="Courier New"/>
                <a:sym typeface="Courier New"/>
              </a:rPr>
              <a:t>watch</a:t>
            </a:r>
            <a:r>
              <a:rPr lang="en" sz="1200">
                <a:solidFill>
                  <a:srgbClr val="FFFFFF"/>
                </a:solidFill>
                <a:latin typeface="Arial"/>
                <a:ea typeface="Arial"/>
                <a:cs typeface="Arial"/>
                <a:sym typeface="Arial"/>
              </a:rPr>
              <a:t> command once again:</a:t>
            </a:r>
            <a:endParaRPr sz="1200">
              <a:solidFill>
                <a:srgbClr val="FFFFFF"/>
              </a:solidFill>
              <a:latin typeface="Arial"/>
              <a:ea typeface="Arial"/>
              <a:cs typeface="Arial"/>
              <a:sym typeface="Arial"/>
            </a:endParaRPr>
          </a:p>
          <a:p>
            <a:pPr indent="457200" lvl="0" marL="0" rtl="0" algn="l">
              <a:spcBef>
                <a:spcPts val="1400"/>
              </a:spcBef>
              <a:spcAft>
                <a:spcPts val="0"/>
              </a:spcAft>
              <a:buNone/>
            </a:pPr>
            <a:r>
              <a:rPr lang="en" sz="1200">
                <a:solidFill>
                  <a:srgbClr val="FFFFFF"/>
                </a:solidFill>
                <a:highlight>
                  <a:srgbClr val="000000"/>
                </a:highlight>
                <a:latin typeface="Courier New"/>
                <a:ea typeface="Courier New"/>
                <a:cs typeface="Courier New"/>
                <a:sym typeface="Courier New"/>
              </a:rPr>
              <a:t>hs watch --portal=&lt;name&gt; &lt;src&gt; &lt;dest&gt;</a:t>
            </a:r>
            <a:endParaRPr sz="1200">
              <a:solidFill>
                <a:srgbClr val="FFFFFF"/>
              </a:solidFill>
              <a:highlight>
                <a:srgbClr val="000000"/>
              </a:highlight>
              <a:latin typeface="Courier New"/>
              <a:ea typeface="Courier New"/>
              <a:cs typeface="Courier New"/>
              <a:sym typeface="Courier New"/>
            </a:endParaRPr>
          </a:p>
          <a:p>
            <a:pPr indent="457200" lvl="0" marL="0" rtl="0" algn="l">
              <a:lnSpc>
                <a:spcPct val="161111"/>
              </a:lnSpc>
              <a:spcBef>
                <a:spcPts val="1400"/>
              </a:spcBef>
              <a:spcAft>
                <a:spcPts val="0"/>
              </a:spcAft>
              <a:buNone/>
            </a:pPr>
            <a:r>
              <a:rPr lang="en" sz="1200">
                <a:solidFill>
                  <a:srgbClr val="FFFFFF"/>
                </a:solidFill>
                <a:latin typeface="Arial"/>
                <a:ea typeface="Arial"/>
                <a:cs typeface="Arial"/>
                <a:sym typeface="Arial"/>
              </a:rPr>
              <a:t>While the </a:t>
            </a:r>
            <a:r>
              <a:rPr lang="en" sz="1200">
                <a:solidFill>
                  <a:srgbClr val="FFFFFF"/>
                </a:solidFill>
                <a:highlight>
                  <a:srgbClr val="000000"/>
                </a:highlight>
                <a:latin typeface="Courier New"/>
                <a:ea typeface="Courier New"/>
                <a:cs typeface="Courier New"/>
                <a:sym typeface="Courier New"/>
              </a:rPr>
              <a:t>watch</a:t>
            </a:r>
            <a:r>
              <a:rPr lang="en" sz="1200">
                <a:solidFill>
                  <a:srgbClr val="FFFFFF"/>
                </a:solidFill>
                <a:latin typeface="Arial"/>
                <a:ea typeface="Arial"/>
                <a:cs typeface="Arial"/>
                <a:sym typeface="Arial"/>
              </a:rPr>
              <a:t> command runs, all your changes will be uploaded to your HubSpot account on file saves. </a:t>
            </a:r>
            <a:endParaRPr sz="1200">
              <a:solidFill>
                <a:srgbClr val="FFFFFF"/>
              </a:solidFill>
              <a:latin typeface="Arial"/>
              <a:ea typeface="Arial"/>
              <a:cs typeface="Arial"/>
              <a:sym typeface="Arial"/>
            </a:endParaRPr>
          </a:p>
          <a:p>
            <a:pPr indent="457200" lvl="0" marL="0" rtl="0" algn="l">
              <a:lnSpc>
                <a:spcPct val="161111"/>
              </a:lnSpc>
              <a:spcBef>
                <a:spcPts val="1400"/>
              </a:spcBef>
              <a:spcAft>
                <a:spcPts val="0"/>
              </a:spcAft>
              <a:buNone/>
            </a:pPr>
            <a:r>
              <a:rPr lang="en" sz="1200">
                <a:solidFill>
                  <a:srgbClr val="FFFFFF"/>
                </a:solidFill>
                <a:latin typeface="Arial"/>
                <a:ea typeface="Arial"/>
                <a:cs typeface="Arial"/>
                <a:sym typeface="Arial"/>
              </a:rPr>
              <a:t>Leave this command running in the background, and your changes will immediately be live</a:t>
            </a:r>
            <a:endParaRPr sz="1200">
              <a:solidFill>
                <a:srgbClr val="FFFFFF"/>
              </a:solidFill>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Content</a:t>
            </a:r>
            <a:endParaRPr/>
          </a:p>
        </p:txBody>
      </p:sp>
      <p:sp>
        <p:nvSpPr>
          <p:cNvPr id="70" name="Google Shape;70;p14"/>
          <p:cNvSpPr txBox="1"/>
          <p:nvPr>
            <p:ph idx="1" type="body"/>
          </p:nvPr>
        </p:nvSpPr>
        <p:spPr>
          <a:xfrm>
            <a:off x="387900" y="2405950"/>
            <a:ext cx="8368200" cy="14040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Quick Start</a:t>
            </a:r>
            <a:endParaRPr/>
          </a:p>
          <a:p>
            <a:pPr indent="-342900" lvl="0" marL="457200" rtl="0" algn="l">
              <a:lnSpc>
                <a:spcPct val="150000"/>
              </a:lnSpc>
              <a:spcBef>
                <a:spcPts val="0"/>
              </a:spcBef>
              <a:spcAft>
                <a:spcPts val="0"/>
              </a:spcAft>
              <a:buSzPts val="1800"/>
              <a:buChar char="-"/>
            </a:pPr>
            <a:r>
              <a:rPr lang="en"/>
              <a:t>Getting started with Modules / </a:t>
            </a:r>
            <a:r>
              <a:rPr lang="en"/>
              <a:t>Themes</a:t>
            </a:r>
            <a:endParaRPr/>
          </a:p>
          <a:p>
            <a:pPr indent="-342900" lvl="0" marL="457200" rtl="0" algn="l">
              <a:lnSpc>
                <a:spcPct val="150000"/>
              </a:lnSpc>
              <a:spcBef>
                <a:spcPts val="0"/>
              </a:spcBef>
              <a:spcAft>
                <a:spcPts val="0"/>
              </a:spcAft>
              <a:buSzPts val="1800"/>
              <a:buChar char="-"/>
            </a:pPr>
            <a:r>
              <a:rPr lang="en"/>
              <a:t>Getting started with local development</a:t>
            </a:r>
            <a:endParaRPr/>
          </a:p>
          <a:p>
            <a:pPr indent="0" lvl="0" marL="457200" rtl="0" algn="l">
              <a:lnSpc>
                <a:spcPct val="150000"/>
              </a:lnSpc>
              <a:spcBef>
                <a:spcPts val="1600"/>
              </a:spcBef>
              <a:spcAft>
                <a:spcPts val="16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2"/>
          <p:cNvSpPr txBox="1"/>
          <p:nvPr>
            <p:ph idx="1" type="body"/>
          </p:nvPr>
        </p:nvSpPr>
        <p:spPr>
          <a:xfrm>
            <a:off x="387900" y="176400"/>
            <a:ext cx="8368200" cy="4392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Preview your local changes in the Design Manager</a:t>
            </a:r>
            <a:endParaRPr/>
          </a:p>
          <a:p>
            <a:pPr indent="0" lvl="0" marL="457200" rtl="0" algn="l">
              <a:spcBef>
                <a:spcPts val="1600"/>
              </a:spcBef>
              <a:spcAft>
                <a:spcPts val="1600"/>
              </a:spcAft>
              <a:buNone/>
            </a:pPr>
            <a:r>
              <a:t/>
            </a:r>
            <a:endParaRPr/>
          </a:p>
        </p:txBody>
      </p:sp>
      <p:pic>
        <p:nvPicPr>
          <p:cNvPr id="184" name="Google Shape;184;p32"/>
          <p:cNvPicPr preferRelativeResize="0"/>
          <p:nvPr/>
        </p:nvPicPr>
        <p:blipFill>
          <a:blip r:embed="rId3">
            <a:alphaModFix/>
          </a:blip>
          <a:stretch>
            <a:fillRect/>
          </a:stretch>
        </p:blipFill>
        <p:spPr>
          <a:xfrm>
            <a:off x="2067325" y="773975"/>
            <a:ext cx="4931726" cy="42001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3"/>
          <p:cNvSpPr txBox="1"/>
          <p:nvPr>
            <p:ph type="title"/>
          </p:nvPr>
        </p:nvSpPr>
        <p:spPr>
          <a:xfrm>
            <a:off x="387900" y="2228700"/>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Thank you...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Quick Start</a:t>
            </a:r>
            <a:endParaRPr/>
          </a:p>
        </p:txBody>
      </p:sp>
      <p:sp>
        <p:nvSpPr>
          <p:cNvPr id="76" name="Google Shape;76;p15"/>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Before you begin</a:t>
            </a:r>
            <a:endParaRPr/>
          </a:p>
          <a:p>
            <a:pPr indent="0" lvl="0" marL="457200" rtl="0" algn="l">
              <a:spcBef>
                <a:spcPts val="1600"/>
              </a:spcBef>
              <a:spcAft>
                <a:spcPts val="0"/>
              </a:spcAft>
              <a:buNone/>
            </a:pPr>
            <a:r>
              <a:rPr lang="en"/>
              <a:t>You’ll need to do a few things before you start building on the Hubspot CMS:</a:t>
            </a:r>
            <a:endParaRPr/>
          </a:p>
          <a:p>
            <a:pPr indent="-342900" lvl="0" marL="914400" rtl="0" algn="l">
              <a:spcBef>
                <a:spcPts val="1600"/>
              </a:spcBef>
              <a:spcAft>
                <a:spcPts val="0"/>
              </a:spcAft>
              <a:buSzPts val="1800"/>
              <a:buAutoNum type="arabicPeriod"/>
            </a:pPr>
            <a:r>
              <a:rPr lang="en"/>
              <a:t>CMS sandbox account</a:t>
            </a:r>
            <a:endParaRPr/>
          </a:p>
          <a:p>
            <a:pPr indent="-342900" lvl="0" marL="914400" rtl="0" algn="l">
              <a:spcBef>
                <a:spcPts val="0"/>
              </a:spcBef>
              <a:spcAft>
                <a:spcPts val="0"/>
              </a:spcAft>
              <a:buSzPts val="1800"/>
              <a:buAutoNum type="arabicPeriod"/>
            </a:pPr>
            <a:r>
              <a:rPr lang="en"/>
              <a:t>Install Node.js, which enables Hubspot’s local development tools.</a:t>
            </a:r>
            <a:endParaRPr/>
          </a:p>
          <a:p>
            <a:pPr indent="0" lvl="0" marL="1371600" rtl="0" algn="l">
              <a:spcBef>
                <a:spcPts val="1600"/>
              </a:spcBef>
              <a:spcAft>
                <a:spcPts val="0"/>
              </a:spcAft>
              <a:buNone/>
            </a:pPr>
            <a:r>
              <a:rPr lang="en"/>
              <a:t>Versions 8.9.1 or higher are supported.</a:t>
            </a:r>
            <a:endParaRPr/>
          </a:p>
          <a:p>
            <a:pPr indent="-342900" lvl="0" marL="457200" rtl="0" algn="l">
              <a:spcBef>
                <a:spcPts val="1600"/>
              </a:spcBef>
              <a:spcAft>
                <a:spcPts val="0"/>
              </a:spcAft>
              <a:buSzPts val="1800"/>
              <a:buChar char="-"/>
            </a:pPr>
            <a:r>
              <a:rPr lang="en"/>
              <a:t>Install the Hubspot CMS CLI</a:t>
            </a:r>
            <a:endParaRPr/>
          </a:p>
          <a:p>
            <a:pPr indent="0" lvl="0" marL="457200" rtl="0" algn="l">
              <a:spcBef>
                <a:spcPts val="1600"/>
              </a:spcBef>
              <a:spcAft>
                <a:spcPts val="1600"/>
              </a:spcAft>
              <a:buNone/>
            </a:pPr>
            <a:r>
              <a:t/>
            </a:r>
            <a:endParaRPr/>
          </a:p>
        </p:txBody>
      </p:sp>
      <p:pic>
        <p:nvPicPr>
          <p:cNvPr id="77" name="Google Shape;77;p15"/>
          <p:cNvPicPr preferRelativeResize="0"/>
          <p:nvPr/>
        </p:nvPicPr>
        <p:blipFill>
          <a:blip r:embed="rId3">
            <a:alphaModFix/>
          </a:blip>
          <a:stretch>
            <a:fillRect/>
          </a:stretch>
        </p:blipFill>
        <p:spPr>
          <a:xfrm>
            <a:off x="999100" y="4283063"/>
            <a:ext cx="5334000" cy="600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idx="1" type="body"/>
          </p:nvPr>
        </p:nvSpPr>
        <p:spPr>
          <a:xfrm>
            <a:off x="387900" y="446100"/>
            <a:ext cx="8368200" cy="4251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Configure the local development tools</a:t>
            </a:r>
            <a:endParaRPr/>
          </a:p>
          <a:p>
            <a:pPr indent="0" lvl="0" marL="457200" rtl="0" algn="l">
              <a:spcBef>
                <a:spcPts val="1600"/>
              </a:spcBef>
              <a:spcAft>
                <a:spcPts val="0"/>
              </a:spcAft>
              <a:buNone/>
            </a:pPr>
            <a:r>
              <a:rPr lang="en" sz="1350">
                <a:solidFill>
                  <a:srgbClr val="FFFFFF"/>
                </a:solidFill>
                <a:latin typeface="Arial"/>
                <a:ea typeface="Arial"/>
                <a:cs typeface="Arial"/>
                <a:sym typeface="Arial"/>
              </a:rPr>
              <a:t>Run </a:t>
            </a:r>
            <a:r>
              <a:rPr lang="en" sz="1350">
                <a:solidFill>
                  <a:srgbClr val="000000"/>
                </a:solidFill>
                <a:highlight>
                  <a:srgbClr val="EAF0F6"/>
                </a:highlight>
                <a:latin typeface="Courier New"/>
                <a:ea typeface="Courier New"/>
                <a:cs typeface="Courier New"/>
                <a:sym typeface="Courier New"/>
              </a:rPr>
              <a:t>hs init</a:t>
            </a:r>
            <a:r>
              <a:rPr lang="en" sz="1350">
                <a:solidFill>
                  <a:srgbClr val="000000"/>
                </a:solidFill>
                <a:latin typeface="Arial"/>
                <a:ea typeface="Arial"/>
                <a:cs typeface="Arial"/>
                <a:sym typeface="Arial"/>
              </a:rPr>
              <a:t> </a:t>
            </a:r>
            <a:r>
              <a:rPr lang="en" sz="1350">
                <a:solidFill>
                  <a:srgbClr val="FFFFFF"/>
                </a:solidFill>
                <a:latin typeface="Arial"/>
                <a:ea typeface="Arial"/>
                <a:cs typeface="Arial"/>
                <a:sym typeface="Arial"/>
              </a:rPr>
              <a:t>to connect the tools to your HubSpot account. This command will walk you through the following steps:</a:t>
            </a:r>
            <a:endParaRPr sz="1350">
              <a:solidFill>
                <a:srgbClr val="FFFFFF"/>
              </a:solidFill>
              <a:latin typeface="Arial"/>
              <a:ea typeface="Arial"/>
              <a:cs typeface="Arial"/>
              <a:sym typeface="Arial"/>
            </a:endParaRPr>
          </a:p>
          <a:p>
            <a:pPr indent="-314325" lvl="0" marL="914400" rtl="0" algn="l">
              <a:spcBef>
                <a:spcPts val="1600"/>
              </a:spcBef>
              <a:spcAft>
                <a:spcPts val="0"/>
              </a:spcAft>
              <a:buClr>
                <a:srgbClr val="FFFFFF"/>
              </a:buClr>
              <a:buSzPts val="1350"/>
              <a:buFont typeface="Arial"/>
              <a:buChar char="●"/>
            </a:pPr>
            <a:r>
              <a:rPr lang="en" sz="1350">
                <a:solidFill>
                  <a:srgbClr val="FFFFFF"/>
                </a:solidFill>
                <a:latin typeface="Arial"/>
                <a:ea typeface="Arial"/>
                <a:cs typeface="Arial"/>
                <a:sym typeface="Arial"/>
              </a:rPr>
              <a:t>Create a personal CMS access key.</a:t>
            </a:r>
            <a:endParaRPr sz="1350">
              <a:solidFill>
                <a:srgbClr val="FFFFFF"/>
              </a:solidFill>
              <a:latin typeface="Arial"/>
              <a:ea typeface="Arial"/>
              <a:cs typeface="Arial"/>
              <a:sym typeface="Arial"/>
            </a:endParaRPr>
          </a:p>
          <a:p>
            <a:pPr indent="0" lvl="0" marL="457200" rtl="0" algn="l">
              <a:spcBef>
                <a:spcPts val="1600"/>
              </a:spcBef>
              <a:spcAft>
                <a:spcPts val="0"/>
              </a:spcAft>
              <a:buNone/>
            </a:pPr>
            <a:r>
              <a:t/>
            </a:r>
            <a:endParaRPr sz="1350">
              <a:solidFill>
                <a:srgbClr val="FFFFFF"/>
              </a:solidFill>
              <a:latin typeface="Arial"/>
              <a:ea typeface="Arial"/>
              <a:cs typeface="Arial"/>
              <a:sym typeface="Arial"/>
            </a:endParaRPr>
          </a:p>
          <a:p>
            <a:pPr indent="0" lvl="0" marL="457200" rtl="0" algn="l">
              <a:spcBef>
                <a:spcPts val="1600"/>
              </a:spcBef>
              <a:spcAft>
                <a:spcPts val="0"/>
              </a:spcAft>
              <a:buNone/>
            </a:pPr>
            <a:r>
              <a:t/>
            </a:r>
            <a:endParaRPr sz="1350">
              <a:solidFill>
                <a:srgbClr val="FFFFFF"/>
              </a:solidFill>
              <a:latin typeface="Arial"/>
              <a:ea typeface="Arial"/>
              <a:cs typeface="Arial"/>
              <a:sym typeface="Arial"/>
            </a:endParaRPr>
          </a:p>
          <a:p>
            <a:pPr indent="0" lvl="0" marL="457200" rtl="0" algn="l">
              <a:spcBef>
                <a:spcPts val="1600"/>
              </a:spcBef>
              <a:spcAft>
                <a:spcPts val="0"/>
              </a:spcAft>
              <a:buNone/>
            </a:pPr>
            <a:r>
              <a:rPr lang="en" sz="1350">
                <a:solidFill>
                  <a:srgbClr val="FFFFFF"/>
                </a:solidFill>
                <a:latin typeface="Arial"/>
                <a:ea typeface="Arial"/>
                <a:cs typeface="Arial"/>
                <a:sym typeface="Arial"/>
              </a:rPr>
              <a:t>	Copy your access key and paste it</a:t>
            </a:r>
            <a:br>
              <a:rPr lang="en" sz="1350">
                <a:solidFill>
                  <a:srgbClr val="FFFFFF"/>
                </a:solidFill>
                <a:latin typeface="Arial"/>
                <a:ea typeface="Arial"/>
                <a:cs typeface="Arial"/>
                <a:sym typeface="Arial"/>
              </a:rPr>
            </a:br>
            <a:r>
              <a:rPr lang="en" sz="1350">
                <a:solidFill>
                  <a:srgbClr val="FFFFFF"/>
                </a:solidFill>
                <a:latin typeface="Arial"/>
                <a:ea typeface="Arial"/>
                <a:cs typeface="Arial"/>
                <a:sym typeface="Arial"/>
              </a:rPr>
              <a:t>	In the terminal.</a:t>
            </a:r>
            <a:endParaRPr sz="1350">
              <a:solidFill>
                <a:srgbClr val="FFFFFF"/>
              </a:solidFill>
              <a:latin typeface="Arial"/>
              <a:ea typeface="Arial"/>
              <a:cs typeface="Arial"/>
              <a:sym typeface="Arial"/>
            </a:endParaRPr>
          </a:p>
          <a:p>
            <a:pPr indent="-314325" lvl="0" marL="914400" rtl="0" algn="l">
              <a:spcBef>
                <a:spcPts val="1600"/>
              </a:spcBef>
              <a:spcAft>
                <a:spcPts val="0"/>
              </a:spcAft>
              <a:buClr>
                <a:srgbClr val="FFFFFF"/>
              </a:buClr>
              <a:buSzPts val="1350"/>
              <a:buFont typeface="Arial"/>
              <a:buChar char="●"/>
            </a:pPr>
            <a:r>
              <a:rPr lang="en" sz="1350">
                <a:solidFill>
                  <a:srgbClr val="FFFFFF"/>
                </a:solidFill>
                <a:latin typeface="Arial"/>
                <a:ea typeface="Arial"/>
                <a:cs typeface="Arial"/>
                <a:sym typeface="Arial"/>
              </a:rPr>
              <a:t>Next, you’ll enter a name for the account.</a:t>
            </a:r>
            <a:endParaRPr sz="1350">
              <a:solidFill>
                <a:srgbClr val="FFFFFF"/>
              </a:solidFill>
              <a:latin typeface="Arial"/>
              <a:ea typeface="Arial"/>
              <a:cs typeface="Arial"/>
              <a:sym typeface="Arial"/>
            </a:endParaRPr>
          </a:p>
        </p:txBody>
      </p:sp>
      <p:pic>
        <p:nvPicPr>
          <p:cNvPr id="83" name="Google Shape;83;p16"/>
          <p:cNvPicPr preferRelativeResize="0"/>
          <p:nvPr/>
        </p:nvPicPr>
        <p:blipFill>
          <a:blip r:embed="rId3">
            <a:alphaModFix/>
          </a:blip>
          <a:stretch>
            <a:fillRect/>
          </a:stretch>
        </p:blipFill>
        <p:spPr>
          <a:xfrm>
            <a:off x="994673" y="2063223"/>
            <a:ext cx="4685051" cy="691475"/>
          </a:xfrm>
          <a:prstGeom prst="rect">
            <a:avLst/>
          </a:prstGeom>
          <a:noFill/>
          <a:ln>
            <a:noFill/>
          </a:ln>
        </p:spPr>
      </p:pic>
      <p:pic>
        <p:nvPicPr>
          <p:cNvPr id="84" name="Google Shape;84;p16"/>
          <p:cNvPicPr preferRelativeResize="0"/>
          <p:nvPr/>
        </p:nvPicPr>
        <p:blipFill>
          <a:blip r:embed="rId4">
            <a:alphaModFix/>
          </a:blip>
          <a:stretch>
            <a:fillRect/>
          </a:stretch>
        </p:blipFill>
        <p:spPr>
          <a:xfrm>
            <a:off x="4572000" y="2543725"/>
            <a:ext cx="4457024" cy="247240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idx="1" type="body"/>
          </p:nvPr>
        </p:nvSpPr>
        <p:spPr>
          <a:xfrm>
            <a:off x="387900" y="331600"/>
            <a:ext cx="8368200" cy="536100"/>
          </a:xfrm>
          <a:prstGeom prst="rect">
            <a:avLst/>
          </a:prstGeom>
        </p:spPr>
        <p:txBody>
          <a:bodyPr anchorCtr="0" anchor="t" bIns="91425" lIns="91425" spcFirstLastPara="1" rIns="91425" wrap="square" tIns="91425">
            <a:noAutofit/>
          </a:bodyPr>
          <a:lstStyle/>
          <a:p>
            <a:pPr indent="-342900" lvl="0" marL="914400" rtl="0" algn="l">
              <a:spcBef>
                <a:spcPts val="0"/>
              </a:spcBef>
              <a:spcAft>
                <a:spcPts val="0"/>
              </a:spcAft>
              <a:buSzPts val="1800"/>
              <a:buChar char="●"/>
            </a:pPr>
            <a:r>
              <a:rPr lang="en" sz="1350">
                <a:solidFill>
                  <a:srgbClr val="FFFFFF"/>
                </a:solidFill>
                <a:latin typeface="Arial"/>
                <a:ea typeface="Arial"/>
                <a:cs typeface="Arial"/>
                <a:sym typeface="Arial"/>
              </a:rPr>
              <a:t>h</a:t>
            </a:r>
            <a:r>
              <a:rPr lang="en" sz="1350">
                <a:solidFill>
                  <a:srgbClr val="FFFFFF"/>
                </a:solidFill>
                <a:latin typeface="Arial"/>
                <a:ea typeface="Arial"/>
                <a:cs typeface="Arial"/>
                <a:sym typeface="Arial"/>
              </a:rPr>
              <a:t>ubspot.config.yml file is generated</a:t>
            </a:r>
            <a:endParaRPr sz="1350">
              <a:solidFill>
                <a:srgbClr val="FFFFFF"/>
              </a:solidFill>
              <a:latin typeface="Arial"/>
              <a:ea typeface="Arial"/>
              <a:cs typeface="Arial"/>
              <a:sym typeface="Arial"/>
            </a:endParaRPr>
          </a:p>
          <a:p>
            <a:pPr indent="0" lvl="0" marL="914400" rtl="0" algn="l">
              <a:spcBef>
                <a:spcPts val="1600"/>
              </a:spcBef>
              <a:spcAft>
                <a:spcPts val="1600"/>
              </a:spcAft>
              <a:buNone/>
            </a:pPr>
            <a:r>
              <a:t/>
            </a:r>
            <a:endParaRPr sz="1350">
              <a:solidFill>
                <a:srgbClr val="FFFFFF"/>
              </a:solidFill>
              <a:latin typeface="Arial"/>
              <a:ea typeface="Arial"/>
              <a:cs typeface="Arial"/>
              <a:sym typeface="Arial"/>
            </a:endParaRPr>
          </a:p>
        </p:txBody>
      </p:sp>
      <p:pic>
        <p:nvPicPr>
          <p:cNvPr id="90" name="Google Shape;90;p17"/>
          <p:cNvPicPr preferRelativeResize="0"/>
          <p:nvPr/>
        </p:nvPicPr>
        <p:blipFill>
          <a:blip r:embed="rId3">
            <a:alphaModFix/>
          </a:blip>
          <a:stretch>
            <a:fillRect/>
          </a:stretch>
        </p:blipFill>
        <p:spPr>
          <a:xfrm>
            <a:off x="0" y="832200"/>
            <a:ext cx="6992050" cy="2660325"/>
          </a:xfrm>
          <a:prstGeom prst="rect">
            <a:avLst/>
          </a:prstGeom>
          <a:noFill/>
          <a:ln>
            <a:noFill/>
          </a:ln>
        </p:spPr>
      </p:pic>
      <p:pic>
        <p:nvPicPr>
          <p:cNvPr id="91" name="Google Shape;91;p17"/>
          <p:cNvPicPr preferRelativeResize="0"/>
          <p:nvPr/>
        </p:nvPicPr>
        <p:blipFill>
          <a:blip r:embed="rId4">
            <a:alphaModFix/>
          </a:blip>
          <a:stretch>
            <a:fillRect/>
          </a:stretch>
        </p:blipFill>
        <p:spPr>
          <a:xfrm>
            <a:off x="4792176" y="1291175"/>
            <a:ext cx="4351826" cy="38523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idx="1" type="body"/>
          </p:nvPr>
        </p:nvSpPr>
        <p:spPr>
          <a:xfrm>
            <a:off x="387900" y="324550"/>
            <a:ext cx="8368200" cy="4244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Create a project</a:t>
            </a:r>
            <a:endParaRPr/>
          </a:p>
          <a:p>
            <a:pPr indent="0" lvl="0" marL="457200" rtl="0" algn="l">
              <a:spcBef>
                <a:spcPts val="1600"/>
              </a:spcBef>
              <a:spcAft>
                <a:spcPts val="0"/>
              </a:spcAft>
              <a:buNone/>
            </a:pPr>
            <a:r>
              <a:rPr lang="en"/>
              <a:t>h</a:t>
            </a:r>
            <a:r>
              <a:rPr lang="en"/>
              <a:t>s create website-theme &lt;theme_name&gt;</a:t>
            </a:r>
            <a:endParaRPr/>
          </a:p>
          <a:p>
            <a:pPr indent="0" lvl="0" marL="457200" rtl="0" algn="l">
              <a:spcBef>
                <a:spcPts val="1600"/>
              </a:spcBef>
              <a:spcAft>
                <a:spcPts val="0"/>
              </a:spcAft>
              <a:buNone/>
            </a:pPr>
            <a:r>
              <a:rPr lang="en"/>
              <a:t>This command will create a theme directory populated with files from the CMS theme boilerplate.</a:t>
            </a:r>
            <a:endParaRPr/>
          </a:p>
          <a:p>
            <a:pPr indent="0" lvl="0" marL="457200" rtl="0" algn="l">
              <a:spcBef>
                <a:spcPts val="1600"/>
              </a:spcBef>
              <a:spcAft>
                <a:spcPts val="0"/>
              </a:spcAft>
              <a:buNone/>
            </a:pPr>
            <a:r>
              <a:rPr lang="en" u="sng">
                <a:solidFill>
                  <a:schemeClr val="hlink"/>
                </a:solidFill>
                <a:hlinkClick r:id="rId3"/>
              </a:rPr>
              <a:t>https://github.com/HubSpot/cms-theme-boilerplate</a:t>
            </a:r>
            <a:endParaRPr/>
          </a:p>
          <a:p>
            <a:pPr indent="-342900" lvl="0" marL="457200" rtl="0" algn="l">
              <a:spcBef>
                <a:spcPts val="1600"/>
              </a:spcBef>
              <a:spcAft>
                <a:spcPts val="0"/>
              </a:spcAft>
              <a:buSzPts val="1800"/>
              <a:buChar char="-"/>
            </a:pPr>
            <a:r>
              <a:rPr lang="en"/>
              <a:t>Upload your project to Hubspot</a:t>
            </a:r>
            <a:endParaRPr/>
          </a:p>
          <a:p>
            <a:pPr indent="0" lvl="0" marL="0" rtl="0" algn="l">
              <a:spcBef>
                <a:spcPts val="1600"/>
              </a:spcBef>
              <a:spcAft>
                <a:spcPts val="0"/>
              </a:spcAft>
              <a:buNone/>
            </a:pPr>
            <a:r>
              <a:rPr lang="en"/>
              <a:t>	</a:t>
            </a:r>
            <a:r>
              <a:rPr lang="en"/>
              <a:t>h</a:t>
            </a:r>
            <a:r>
              <a:rPr lang="en"/>
              <a:t>s upload &lt;local_theme_directory&gt; &lt;hubspot_theme_directory&gt;</a:t>
            </a:r>
            <a:endParaRPr/>
          </a:p>
          <a:p>
            <a:pPr indent="-342900" lvl="0" marL="457200" rtl="0" algn="l">
              <a:spcBef>
                <a:spcPts val="1600"/>
              </a:spcBef>
              <a:spcAft>
                <a:spcPts val="0"/>
              </a:spcAft>
              <a:buSzPts val="1800"/>
              <a:buChar char="-"/>
            </a:pPr>
            <a:r>
              <a:rPr lang="en"/>
              <a:t>Watch project and sync with Hubspot</a:t>
            </a:r>
            <a:endParaRPr/>
          </a:p>
          <a:p>
            <a:pPr indent="0" lvl="0" marL="457200" rtl="0" algn="l">
              <a:spcBef>
                <a:spcPts val="1600"/>
              </a:spcBef>
              <a:spcAft>
                <a:spcPts val="1600"/>
              </a:spcAft>
              <a:buNone/>
            </a:pPr>
            <a:r>
              <a:rPr lang="en"/>
              <a:t>h</a:t>
            </a:r>
            <a:r>
              <a:rPr lang="en"/>
              <a:t>s watch &lt;local_theme_directory&gt; &lt;hubspot_theme_directory&gt;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idx="1" type="body"/>
          </p:nvPr>
        </p:nvSpPr>
        <p:spPr>
          <a:xfrm>
            <a:off x="387900" y="169325"/>
            <a:ext cx="8368200" cy="4399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Project Structure</a:t>
            </a:r>
            <a:endParaRPr/>
          </a:p>
          <a:p>
            <a:pPr indent="0" lvl="0" marL="457200" rtl="0" algn="l">
              <a:spcBef>
                <a:spcPts val="1600"/>
              </a:spcBef>
              <a:spcAft>
                <a:spcPts val="1600"/>
              </a:spcAft>
              <a:buNone/>
            </a:pPr>
            <a:r>
              <a:t/>
            </a:r>
            <a:endParaRPr/>
          </a:p>
        </p:txBody>
      </p:sp>
      <p:pic>
        <p:nvPicPr>
          <p:cNvPr id="102" name="Google Shape;102;p19"/>
          <p:cNvPicPr preferRelativeResize="0"/>
          <p:nvPr/>
        </p:nvPicPr>
        <p:blipFill>
          <a:blip r:embed="rId3">
            <a:alphaModFix/>
          </a:blip>
          <a:stretch>
            <a:fillRect/>
          </a:stretch>
        </p:blipFill>
        <p:spPr>
          <a:xfrm>
            <a:off x="0" y="662289"/>
            <a:ext cx="9143999" cy="446522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Getting started with modules / themes</a:t>
            </a:r>
            <a:endParaRPr/>
          </a:p>
        </p:txBody>
      </p:sp>
      <p:pic>
        <p:nvPicPr>
          <p:cNvPr id="108" name="Google Shape;108;p20"/>
          <p:cNvPicPr preferRelativeResize="0"/>
          <p:nvPr/>
        </p:nvPicPr>
        <p:blipFill>
          <a:blip r:embed="rId3">
            <a:alphaModFix/>
          </a:blip>
          <a:stretch>
            <a:fillRect/>
          </a:stretch>
        </p:blipFill>
        <p:spPr>
          <a:xfrm>
            <a:off x="288825" y="1658050"/>
            <a:ext cx="3055250" cy="3040950"/>
          </a:xfrm>
          <a:prstGeom prst="rect">
            <a:avLst/>
          </a:prstGeom>
          <a:noFill/>
          <a:ln>
            <a:noFill/>
          </a:ln>
        </p:spPr>
      </p:pic>
      <p:pic>
        <p:nvPicPr>
          <p:cNvPr id="109" name="Google Shape;109;p20"/>
          <p:cNvPicPr preferRelativeResize="0"/>
          <p:nvPr/>
        </p:nvPicPr>
        <p:blipFill>
          <a:blip r:embed="rId4">
            <a:alphaModFix/>
          </a:blip>
          <a:stretch>
            <a:fillRect/>
          </a:stretch>
        </p:blipFill>
        <p:spPr>
          <a:xfrm>
            <a:off x="3773875" y="1643175"/>
            <a:ext cx="2505043" cy="3070700"/>
          </a:xfrm>
          <a:prstGeom prst="rect">
            <a:avLst/>
          </a:prstGeom>
          <a:noFill/>
          <a:ln>
            <a:noFill/>
          </a:ln>
        </p:spPr>
      </p:pic>
      <p:pic>
        <p:nvPicPr>
          <p:cNvPr id="110" name="Google Shape;110;p20"/>
          <p:cNvPicPr preferRelativeResize="0"/>
          <p:nvPr/>
        </p:nvPicPr>
        <p:blipFill>
          <a:blip r:embed="rId5">
            <a:alphaModFix/>
          </a:blip>
          <a:stretch>
            <a:fillRect/>
          </a:stretch>
        </p:blipFill>
        <p:spPr>
          <a:xfrm>
            <a:off x="6708725" y="1643175"/>
            <a:ext cx="2149485" cy="3070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idx="1" type="body"/>
          </p:nvPr>
        </p:nvSpPr>
        <p:spPr>
          <a:xfrm>
            <a:off x="387900" y="331600"/>
            <a:ext cx="8368200" cy="4515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Create a Module</a:t>
            </a:r>
            <a:endParaRPr/>
          </a:p>
          <a:p>
            <a:pPr indent="0" lvl="0" marL="457200" rtl="0" algn="l">
              <a:spcBef>
                <a:spcPts val="1600"/>
              </a:spcBef>
              <a:spcAft>
                <a:spcPts val="1600"/>
              </a:spcAft>
              <a:buNone/>
            </a:pPr>
            <a:r>
              <a:t/>
            </a:r>
            <a:endParaRPr/>
          </a:p>
        </p:txBody>
      </p:sp>
      <p:pic>
        <p:nvPicPr>
          <p:cNvPr id="116" name="Google Shape;116;p21"/>
          <p:cNvPicPr preferRelativeResize="0"/>
          <p:nvPr/>
        </p:nvPicPr>
        <p:blipFill>
          <a:blip r:embed="rId3">
            <a:alphaModFix/>
          </a:blip>
          <a:stretch>
            <a:fillRect/>
          </a:stretch>
        </p:blipFill>
        <p:spPr>
          <a:xfrm>
            <a:off x="571825" y="931325"/>
            <a:ext cx="1947075" cy="3697125"/>
          </a:xfrm>
          <a:prstGeom prst="rect">
            <a:avLst/>
          </a:prstGeom>
          <a:noFill/>
          <a:ln>
            <a:noFill/>
          </a:ln>
        </p:spPr>
      </p:pic>
      <p:pic>
        <p:nvPicPr>
          <p:cNvPr id="117" name="Google Shape;117;p21"/>
          <p:cNvPicPr preferRelativeResize="0"/>
          <p:nvPr/>
        </p:nvPicPr>
        <p:blipFill>
          <a:blip r:embed="rId4">
            <a:alphaModFix/>
          </a:blip>
          <a:stretch>
            <a:fillRect/>
          </a:stretch>
        </p:blipFill>
        <p:spPr>
          <a:xfrm>
            <a:off x="3326722" y="955397"/>
            <a:ext cx="5111550" cy="36489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