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9" r:id="rId4"/>
    <p:sldId id="261" r:id="rId5"/>
    <p:sldId id="264" r:id="rId6"/>
    <p:sldId id="265" r:id="rId7"/>
    <p:sldId id="266" r:id="rId8"/>
    <p:sldId id="267" r:id="rId9"/>
    <p:sldId id="270" r:id="rId10"/>
    <p:sldId id="268" r:id="rId11"/>
    <p:sldId id="271" r:id="rId12"/>
    <p:sldId id="272" r:id="rId13"/>
    <p:sldId id="263" r:id="rId14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987574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664245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0" y="3723878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Introduction to </a:t>
            </a:r>
            <a:r>
              <a:rPr lang="en-US" altLang="ko-KR" sz="4000" b="1" dirty="0" err="1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Jitsi</a:t>
            </a:r>
            <a:r>
              <a:rPr lang="en-US" altLang="ko-KR" sz="40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Meet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Phurunbit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Tech Ltd. 2020  @Copyright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Pros &amp; Cons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1173748"/>
            <a:ext cx="6912768" cy="460648"/>
          </a:xfrm>
        </p:spPr>
        <p:txBody>
          <a:bodyPr/>
          <a:lstStyle/>
          <a:p>
            <a:pPr lvl="0"/>
            <a:r>
              <a:rPr lang="en-US" altLang="ko-KR" b="1" dirty="0"/>
              <a:t>Cons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835696" y="1923678"/>
            <a:ext cx="6912768" cy="72008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>
                <a:latin typeface="Arial" pitchFamily="34" charset="0"/>
                <a:cs typeface="Arial" pitchFamily="34" charset="0"/>
              </a:rPr>
              <a:t>Stability and bandwidth issues, even on a self hosted server, seems to cause some issues with heavy usage unfortunately.</a:t>
            </a:r>
          </a:p>
        </p:txBody>
      </p:sp>
    </p:spTree>
    <p:extLst>
      <p:ext uri="{BB962C8B-B14F-4D97-AF65-F5344CB8AC3E}">
        <p14:creationId xmlns:p14="http://schemas.microsoft.com/office/powerpoint/2010/main" val="487416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err="1"/>
              <a:t>Jitsi</a:t>
            </a:r>
            <a:r>
              <a:rPr lang="en-US" altLang="ko-KR" b="1" dirty="0"/>
              <a:t> vs Zoom</a:t>
            </a:r>
            <a:endParaRPr lang="ko-KR" alt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0228AD-EED4-4889-AAD0-B56F555C14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275606"/>
            <a:ext cx="6660232" cy="330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374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71800" y="2129517"/>
            <a:ext cx="5292080" cy="884466"/>
          </a:xfrm>
        </p:spPr>
        <p:txBody>
          <a:bodyPr/>
          <a:lstStyle/>
          <a:p>
            <a:pPr algn="ctr"/>
            <a:r>
              <a:rPr lang="en-US" altLang="ko-KR" sz="4800" dirty="0"/>
              <a:t>Thank You !</a:t>
            </a:r>
            <a:endParaRPr lang="ko-KR" altLang="en-US" sz="4800" dirty="0"/>
          </a:p>
        </p:txBody>
      </p:sp>
    </p:spTree>
    <p:extLst>
      <p:ext uri="{BB962C8B-B14F-4D97-AF65-F5344CB8AC3E}">
        <p14:creationId xmlns:p14="http://schemas.microsoft.com/office/powerpoint/2010/main" val="681544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47664" y="699542"/>
            <a:ext cx="7524328" cy="884466"/>
          </a:xfrm>
        </p:spPr>
        <p:txBody>
          <a:bodyPr/>
          <a:lstStyle/>
          <a:p>
            <a:pPr algn="ctr"/>
            <a:r>
              <a:rPr lang="en-US" altLang="ko-KR" dirty="0"/>
              <a:t>Agenda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27784" y="2067694"/>
            <a:ext cx="4752528" cy="460648"/>
          </a:xfrm>
        </p:spPr>
        <p:txBody>
          <a:bodyPr/>
          <a:lstStyle/>
          <a:p>
            <a:pPr lvl="0"/>
            <a:r>
              <a:rPr lang="en-US" altLang="ko-KR" b="1" dirty="0"/>
              <a:t>What is </a:t>
            </a:r>
            <a:r>
              <a:rPr lang="en-US" altLang="ko-KR" b="1" dirty="0" err="1"/>
              <a:t>Jitsi</a:t>
            </a:r>
            <a:r>
              <a:rPr lang="en-US" altLang="ko-KR" b="1" dirty="0"/>
              <a:t>?</a:t>
            </a:r>
            <a:endParaRPr lang="en-US" b="1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EF94B77D-6B2D-4A1F-8A3C-6959FA996496}"/>
              </a:ext>
            </a:extLst>
          </p:cNvPr>
          <p:cNvSpPr txBox="1">
            <a:spLocks/>
          </p:cNvSpPr>
          <p:nvPr/>
        </p:nvSpPr>
        <p:spPr>
          <a:xfrm>
            <a:off x="2627784" y="2571750"/>
            <a:ext cx="4752528" cy="460648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b="1" dirty="0"/>
              <a:t>Architecture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95BA224D-ED06-49E4-A854-8D1042A50C9E}"/>
              </a:ext>
            </a:extLst>
          </p:cNvPr>
          <p:cNvSpPr txBox="1">
            <a:spLocks/>
          </p:cNvSpPr>
          <p:nvPr/>
        </p:nvSpPr>
        <p:spPr>
          <a:xfrm>
            <a:off x="2627784" y="3075806"/>
            <a:ext cx="4752528" cy="460648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How to use?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AD4C7F5B-6941-4BA3-A49A-E122627314E4}"/>
              </a:ext>
            </a:extLst>
          </p:cNvPr>
          <p:cNvSpPr txBox="1">
            <a:spLocks/>
          </p:cNvSpPr>
          <p:nvPr/>
        </p:nvSpPr>
        <p:spPr>
          <a:xfrm>
            <a:off x="2637931" y="3579862"/>
            <a:ext cx="4752528" cy="460648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Pros &amp; Cons</a:t>
            </a: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672" y="103108"/>
            <a:ext cx="7524328" cy="884466"/>
          </a:xfrm>
        </p:spPr>
        <p:txBody>
          <a:bodyPr/>
          <a:lstStyle/>
          <a:p>
            <a:r>
              <a:rPr lang="en-US" altLang="ko-KR" dirty="0"/>
              <a:t>What is </a:t>
            </a:r>
            <a:r>
              <a:rPr lang="en-US" altLang="ko-KR" dirty="0" err="1"/>
              <a:t>Jitsi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1720" y="1424070"/>
            <a:ext cx="6912768" cy="884466"/>
          </a:xfrm>
        </p:spPr>
        <p:txBody>
          <a:bodyPr/>
          <a:lstStyle/>
          <a:p>
            <a:pPr lvl="0"/>
            <a:r>
              <a:rPr lang="en-US" altLang="ko-KR" b="1" dirty="0"/>
              <a:t>More secure, more flexible, and completely free video conferencing.</a:t>
            </a:r>
            <a:endParaRPr lang="en-US" b="1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E219196D-D27A-4751-93A6-3C75D6010FF5}"/>
              </a:ext>
            </a:extLst>
          </p:cNvPr>
          <p:cNvSpPr txBox="1">
            <a:spLocks/>
          </p:cNvSpPr>
          <p:nvPr/>
        </p:nvSpPr>
        <p:spPr>
          <a:xfrm>
            <a:off x="2051720" y="3795886"/>
            <a:ext cx="6912768" cy="825755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b="1" dirty="0"/>
              <a:t>It supports for Web platform, Windows, Linux, macOS, iOS and Android.</a:t>
            </a:r>
            <a:endParaRPr lang="en-US" b="1" dirty="0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68F0D95-3E84-42AF-B5FE-175AFF2C0F79}"/>
              </a:ext>
            </a:extLst>
          </p:cNvPr>
          <p:cNvSpPr txBox="1">
            <a:spLocks/>
          </p:cNvSpPr>
          <p:nvPr/>
        </p:nvSpPr>
        <p:spPr>
          <a:xfrm>
            <a:off x="2051720" y="2499742"/>
            <a:ext cx="6912768" cy="108012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b="1" dirty="0" err="1"/>
              <a:t>Jitsi</a:t>
            </a:r>
            <a:r>
              <a:rPr lang="en-US" altLang="ko-KR" b="1" dirty="0"/>
              <a:t> is a collection of Open Source projects which provide state-of-the-art video conferencing capabilities that are secure, easy to use and easy to self-host.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7945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835696" y="1054707"/>
            <a:ext cx="6912768" cy="396531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err="1">
                <a:latin typeface="Arial" pitchFamily="34" charset="0"/>
                <a:cs typeface="Arial" pitchFamily="34" charset="0"/>
              </a:rPr>
              <a:t>Jitsi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 Meet - WebRTC compatible JavaScript application that uses </a:t>
            </a:r>
            <a:r>
              <a:rPr lang="en-US" altLang="ko-KR" dirty="0" err="1">
                <a:latin typeface="Arial" pitchFamily="34" charset="0"/>
                <a:cs typeface="Arial" pitchFamily="34" charset="0"/>
              </a:rPr>
              <a:t>Jitsi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>
                <a:latin typeface="Arial" pitchFamily="34" charset="0"/>
                <a:cs typeface="Arial" pitchFamily="34" charset="0"/>
              </a:rPr>
              <a:t>Videobridge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 to provide high quality, scalable video conferences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err="1">
                <a:latin typeface="Arial" pitchFamily="34" charset="0"/>
                <a:cs typeface="Arial" pitchFamily="34" charset="0"/>
              </a:rPr>
              <a:t>Jitsi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>
                <a:latin typeface="Arial" pitchFamily="34" charset="0"/>
                <a:cs typeface="Arial" pitchFamily="34" charset="0"/>
              </a:rPr>
              <a:t>Videobridge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 (</a:t>
            </a:r>
            <a:r>
              <a:rPr lang="en-US" altLang="ko-KR" dirty="0" err="1">
                <a:latin typeface="Arial" pitchFamily="34" charset="0"/>
                <a:cs typeface="Arial" pitchFamily="34" charset="0"/>
              </a:rPr>
              <a:t>jvb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) - WebRTC compatible server designed to route video streams amongst participants in a conference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err="1">
                <a:latin typeface="Arial" pitchFamily="34" charset="0"/>
                <a:cs typeface="Arial" pitchFamily="34" charset="0"/>
              </a:rPr>
              <a:t>Jitsi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 Conference Focus (</a:t>
            </a:r>
            <a:r>
              <a:rPr lang="en-US" altLang="ko-KR" dirty="0" err="1">
                <a:latin typeface="Arial" pitchFamily="34" charset="0"/>
                <a:cs typeface="Arial" pitchFamily="34" charset="0"/>
              </a:rPr>
              <a:t>jicofo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) - server-side focus component used in </a:t>
            </a:r>
            <a:r>
              <a:rPr lang="en-US" altLang="ko-KR" dirty="0" err="1">
                <a:latin typeface="Arial" pitchFamily="34" charset="0"/>
                <a:cs typeface="Arial" pitchFamily="34" charset="0"/>
              </a:rPr>
              <a:t>Jitsi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 Meet conferences that manages media sessions between each of the participants and the </a:t>
            </a:r>
            <a:r>
              <a:rPr lang="en-US" altLang="ko-KR" dirty="0" err="1">
                <a:latin typeface="Arial" pitchFamily="34" charset="0"/>
                <a:cs typeface="Arial" pitchFamily="34" charset="0"/>
              </a:rPr>
              <a:t>videobridge</a:t>
            </a: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err="1">
                <a:latin typeface="Arial" pitchFamily="34" charset="0"/>
                <a:cs typeface="Arial" pitchFamily="34" charset="0"/>
              </a:rPr>
              <a:t>Jitsi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 Gateway to SIP (</a:t>
            </a:r>
            <a:r>
              <a:rPr lang="en-US" altLang="ko-KR" dirty="0" err="1">
                <a:latin typeface="Arial" pitchFamily="34" charset="0"/>
                <a:cs typeface="Arial" pitchFamily="34" charset="0"/>
              </a:rPr>
              <a:t>jigasi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) - server-side application that allows regular SIP clients to join </a:t>
            </a:r>
            <a:r>
              <a:rPr lang="en-US" altLang="ko-KR" dirty="0" err="1">
                <a:latin typeface="Arial" pitchFamily="34" charset="0"/>
                <a:cs typeface="Arial" pitchFamily="34" charset="0"/>
              </a:rPr>
              <a:t>Jitsi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 Meet conferences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err="1">
                <a:latin typeface="Arial" pitchFamily="34" charset="0"/>
                <a:cs typeface="Arial" pitchFamily="34" charset="0"/>
              </a:rPr>
              <a:t>Jibri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 - set of tools for recording and/or streaming a </a:t>
            </a:r>
            <a:r>
              <a:rPr lang="en-US" altLang="ko-KR" dirty="0" err="1">
                <a:latin typeface="Arial" pitchFamily="34" charset="0"/>
                <a:cs typeface="Arial" pitchFamily="34" charset="0"/>
              </a:rPr>
              <a:t>Jitsi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 Meet conference that works by launching a Chrome instance rendered in a virtual framebuffer and capturing and encoding the output with </a:t>
            </a:r>
            <a:r>
              <a:rPr lang="en-US" altLang="ko-KR" dirty="0" err="1">
                <a:latin typeface="Arial" pitchFamily="34" charset="0"/>
                <a:cs typeface="Arial" pitchFamily="34" charset="0"/>
              </a:rPr>
              <a:t>ffmpeg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1EE6C9B4-807A-483F-A442-39F9E6467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250" y="0"/>
            <a:ext cx="7524750" cy="884238"/>
          </a:xfrm>
        </p:spPr>
        <p:txBody>
          <a:bodyPr/>
          <a:lstStyle/>
          <a:p>
            <a:r>
              <a:rPr lang="en-US" altLang="ko-KR" b="1" dirty="0"/>
              <a:t>Architecture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8021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How to Use?</a:t>
            </a:r>
            <a:endParaRPr lang="ko-KR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6ACF25-83CE-4802-884F-48F0FD907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1" y="1541198"/>
            <a:ext cx="6603287" cy="254272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4874059-07A3-4842-AFAA-4C86671BE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 Installation</a:t>
            </a:r>
          </a:p>
        </p:txBody>
      </p:sp>
    </p:spTree>
    <p:extLst>
      <p:ext uri="{BB962C8B-B14F-4D97-AF65-F5344CB8AC3E}">
        <p14:creationId xmlns:p14="http://schemas.microsoft.com/office/powerpoint/2010/main" val="2784208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How to Use?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1173748"/>
            <a:ext cx="6912768" cy="460648"/>
          </a:xfrm>
        </p:spPr>
        <p:txBody>
          <a:bodyPr/>
          <a:lstStyle/>
          <a:p>
            <a:pPr lvl="0"/>
            <a:r>
              <a:rPr lang="en-US" altLang="ko-KR" b="1" dirty="0"/>
              <a:t>Web Integrations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835696" y="1923678"/>
            <a:ext cx="6912768" cy="165618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>
                <a:latin typeface="Arial" pitchFamily="34" charset="0"/>
                <a:cs typeface="Arial" pitchFamily="34" charset="0"/>
              </a:rPr>
              <a:t>Creating the Google API client for Google Calendar and YouTube integration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>
                <a:latin typeface="Arial" pitchFamily="34" charset="0"/>
                <a:cs typeface="Arial" pitchFamily="34" charset="0"/>
              </a:rPr>
              <a:t>Creating the Microsoft app for Microsoft Outlook integration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>
                <a:latin typeface="Arial" pitchFamily="34" charset="0"/>
                <a:cs typeface="Arial" pitchFamily="34" charset="0"/>
              </a:rPr>
              <a:t>Creating the Dropbox app for Dropbox recording integration</a:t>
            </a:r>
          </a:p>
        </p:txBody>
      </p:sp>
    </p:spTree>
    <p:extLst>
      <p:ext uri="{BB962C8B-B14F-4D97-AF65-F5344CB8AC3E}">
        <p14:creationId xmlns:p14="http://schemas.microsoft.com/office/powerpoint/2010/main" val="2436142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How to Use?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1173748"/>
            <a:ext cx="6912768" cy="460648"/>
          </a:xfrm>
        </p:spPr>
        <p:txBody>
          <a:bodyPr/>
          <a:lstStyle/>
          <a:p>
            <a:pPr lvl="0"/>
            <a:r>
              <a:rPr lang="en-US" altLang="ko-KR" b="1" dirty="0" err="1"/>
              <a:t>IFrame</a:t>
            </a:r>
            <a:r>
              <a:rPr lang="en-US" altLang="ko-KR" b="1" dirty="0"/>
              <a:t> API</a:t>
            </a:r>
            <a:endParaRPr lang="en-US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78FC05-2DF5-440A-9B72-AED41FB59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923678"/>
            <a:ext cx="7288489" cy="218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731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How to Use?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1173748"/>
            <a:ext cx="6912768" cy="460648"/>
          </a:xfrm>
        </p:spPr>
        <p:txBody>
          <a:bodyPr/>
          <a:lstStyle/>
          <a:p>
            <a:pPr lvl="0"/>
            <a:r>
              <a:rPr lang="en-US" altLang="ko-KR" b="1" dirty="0" err="1"/>
              <a:t>IFrame</a:t>
            </a:r>
            <a:r>
              <a:rPr lang="en-US" altLang="ko-KR" b="1" dirty="0"/>
              <a:t> API</a:t>
            </a: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DBD591-DC05-4D7E-83EE-F6D073E423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923678"/>
            <a:ext cx="7236296" cy="232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420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Pros &amp; Cons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1173748"/>
            <a:ext cx="6912768" cy="460648"/>
          </a:xfrm>
        </p:spPr>
        <p:txBody>
          <a:bodyPr/>
          <a:lstStyle/>
          <a:p>
            <a:pPr lvl="0"/>
            <a:r>
              <a:rPr lang="en-US" altLang="ko-KR" b="1" dirty="0"/>
              <a:t>Pros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835696" y="1923678"/>
            <a:ext cx="6912768" cy="18002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>
                <a:latin typeface="Arial" pitchFamily="34" charset="0"/>
                <a:cs typeface="Arial" pitchFamily="34" charset="0"/>
              </a:rPr>
              <a:t>The ability to quickly create a meeting room, with a customized name and an easily accessible URL makes it perfect for everyday use.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>
                <a:latin typeface="Arial" pitchFamily="34" charset="0"/>
                <a:cs typeface="Arial" pitchFamily="34" charset="0"/>
              </a:rPr>
              <a:t>I really liked the function of choosing the video quality, and the usability. You don't have to download it to be a part of the conference.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>
                <a:latin typeface="Arial" pitchFamily="34" charset="0"/>
                <a:cs typeface="Arial" pitchFamily="34" charset="0"/>
              </a:rPr>
              <a:t>Free, Open Source</a:t>
            </a:r>
          </a:p>
        </p:txBody>
      </p:sp>
    </p:spTree>
    <p:extLst>
      <p:ext uri="{BB962C8B-B14F-4D97-AF65-F5344CB8AC3E}">
        <p14:creationId xmlns:p14="http://schemas.microsoft.com/office/powerpoint/2010/main" val="825279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348</Words>
  <Application>Microsoft Office PowerPoint</Application>
  <PresentationFormat>On-screen Show (16:9)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Office Theme</vt:lpstr>
      <vt:lpstr>Custom Design</vt:lpstr>
      <vt:lpstr>PowerPoint Presentation</vt:lpstr>
      <vt:lpstr>Agenda</vt:lpstr>
      <vt:lpstr>What is Jitsi?</vt:lpstr>
      <vt:lpstr>Architecture</vt:lpstr>
      <vt:lpstr>How to Use?</vt:lpstr>
      <vt:lpstr>How to Use?</vt:lpstr>
      <vt:lpstr>How to Use?</vt:lpstr>
      <vt:lpstr>How to Use?</vt:lpstr>
      <vt:lpstr>Pros &amp; Cons</vt:lpstr>
      <vt:lpstr>Pros &amp; Cons</vt:lpstr>
      <vt:lpstr>Jitsi vs Zoom</vt:lpstr>
      <vt:lpstr>Thank You !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Yury Sakovich</cp:lastModifiedBy>
  <cp:revision>59</cp:revision>
  <dcterms:created xsi:type="dcterms:W3CDTF">2014-04-01T16:27:38Z</dcterms:created>
  <dcterms:modified xsi:type="dcterms:W3CDTF">2020-08-16T06:32:10Z</dcterms:modified>
</cp:coreProperties>
</file>