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6"/>
  </p:notesMasterIdLst>
  <p:sldIdLst>
    <p:sldId id="256" r:id="rId2"/>
    <p:sldId id="258" r:id="rId3"/>
    <p:sldId id="321" r:id="rId4"/>
    <p:sldId id="323" r:id="rId5"/>
    <p:sldId id="324" r:id="rId6"/>
    <p:sldId id="269" r:id="rId7"/>
    <p:sldId id="322" r:id="rId8"/>
    <p:sldId id="325" r:id="rId9"/>
    <p:sldId id="328" r:id="rId10"/>
    <p:sldId id="308" r:id="rId11"/>
    <p:sldId id="319" r:id="rId12"/>
    <p:sldId id="320" r:id="rId13"/>
    <p:sldId id="303" r:id="rId14"/>
    <p:sldId id="312" r:id="rId15"/>
    <p:sldId id="311" r:id="rId16"/>
    <p:sldId id="313" r:id="rId17"/>
    <p:sldId id="314" r:id="rId18"/>
    <p:sldId id="315" r:id="rId19"/>
    <p:sldId id="316" r:id="rId20"/>
    <p:sldId id="329" r:id="rId21"/>
    <p:sldId id="330" r:id="rId22"/>
    <p:sldId id="318" r:id="rId23"/>
    <p:sldId id="317" r:id="rId24"/>
    <p:sldId id="278" r:id="rId25"/>
  </p:sldIdLst>
  <p:sldSz cx="9144000" cy="5143500" type="screen16x9"/>
  <p:notesSz cx="6858000" cy="9144000"/>
  <p:embeddedFontLst>
    <p:embeddedFont>
      <p:font typeface="Nanum Gothic Coding" panose="020B0604020202020204" charset="-127"/>
      <p:regular r:id="rId27"/>
      <p:bold r:id="rId28"/>
    </p:embeddedFont>
    <p:embeddedFont>
      <p:font typeface="Fira Sans Condensed Medium" panose="020B0604020202020204" charset="0"/>
      <p:regular r:id="rId29"/>
      <p:bold r:id="rId30"/>
      <p:italic r:id="rId31"/>
      <p:boldItalic r:id="rId32"/>
    </p:embeddedFont>
    <p:embeddedFont>
      <p:font typeface="Fira Sans Extra Condensed Medium" panose="020B0604020202020204" charset="0"/>
      <p:regular r:id="rId33"/>
      <p:bold r:id="rId34"/>
      <p:italic r:id="rId35"/>
      <p:boldItalic r:id="rId36"/>
    </p:embeddedFont>
    <p:embeddedFont>
      <p:font typeface="Segoe UI Historic" panose="020B0502040204020203" pitchFamily="34" charset="0"/>
      <p:regular r:id="rId37"/>
    </p:embeddedFont>
    <p:embeddedFont>
      <p:font typeface="Source Sans Pro" panose="020B0503030403020204" pitchFamily="34" charset="0"/>
      <p:regular r:id="rId38"/>
      <p:bold r:id="rId39"/>
      <p:italic r:id="rId40"/>
      <p:boldItalic r:id="rId41"/>
    </p:embeddedFont>
    <p:embeddedFont>
      <p:font typeface="Teko"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F3DC25-4D5C-4A65-8173-0BD824C02C05}">
  <a:tblStyle styleId="{39F3DC25-4D5C-4A65-8173-0BD824C02C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d4d7b85ed_0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6d4d7b85ed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0742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162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927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6792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0946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443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035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802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0268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306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6d4d7b85ed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6d4d7b85ed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80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306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240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840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3"/>
        <p:cNvGrpSpPr/>
        <p:nvPr/>
      </p:nvGrpSpPr>
      <p:grpSpPr>
        <a:xfrm>
          <a:off x="0" y="0"/>
          <a:ext cx="0" cy="0"/>
          <a:chOff x="0" y="0"/>
          <a:chExt cx="0" cy="0"/>
        </a:xfrm>
      </p:grpSpPr>
      <p:sp>
        <p:nvSpPr>
          <p:cNvPr id="4564" name="Google Shape;4564;g7155534d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5" name="Google Shape;4565;g7155534d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78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453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20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2"/>
        <p:cNvGrpSpPr/>
        <p:nvPr/>
      </p:nvGrpSpPr>
      <p:grpSpPr>
        <a:xfrm>
          <a:off x="0" y="0"/>
          <a:ext cx="0" cy="0"/>
          <a:chOff x="0" y="0"/>
          <a:chExt cx="0" cy="0"/>
        </a:xfrm>
      </p:grpSpPr>
      <p:sp>
        <p:nvSpPr>
          <p:cNvPr id="2123" name="Google Shape;2123;g6d1affa139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4" name="Google Shape;2124;g6d1affa139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2109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108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8883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d1affa1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d1affa1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167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22417" y="665933"/>
            <a:ext cx="5632453" cy="2127741"/>
          </a:xfrm>
          <a:custGeom>
            <a:avLst/>
            <a:gdLst/>
            <a:ahLst/>
            <a:cxnLst/>
            <a:rect l="l" t="t" r="r" b="b"/>
            <a:pathLst>
              <a:path w="69455" h="46508" extrusionOk="0">
                <a:moveTo>
                  <a:pt x="0" y="1"/>
                </a:moveTo>
                <a:lnTo>
                  <a:pt x="0" y="46508"/>
                </a:lnTo>
                <a:lnTo>
                  <a:pt x="69455" y="46508"/>
                </a:lnTo>
                <a:lnTo>
                  <a:pt x="69455" y="42224"/>
                </a:lnTo>
                <a:lnTo>
                  <a:pt x="4628" y="1"/>
                </a:lnTo>
                <a:close/>
              </a:path>
            </a:pathLst>
          </a:custGeom>
          <a:solidFill>
            <a:srgbClr val="A4C1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96588" y="571999"/>
            <a:ext cx="5642100" cy="2127600"/>
          </a:xfrm>
          <a:prstGeom prst="rect">
            <a:avLst/>
          </a:pr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950150" y="867025"/>
            <a:ext cx="873905" cy="1063885"/>
          </a:xfrm>
          <a:custGeom>
            <a:avLst/>
            <a:gdLst/>
            <a:ahLst/>
            <a:cxnLst/>
            <a:rect l="l" t="t" r="r" b="b"/>
            <a:pathLst>
              <a:path w="18512" h="18512" extrusionOk="0">
                <a:moveTo>
                  <a:pt x="1" y="1"/>
                </a:moveTo>
                <a:lnTo>
                  <a:pt x="1" y="18512"/>
                </a:lnTo>
                <a:lnTo>
                  <a:pt x="18512" y="18512"/>
                </a:lnTo>
                <a:lnTo>
                  <a:pt x="185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50150" y="2187024"/>
            <a:ext cx="301398" cy="301432"/>
          </a:xfrm>
          <a:custGeom>
            <a:avLst/>
            <a:gdLst/>
            <a:ahLst/>
            <a:cxnLst/>
            <a:rect l="l" t="t" r="r" b="b"/>
            <a:pathLst>
              <a:path w="8721" h="8722" extrusionOk="0">
                <a:moveTo>
                  <a:pt x="0" y="1"/>
                </a:moveTo>
                <a:lnTo>
                  <a:pt x="0" y="8721"/>
                </a:lnTo>
                <a:lnTo>
                  <a:pt x="8720" y="8721"/>
                </a:lnTo>
                <a:lnTo>
                  <a:pt x="8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495989" y="2187024"/>
            <a:ext cx="301398" cy="301432"/>
          </a:xfrm>
          <a:custGeom>
            <a:avLst/>
            <a:gdLst/>
            <a:ahLst/>
            <a:cxnLst/>
            <a:rect l="l" t="t" r="r" b="b"/>
            <a:pathLst>
              <a:path w="8721" h="8722" extrusionOk="0">
                <a:moveTo>
                  <a:pt x="1" y="1"/>
                </a:moveTo>
                <a:lnTo>
                  <a:pt x="1" y="8721"/>
                </a:lnTo>
                <a:lnTo>
                  <a:pt x="8721" y="8721"/>
                </a:lnTo>
                <a:lnTo>
                  <a:pt x="87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41862" y="2187024"/>
            <a:ext cx="301398" cy="301432"/>
          </a:xfrm>
          <a:custGeom>
            <a:avLst/>
            <a:gdLst/>
            <a:ahLst/>
            <a:cxnLst/>
            <a:rect l="l" t="t" r="r" b="b"/>
            <a:pathLst>
              <a:path w="8721" h="8722" extrusionOk="0">
                <a:moveTo>
                  <a:pt x="0" y="1"/>
                </a:moveTo>
                <a:lnTo>
                  <a:pt x="0" y="8721"/>
                </a:lnTo>
                <a:lnTo>
                  <a:pt x="8720" y="8721"/>
                </a:lnTo>
                <a:lnTo>
                  <a:pt x="8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62947" y="646974"/>
            <a:ext cx="78000" cy="7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74688" y="646974"/>
            <a:ext cx="78000" cy="7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 name="Google Shape;17;p2"/>
          <p:cNvCxnSpPr/>
          <p:nvPr/>
        </p:nvCxnSpPr>
        <p:spPr>
          <a:xfrm>
            <a:off x="796604" y="794175"/>
            <a:ext cx="5650500" cy="0"/>
          </a:xfrm>
          <a:prstGeom prst="straightConnector1">
            <a:avLst/>
          </a:prstGeom>
          <a:noFill/>
          <a:ln w="9525" cap="flat" cmpd="sng">
            <a:solidFill>
              <a:schemeClr val="accent1"/>
            </a:solidFill>
            <a:prstDash val="solid"/>
            <a:round/>
            <a:headEnd type="none" w="med" len="med"/>
            <a:tailEnd type="none" w="med" len="med"/>
          </a:ln>
        </p:spPr>
      </p:cxnSp>
      <p:sp>
        <p:nvSpPr>
          <p:cNvPr id="18" name="Google Shape;18;p2"/>
          <p:cNvSpPr/>
          <p:nvPr/>
        </p:nvSpPr>
        <p:spPr>
          <a:xfrm>
            <a:off x="1186426" y="646974"/>
            <a:ext cx="78000" cy="7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2028900" y="875350"/>
            <a:ext cx="1621800" cy="517425"/>
            <a:chOff x="2028900" y="875350"/>
            <a:chExt cx="1621800" cy="517425"/>
          </a:xfrm>
        </p:grpSpPr>
        <p:cxnSp>
          <p:nvCxnSpPr>
            <p:cNvPr id="20" name="Google Shape;20;p2"/>
            <p:cNvCxnSpPr/>
            <p:nvPr/>
          </p:nvCxnSpPr>
          <p:spPr>
            <a:xfrm>
              <a:off x="2028900" y="875350"/>
              <a:ext cx="1621800" cy="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1;p2"/>
            <p:cNvCxnSpPr/>
            <p:nvPr/>
          </p:nvCxnSpPr>
          <p:spPr>
            <a:xfrm>
              <a:off x="2028900" y="1047825"/>
              <a:ext cx="1621800" cy="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2;p2"/>
            <p:cNvCxnSpPr/>
            <p:nvPr/>
          </p:nvCxnSpPr>
          <p:spPr>
            <a:xfrm>
              <a:off x="2028900" y="1220300"/>
              <a:ext cx="1621800" cy="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3;p2"/>
            <p:cNvCxnSpPr/>
            <p:nvPr/>
          </p:nvCxnSpPr>
          <p:spPr>
            <a:xfrm>
              <a:off x="2028900" y="1392775"/>
              <a:ext cx="828000" cy="0"/>
            </a:xfrm>
            <a:prstGeom prst="straightConnector1">
              <a:avLst/>
            </a:prstGeom>
            <a:noFill/>
            <a:ln w="9525" cap="flat" cmpd="sng">
              <a:solidFill>
                <a:schemeClr val="lt1"/>
              </a:solidFill>
              <a:prstDash val="solid"/>
              <a:round/>
              <a:headEnd type="none" w="med" len="med"/>
              <a:tailEnd type="none" w="med" len="med"/>
            </a:ln>
          </p:spPr>
        </p:cxnSp>
      </p:grpSp>
      <p:sp>
        <p:nvSpPr>
          <p:cNvPr id="24" name="Google Shape;24;p2"/>
          <p:cNvSpPr txBox="1">
            <a:spLocks noGrp="1"/>
          </p:cNvSpPr>
          <p:nvPr>
            <p:ph type="ctrTitle"/>
          </p:nvPr>
        </p:nvSpPr>
        <p:spPr>
          <a:xfrm>
            <a:off x="1173900" y="819525"/>
            <a:ext cx="4900500" cy="1633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6000"/>
              <a:buNone/>
              <a:defRPr sz="7000"/>
            </a:lvl1pPr>
            <a:lvl2pPr lvl="1" rtl="0">
              <a:spcBef>
                <a:spcPts val="0"/>
              </a:spcBef>
              <a:spcAft>
                <a:spcPts val="0"/>
              </a:spcAft>
              <a:buClr>
                <a:srgbClr val="434343"/>
              </a:buClr>
              <a:buSzPts val="5200"/>
              <a:buNone/>
              <a:defRPr sz="5200">
                <a:solidFill>
                  <a:srgbClr val="434343"/>
                </a:solidFill>
              </a:defRPr>
            </a:lvl2pPr>
            <a:lvl3pPr lvl="2" rtl="0">
              <a:spcBef>
                <a:spcPts val="0"/>
              </a:spcBef>
              <a:spcAft>
                <a:spcPts val="0"/>
              </a:spcAft>
              <a:buClr>
                <a:srgbClr val="434343"/>
              </a:buClr>
              <a:buSzPts val="5200"/>
              <a:buNone/>
              <a:defRPr sz="5200">
                <a:solidFill>
                  <a:srgbClr val="434343"/>
                </a:solidFill>
              </a:defRPr>
            </a:lvl3pPr>
            <a:lvl4pPr lvl="3" rtl="0">
              <a:spcBef>
                <a:spcPts val="0"/>
              </a:spcBef>
              <a:spcAft>
                <a:spcPts val="0"/>
              </a:spcAft>
              <a:buClr>
                <a:srgbClr val="434343"/>
              </a:buClr>
              <a:buSzPts val="5200"/>
              <a:buNone/>
              <a:defRPr sz="5200">
                <a:solidFill>
                  <a:srgbClr val="434343"/>
                </a:solidFill>
              </a:defRPr>
            </a:lvl4pPr>
            <a:lvl5pPr lvl="4" rtl="0">
              <a:spcBef>
                <a:spcPts val="0"/>
              </a:spcBef>
              <a:spcAft>
                <a:spcPts val="0"/>
              </a:spcAft>
              <a:buClr>
                <a:srgbClr val="434343"/>
              </a:buClr>
              <a:buSzPts val="5200"/>
              <a:buNone/>
              <a:defRPr sz="5200">
                <a:solidFill>
                  <a:srgbClr val="434343"/>
                </a:solidFill>
              </a:defRPr>
            </a:lvl5pPr>
            <a:lvl6pPr lvl="5" rtl="0">
              <a:spcBef>
                <a:spcPts val="0"/>
              </a:spcBef>
              <a:spcAft>
                <a:spcPts val="0"/>
              </a:spcAft>
              <a:buClr>
                <a:srgbClr val="434343"/>
              </a:buClr>
              <a:buSzPts val="5200"/>
              <a:buNone/>
              <a:defRPr sz="5200">
                <a:solidFill>
                  <a:srgbClr val="434343"/>
                </a:solidFill>
              </a:defRPr>
            </a:lvl6pPr>
            <a:lvl7pPr lvl="6" rtl="0">
              <a:spcBef>
                <a:spcPts val="0"/>
              </a:spcBef>
              <a:spcAft>
                <a:spcPts val="0"/>
              </a:spcAft>
              <a:buClr>
                <a:srgbClr val="434343"/>
              </a:buClr>
              <a:buSzPts val="5200"/>
              <a:buNone/>
              <a:defRPr sz="5200">
                <a:solidFill>
                  <a:srgbClr val="434343"/>
                </a:solidFill>
              </a:defRPr>
            </a:lvl7pPr>
            <a:lvl8pPr lvl="7" rtl="0">
              <a:spcBef>
                <a:spcPts val="0"/>
              </a:spcBef>
              <a:spcAft>
                <a:spcPts val="0"/>
              </a:spcAft>
              <a:buClr>
                <a:srgbClr val="434343"/>
              </a:buClr>
              <a:buSzPts val="5200"/>
              <a:buNone/>
              <a:defRPr sz="5200">
                <a:solidFill>
                  <a:srgbClr val="434343"/>
                </a:solidFill>
              </a:defRPr>
            </a:lvl8pPr>
            <a:lvl9pPr lvl="8" rtl="0">
              <a:spcBef>
                <a:spcPts val="0"/>
              </a:spcBef>
              <a:spcAft>
                <a:spcPts val="0"/>
              </a:spcAft>
              <a:buClr>
                <a:srgbClr val="434343"/>
              </a:buClr>
              <a:buSzPts val="5200"/>
              <a:buNone/>
              <a:defRPr sz="5200">
                <a:solidFill>
                  <a:srgbClr val="434343"/>
                </a:solidFill>
              </a:defRPr>
            </a:lvl9pPr>
          </a:lstStyle>
          <a:p>
            <a:endParaRPr/>
          </a:p>
        </p:txBody>
      </p:sp>
      <p:sp>
        <p:nvSpPr>
          <p:cNvPr id="25" name="Google Shape;25;p2"/>
          <p:cNvSpPr txBox="1">
            <a:spLocks noGrp="1"/>
          </p:cNvSpPr>
          <p:nvPr>
            <p:ph type="subTitle" idx="1"/>
          </p:nvPr>
        </p:nvSpPr>
        <p:spPr>
          <a:xfrm>
            <a:off x="760725" y="2932325"/>
            <a:ext cx="2652300" cy="71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800"/>
              <a:buNone/>
              <a:defRPr/>
            </a:lvl1pPr>
            <a:lvl2pPr lvl="1" algn="r" rtl="0">
              <a:lnSpc>
                <a:spcPct val="100000"/>
              </a:lnSpc>
              <a:spcBef>
                <a:spcPts val="0"/>
              </a:spcBef>
              <a:spcAft>
                <a:spcPts val="0"/>
              </a:spcAft>
              <a:buClr>
                <a:srgbClr val="434343"/>
              </a:buClr>
              <a:buSzPts val="2800"/>
              <a:buNone/>
              <a:defRPr sz="2800">
                <a:solidFill>
                  <a:srgbClr val="434343"/>
                </a:solidFill>
              </a:defRPr>
            </a:lvl2pPr>
            <a:lvl3pPr lvl="2" algn="r" rtl="0">
              <a:lnSpc>
                <a:spcPct val="100000"/>
              </a:lnSpc>
              <a:spcBef>
                <a:spcPts val="0"/>
              </a:spcBef>
              <a:spcAft>
                <a:spcPts val="0"/>
              </a:spcAft>
              <a:buClr>
                <a:srgbClr val="434343"/>
              </a:buClr>
              <a:buSzPts val="2800"/>
              <a:buNone/>
              <a:defRPr sz="2800">
                <a:solidFill>
                  <a:srgbClr val="434343"/>
                </a:solidFill>
              </a:defRPr>
            </a:lvl3pPr>
            <a:lvl4pPr lvl="3" algn="r" rtl="0">
              <a:lnSpc>
                <a:spcPct val="100000"/>
              </a:lnSpc>
              <a:spcBef>
                <a:spcPts val="0"/>
              </a:spcBef>
              <a:spcAft>
                <a:spcPts val="0"/>
              </a:spcAft>
              <a:buClr>
                <a:srgbClr val="434343"/>
              </a:buClr>
              <a:buSzPts val="2800"/>
              <a:buNone/>
              <a:defRPr sz="2800">
                <a:solidFill>
                  <a:srgbClr val="434343"/>
                </a:solidFill>
              </a:defRPr>
            </a:lvl4pPr>
            <a:lvl5pPr lvl="4" algn="r" rtl="0">
              <a:lnSpc>
                <a:spcPct val="100000"/>
              </a:lnSpc>
              <a:spcBef>
                <a:spcPts val="0"/>
              </a:spcBef>
              <a:spcAft>
                <a:spcPts val="0"/>
              </a:spcAft>
              <a:buClr>
                <a:srgbClr val="434343"/>
              </a:buClr>
              <a:buSzPts val="2800"/>
              <a:buNone/>
              <a:defRPr sz="2800">
                <a:solidFill>
                  <a:srgbClr val="434343"/>
                </a:solidFill>
              </a:defRPr>
            </a:lvl5pPr>
            <a:lvl6pPr lvl="5" algn="r" rtl="0">
              <a:lnSpc>
                <a:spcPct val="100000"/>
              </a:lnSpc>
              <a:spcBef>
                <a:spcPts val="0"/>
              </a:spcBef>
              <a:spcAft>
                <a:spcPts val="0"/>
              </a:spcAft>
              <a:buClr>
                <a:srgbClr val="434343"/>
              </a:buClr>
              <a:buSzPts val="2800"/>
              <a:buNone/>
              <a:defRPr sz="2800">
                <a:solidFill>
                  <a:srgbClr val="434343"/>
                </a:solidFill>
              </a:defRPr>
            </a:lvl6pPr>
            <a:lvl7pPr lvl="6" algn="r" rtl="0">
              <a:lnSpc>
                <a:spcPct val="100000"/>
              </a:lnSpc>
              <a:spcBef>
                <a:spcPts val="0"/>
              </a:spcBef>
              <a:spcAft>
                <a:spcPts val="0"/>
              </a:spcAft>
              <a:buClr>
                <a:srgbClr val="434343"/>
              </a:buClr>
              <a:buSzPts val="2800"/>
              <a:buNone/>
              <a:defRPr sz="2800">
                <a:solidFill>
                  <a:srgbClr val="434343"/>
                </a:solidFill>
              </a:defRPr>
            </a:lvl7pPr>
            <a:lvl8pPr lvl="7" algn="r" rtl="0">
              <a:lnSpc>
                <a:spcPct val="100000"/>
              </a:lnSpc>
              <a:spcBef>
                <a:spcPts val="0"/>
              </a:spcBef>
              <a:spcAft>
                <a:spcPts val="0"/>
              </a:spcAft>
              <a:buClr>
                <a:srgbClr val="434343"/>
              </a:buClr>
              <a:buSzPts val="2800"/>
              <a:buNone/>
              <a:defRPr sz="2800">
                <a:solidFill>
                  <a:srgbClr val="434343"/>
                </a:solidFill>
              </a:defRPr>
            </a:lvl8pPr>
            <a:lvl9pPr lvl="8" algn="r" rtl="0">
              <a:lnSpc>
                <a:spcPct val="100000"/>
              </a:lnSpc>
              <a:spcBef>
                <a:spcPts val="0"/>
              </a:spcBef>
              <a:spcAft>
                <a:spcPts val="0"/>
              </a:spcAft>
              <a:buClr>
                <a:srgbClr val="434343"/>
              </a:buClr>
              <a:buSzPts val="2800"/>
              <a:buNone/>
              <a:defRPr sz="2800">
                <a:solidFill>
                  <a:srgbClr val="43434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8" name="Google Shape;8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9" name="Google Shape;8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117"/>
        <p:cNvGrpSpPr/>
        <p:nvPr/>
      </p:nvGrpSpPr>
      <p:grpSpPr>
        <a:xfrm>
          <a:off x="0" y="0"/>
          <a:ext cx="0" cy="0"/>
          <a:chOff x="0" y="0"/>
          <a:chExt cx="0" cy="0"/>
        </a:xfrm>
      </p:grpSpPr>
      <p:sp>
        <p:nvSpPr>
          <p:cNvPr id="118" name="Google Shape;118;p12"/>
          <p:cNvSpPr/>
          <p:nvPr/>
        </p:nvSpPr>
        <p:spPr>
          <a:xfrm>
            <a:off x="632622" y="1185303"/>
            <a:ext cx="6724500" cy="1904400"/>
          </a:xfrm>
          <a:prstGeom prst="rect">
            <a:avLst/>
          </a:prstGeom>
          <a:solidFill>
            <a:srgbClr val="A4C1FF">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12"/>
          <p:cNvGrpSpPr/>
          <p:nvPr/>
        </p:nvGrpSpPr>
        <p:grpSpPr>
          <a:xfrm>
            <a:off x="1284050" y="2652875"/>
            <a:ext cx="7138425" cy="2022925"/>
            <a:chOff x="1284050" y="2652875"/>
            <a:chExt cx="7138425" cy="2022925"/>
          </a:xfrm>
        </p:grpSpPr>
        <p:sp>
          <p:nvSpPr>
            <p:cNvPr id="120" name="Google Shape;120;p12"/>
            <p:cNvSpPr/>
            <p:nvPr/>
          </p:nvSpPr>
          <p:spPr>
            <a:xfrm>
              <a:off x="1284050" y="3089700"/>
              <a:ext cx="7050300" cy="1586100"/>
            </a:xfrm>
            <a:prstGeom prst="rect">
              <a:avLst/>
            </a:prstGeom>
            <a:solidFill>
              <a:srgbClr val="A4C1FF">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12"/>
            <p:cNvGrpSpPr/>
            <p:nvPr/>
          </p:nvGrpSpPr>
          <p:grpSpPr>
            <a:xfrm>
              <a:off x="1372175" y="2652875"/>
              <a:ext cx="7050300" cy="1951500"/>
              <a:chOff x="702300" y="1123300"/>
              <a:chExt cx="7050300" cy="1951500"/>
            </a:xfrm>
          </p:grpSpPr>
          <p:grpSp>
            <p:nvGrpSpPr>
              <p:cNvPr id="122" name="Google Shape;122;p12"/>
              <p:cNvGrpSpPr/>
              <p:nvPr/>
            </p:nvGrpSpPr>
            <p:grpSpPr>
              <a:xfrm>
                <a:off x="712500" y="1123300"/>
                <a:ext cx="7029900" cy="1951500"/>
                <a:chOff x="712500" y="1123300"/>
                <a:chExt cx="7029900" cy="1951500"/>
              </a:xfrm>
            </p:grpSpPr>
            <p:sp>
              <p:nvSpPr>
                <p:cNvPr id="123" name="Google Shape;123;p12"/>
                <p:cNvSpPr/>
                <p:nvPr/>
              </p:nvSpPr>
              <p:spPr>
                <a:xfrm>
                  <a:off x="712500" y="1123300"/>
                  <a:ext cx="7029900" cy="1951500"/>
                </a:xfrm>
                <a:prstGeom prst="rect">
                  <a:avLst/>
                </a:pr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2"/>
                <p:cNvSpPr/>
                <p:nvPr/>
              </p:nvSpPr>
              <p:spPr>
                <a:xfrm>
                  <a:off x="858600" y="1198100"/>
                  <a:ext cx="108600" cy="108600"/>
                </a:xfrm>
                <a:prstGeom prst="ellipse">
                  <a:avLst/>
                </a:prstGeom>
                <a:solidFill>
                  <a:srgbClr val="FFCFCF"/>
                </a:solidFill>
                <a:ln w="9525" cap="flat" cmpd="sng">
                  <a:solidFill>
                    <a:srgbClr val="FF72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2"/>
                <p:cNvSpPr/>
                <p:nvPr/>
              </p:nvSpPr>
              <p:spPr>
                <a:xfrm>
                  <a:off x="1014675" y="1198100"/>
                  <a:ext cx="108600" cy="108600"/>
                </a:xfrm>
                <a:prstGeom prst="ellipse">
                  <a:avLst/>
                </a:prstGeom>
                <a:solidFill>
                  <a:srgbClr val="FFCFCF"/>
                </a:solidFill>
                <a:ln w="9525" cap="flat" cmpd="sng">
                  <a:solidFill>
                    <a:srgbClr val="FF72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2"/>
                <p:cNvSpPr/>
                <p:nvPr/>
              </p:nvSpPr>
              <p:spPr>
                <a:xfrm>
                  <a:off x="1170750" y="1198100"/>
                  <a:ext cx="108600" cy="108600"/>
                </a:xfrm>
                <a:prstGeom prst="ellipse">
                  <a:avLst/>
                </a:prstGeom>
                <a:solidFill>
                  <a:srgbClr val="FFCFCF"/>
                </a:solidFill>
                <a:ln w="9525" cap="flat" cmpd="sng">
                  <a:solidFill>
                    <a:srgbClr val="FF727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7" name="Google Shape;127;p12"/>
              <p:cNvCxnSpPr/>
              <p:nvPr/>
            </p:nvCxnSpPr>
            <p:spPr>
              <a:xfrm>
                <a:off x="702300" y="1377475"/>
                <a:ext cx="7050300" cy="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28" name="Google Shape;128;p12"/>
          <p:cNvGrpSpPr/>
          <p:nvPr/>
        </p:nvGrpSpPr>
        <p:grpSpPr>
          <a:xfrm>
            <a:off x="702300" y="1047100"/>
            <a:ext cx="7050300" cy="1951500"/>
            <a:chOff x="702300" y="1123300"/>
            <a:chExt cx="7050300" cy="1951500"/>
          </a:xfrm>
        </p:grpSpPr>
        <p:grpSp>
          <p:nvGrpSpPr>
            <p:cNvPr id="129" name="Google Shape;129;p12"/>
            <p:cNvGrpSpPr/>
            <p:nvPr/>
          </p:nvGrpSpPr>
          <p:grpSpPr>
            <a:xfrm>
              <a:off x="712500" y="1123300"/>
              <a:ext cx="7029900" cy="1951500"/>
              <a:chOff x="712500" y="1123300"/>
              <a:chExt cx="7029900" cy="1951500"/>
            </a:xfrm>
          </p:grpSpPr>
          <p:sp>
            <p:nvSpPr>
              <p:cNvPr id="130" name="Google Shape;130;p12"/>
              <p:cNvSpPr/>
              <p:nvPr/>
            </p:nvSpPr>
            <p:spPr>
              <a:xfrm>
                <a:off x="712500" y="1123300"/>
                <a:ext cx="7029900" cy="1951500"/>
              </a:xfrm>
              <a:prstGeom prst="rect">
                <a:avLst/>
              </a:pr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2"/>
              <p:cNvSpPr/>
              <p:nvPr/>
            </p:nvSpPr>
            <p:spPr>
              <a:xfrm>
                <a:off x="858600" y="1198100"/>
                <a:ext cx="108600" cy="10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2"/>
              <p:cNvSpPr/>
              <p:nvPr/>
            </p:nvSpPr>
            <p:spPr>
              <a:xfrm>
                <a:off x="1014675" y="1198100"/>
                <a:ext cx="108600" cy="10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2"/>
              <p:cNvSpPr/>
              <p:nvPr/>
            </p:nvSpPr>
            <p:spPr>
              <a:xfrm>
                <a:off x="1170750" y="1198100"/>
                <a:ext cx="108600" cy="108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4" name="Google Shape;134;p12"/>
            <p:cNvCxnSpPr/>
            <p:nvPr/>
          </p:nvCxnSpPr>
          <p:spPr>
            <a:xfrm>
              <a:off x="702300" y="1377475"/>
              <a:ext cx="7050300" cy="0"/>
            </a:xfrm>
            <a:prstGeom prst="straightConnector1">
              <a:avLst/>
            </a:prstGeom>
            <a:noFill/>
            <a:ln w="9525" cap="flat" cmpd="sng">
              <a:solidFill>
                <a:schemeClr val="accent1"/>
              </a:solidFill>
              <a:prstDash val="solid"/>
              <a:round/>
              <a:headEnd type="none" w="med" len="med"/>
              <a:tailEnd type="none" w="med" len="med"/>
            </a:ln>
          </p:spPr>
        </p:cxnSp>
      </p:grpSp>
      <p:sp>
        <p:nvSpPr>
          <p:cNvPr id="135" name="Google Shape;135;p12"/>
          <p:cNvSpPr txBox="1">
            <a:spLocks noGrp="1"/>
          </p:cNvSpPr>
          <p:nvPr>
            <p:ph type="ctrTitle"/>
          </p:nvPr>
        </p:nvSpPr>
        <p:spPr>
          <a:xfrm>
            <a:off x="1650771" y="1789815"/>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None/>
              <a:defRPr sz="3000"/>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136" name="Google Shape;136;p12"/>
          <p:cNvSpPr txBox="1">
            <a:spLocks noGrp="1"/>
          </p:cNvSpPr>
          <p:nvPr>
            <p:ph type="subTitle" idx="1"/>
          </p:nvPr>
        </p:nvSpPr>
        <p:spPr>
          <a:xfrm>
            <a:off x="1650782" y="2189270"/>
            <a:ext cx="23340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solidFill>
                  <a:schemeClr val="lt1"/>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37" name="Google Shape;137;p12"/>
          <p:cNvSpPr txBox="1">
            <a:spLocks noGrp="1"/>
          </p:cNvSpPr>
          <p:nvPr>
            <p:ph type="title" idx="2" hasCustomPrompt="1"/>
          </p:nvPr>
        </p:nvSpPr>
        <p:spPr>
          <a:xfrm>
            <a:off x="800808" y="1624564"/>
            <a:ext cx="862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sz="6000"/>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38" name="Google Shape;138;p12"/>
          <p:cNvSpPr txBox="1">
            <a:spLocks noGrp="1"/>
          </p:cNvSpPr>
          <p:nvPr>
            <p:ph type="ctrTitle" idx="3"/>
          </p:nvPr>
        </p:nvSpPr>
        <p:spPr>
          <a:xfrm>
            <a:off x="5200068" y="1791642"/>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None/>
              <a:defRPr sz="3000"/>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139" name="Google Shape;139;p12"/>
          <p:cNvSpPr txBox="1">
            <a:spLocks noGrp="1"/>
          </p:cNvSpPr>
          <p:nvPr>
            <p:ph type="subTitle" idx="4"/>
          </p:nvPr>
        </p:nvSpPr>
        <p:spPr>
          <a:xfrm>
            <a:off x="5200052" y="2189270"/>
            <a:ext cx="23820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solidFill>
                  <a:schemeClr val="lt1"/>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40" name="Google Shape;140;p12"/>
          <p:cNvSpPr txBox="1">
            <a:spLocks noGrp="1"/>
          </p:cNvSpPr>
          <p:nvPr>
            <p:ph type="title" idx="5" hasCustomPrompt="1"/>
          </p:nvPr>
        </p:nvSpPr>
        <p:spPr>
          <a:xfrm>
            <a:off x="4278816" y="1624559"/>
            <a:ext cx="990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sz="6000"/>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41" name="Google Shape;141;p12"/>
          <p:cNvSpPr txBox="1">
            <a:spLocks noGrp="1"/>
          </p:cNvSpPr>
          <p:nvPr>
            <p:ph type="ctrTitle" idx="6"/>
          </p:nvPr>
        </p:nvSpPr>
        <p:spPr>
          <a:xfrm>
            <a:off x="2311792" y="3403236"/>
            <a:ext cx="265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None/>
              <a:defRPr sz="3000"/>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142" name="Google Shape;142;p12"/>
          <p:cNvSpPr txBox="1">
            <a:spLocks noGrp="1"/>
          </p:cNvSpPr>
          <p:nvPr>
            <p:ph type="subTitle" idx="7"/>
          </p:nvPr>
        </p:nvSpPr>
        <p:spPr>
          <a:xfrm>
            <a:off x="2311806" y="3795208"/>
            <a:ext cx="24309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solidFill>
                  <a:schemeClr val="lt1"/>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43" name="Google Shape;143;p12"/>
          <p:cNvSpPr txBox="1">
            <a:spLocks noGrp="1"/>
          </p:cNvSpPr>
          <p:nvPr>
            <p:ph type="title" idx="8" hasCustomPrompt="1"/>
          </p:nvPr>
        </p:nvSpPr>
        <p:spPr>
          <a:xfrm>
            <a:off x="1495410" y="3230813"/>
            <a:ext cx="7746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sz="6000"/>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2"/>
          <p:cNvSpPr txBox="1">
            <a:spLocks noGrp="1"/>
          </p:cNvSpPr>
          <p:nvPr>
            <p:ph type="ctrTitle" idx="9"/>
          </p:nvPr>
        </p:nvSpPr>
        <p:spPr>
          <a:xfrm>
            <a:off x="5880101" y="3415249"/>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None/>
              <a:defRPr sz="3000"/>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145" name="Google Shape;145;p12"/>
          <p:cNvSpPr txBox="1">
            <a:spLocks noGrp="1"/>
          </p:cNvSpPr>
          <p:nvPr>
            <p:ph type="subTitle" idx="13"/>
          </p:nvPr>
        </p:nvSpPr>
        <p:spPr>
          <a:xfrm>
            <a:off x="5880103" y="3809133"/>
            <a:ext cx="24309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solidFill>
                  <a:schemeClr val="lt1"/>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46" name="Google Shape;146;p12"/>
          <p:cNvSpPr txBox="1">
            <a:spLocks noGrp="1"/>
          </p:cNvSpPr>
          <p:nvPr>
            <p:ph type="title" idx="14" hasCustomPrompt="1"/>
          </p:nvPr>
        </p:nvSpPr>
        <p:spPr>
          <a:xfrm>
            <a:off x="5021251" y="3233181"/>
            <a:ext cx="862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sz="6000"/>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2"/>
          <p:cNvSpPr txBox="1">
            <a:spLocks noGrp="1"/>
          </p:cNvSpPr>
          <p:nvPr>
            <p:ph type="title" idx="15"/>
          </p:nvPr>
        </p:nvSpPr>
        <p:spPr>
          <a:xfrm>
            <a:off x="4336000" y="294993"/>
            <a:ext cx="4177800" cy="650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a:lvl1pPr>
            <a:lvl2pPr lvl="1" algn="r" rtl="0">
              <a:spcBef>
                <a:spcPts val="0"/>
              </a:spcBef>
              <a:spcAft>
                <a:spcPts val="0"/>
              </a:spcAft>
              <a:buNone/>
              <a:defRPr sz="3600"/>
            </a:lvl2pPr>
            <a:lvl3pPr lvl="2" algn="r" rtl="0">
              <a:spcBef>
                <a:spcPts val="0"/>
              </a:spcBef>
              <a:spcAft>
                <a:spcPts val="0"/>
              </a:spcAft>
              <a:buNone/>
              <a:defRPr sz="3600"/>
            </a:lvl3pPr>
            <a:lvl4pPr lvl="3" algn="r" rtl="0">
              <a:spcBef>
                <a:spcPts val="0"/>
              </a:spcBef>
              <a:spcAft>
                <a:spcPts val="0"/>
              </a:spcAft>
              <a:buNone/>
              <a:defRPr sz="3600"/>
            </a:lvl4pPr>
            <a:lvl5pPr lvl="4" algn="r" rtl="0">
              <a:spcBef>
                <a:spcPts val="0"/>
              </a:spcBef>
              <a:spcAft>
                <a:spcPts val="0"/>
              </a:spcAft>
              <a:buNone/>
              <a:defRPr sz="3600"/>
            </a:lvl5pPr>
            <a:lvl6pPr lvl="5" algn="r" rtl="0">
              <a:spcBef>
                <a:spcPts val="0"/>
              </a:spcBef>
              <a:spcAft>
                <a:spcPts val="0"/>
              </a:spcAft>
              <a:buNone/>
              <a:defRPr sz="3600"/>
            </a:lvl6pPr>
            <a:lvl7pPr lvl="6" algn="r" rtl="0">
              <a:spcBef>
                <a:spcPts val="0"/>
              </a:spcBef>
              <a:spcAft>
                <a:spcPts val="0"/>
              </a:spcAft>
              <a:buNone/>
              <a:defRPr sz="3600"/>
            </a:lvl7pPr>
            <a:lvl8pPr lvl="7" algn="r" rtl="0">
              <a:spcBef>
                <a:spcPts val="0"/>
              </a:spcBef>
              <a:spcAft>
                <a:spcPts val="0"/>
              </a:spcAft>
              <a:buNone/>
              <a:defRPr sz="3600"/>
            </a:lvl8pPr>
            <a:lvl9pPr lvl="8" algn="r" rtl="0">
              <a:spcBef>
                <a:spcPts val="0"/>
              </a:spcBef>
              <a:spcAft>
                <a:spcPts val="0"/>
              </a:spcAft>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list">
  <p:cSld name="CUSTOM_13">
    <p:spTree>
      <p:nvGrpSpPr>
        <p:cNvPr id="1" name="Shape 217"/>
        <p:cNvGrpSpPr/>
        <p:nvPr/>
      </p:nvGrpSpPr>
      <p:grpSpPr>
        <a:xfrm>
          <a:off x="0" y="0"/>
          <a:ext cx="0" cy="0"/>
          <a:chOff x="0" y="0"/>
          <a:chExt cx="0" cy="0"/>
        </a:xfrm>
      </p:grpSpPr>
      <p:sp>
        <p:nvSpPr>
          <p:cNvPr id="218" name="Google Shape;218;p17"/>
          <p:cNvSpPr txBox="1">
            <a:spLocks noGrp="1"/>
          </p:cNvSpPr>
          <p:nvPr>
            <p:ph type="body" idx="1"/>
          </p:nvPr>
        </p:nvSpPr>
        <p:spPr>
          <a:xfrm>
            <a:off x="720000" y="1357150"/>
            <a:ext cx="51402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Font typeface="Nunito Light"/>
              <a:buChar char="●"/>
              <a:defRPr sz="14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19" name="Google Shape;219;p17"/>
          <p:cNvSpPr txBox="1">
            <a:spLocks noGrp="1"/>
          </p:cNvSpPr>
          <p:nvPr>
            <p:ph type="title"/>
          </p:nvPr>
        </p:nvSpPr>
        <p:spPr>
          <a:xfrm>
            <a:off x="4336000" y="294993"/>
            <a:ext cx="4177800" cy="650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a:lvl1pPr>
            <a:lvl2pPr lvl="1" algn="r" rtl="0">
              <a:spcBef>
                <a:spcPts val="0"/>
              </a:spcBef>
              <a:spcAft>
                <a:spcPts val="0"/>
              </a:spcAft>
              <a:buNone/>
              <a:defRPr sz="3600"/>
            </a:lvl2pPr>
            <a:lvl3pPr lvl="2" algn="r" rtl="0">
              <a:spcBef>
                <a:spcPts val="0"/>
              </a:spcBef>
              <a:spcAft>
                <a:spcPts val="0"/>
              </a:spcAft>
              <a:buNone/>
              <a:defRPr sz="3600"/>
            </a:lvl3pPr>
            <a:lvl4pPr lvl="3" algn="r" rtl="0">
              <a:spcBef>
                <a:spcPts val="0"/>
              </a:spcBef>
              <a:spcAft>
                <a:spcPts val="0"/>
              </a:spcAft>
              <a:buNone/>
              <a:defRPr sz="3600"/>
            </a:lvl4pPr>
            <a:lvl5pPr lvl="4" algn="r" rtl="0">
              <a:spcBef>
                <a:spcPts val="0"/>
              </a:spcBef>
              <a:spcAft>
                <a:spcPts val="0"/>
              </a:spcAft>
              <a:buNone/>
              <a:defRPr sz="3600"/>
            </a:lvl5pPr>
            <a:lvl6pPr lvl="5" algn="r" rtl="0">
              <a:spcBef>
                <a:spcPts val="0"/>
              </a:spcBef>
              <a:spcAft>
                <a:spcPts val="0"/>
              </a:spcAft>
              <a:buNone/>
              <a:defRPr sz="3600"/>
            </a:lvl6pPr>
            <a:lvl7pPr lvl="6" algn="r" rtl="0">
              <a:spcBef>
                <a:spcPts val="0"/>
              </a:spcBef>
              <a:spcAft>
                <a:spcPts val="0"/>
              </a:spcAft>
              <a:buNone/>
              <a:defRPr sz="3600"/>
            </a:lvl7pPr>
            <a:lvl8pPr lvl="7" algn="r" rtl="0">
              <a:spcBef>
                <a:spcPts val="0"/>
              </a:spcBef>
              <a:spcAft>
                <a:spcPts val="0"/>
              </a:spcAft>
              <a:buNone/>
              <a:defRPr sz="3600"/>
            </a:lvl8pPr>
            <a:lvl9pPr lvl="8" algn="r" rtl="0">
              <a:spcBef>
                <a:spcPts val="0"/>
              </a:spcBef>
              <a:spcAft>
                <a:spcPts val="0"/>
              </a:spcAft>
              <a:buNone/>
              <a:defRPr sz="3600"/>
            </a:lvl9pPr>
          </a:lstStyle>
          <a:p>
            <a:endParaRPr/>
          </a:p>
        </p:txBody>
      </p:sp>
      <p:grpSp>
        <p:nvGrpSpPr>
          <p:cNvPr id="220" name="Google Shape;220;p17"/>
          <p:cNvGrpSpPr/>
          <p:nvPr/>
        </p:nvGrpSpPr>
        <p:grpSpPr>
          <a:xfrm rot="6300244">
            <a:off x="289224" y="324158"/>
            <a:ext cx="701224" cy="591799"/>
            <a:chOff x="5495733" y="3271125"/>
            <a:chExt cx="1159989" cy="978975"/>
          </a:xfrm>
        </p:grpSpPr>
        <p:sp>
          <p:nvSpPr>
            <p:cNvPr id="221" name="Google Shape;221;p17"/>
            <p:cNvSpPr/>
            <p:nvPr/>
          </p:nvSpPr>
          <p:spPr>
            <a:xfrm rot="1394850">
              <a:off x="5924709" y="3308199"/>
              <a:ext cx="228548" cy="228548"/>
            </a:xfrm>
            <a:custGeom>
              <a:avLst/>
              <a:gdLst/>
              <a:ahLst/>
              <a:cxnLst/>
              <a:rect l="l" t="t" r="r" b="b"/>
              <a:pathLst>
                <a:path w="9142" h="9142" extrusionOk="0">
                  <a:moveTo>
                    <a:pt x="4592" y="2909"/>
                  </a:moveTo>
                  <a:cubicBezTo>
                    <a:pt x="4705" y="2909"/>
                    <a:pt x="4820" y="2921"/>
                    <a:pt x="4934" y="2946"/>
                  </a:cubicBezTo>
                  <a:cubicBezTo>
                    <a:pt x="6349" y="3252"/>
                    <a:pt x="6732" y="5126"/>
                    <a:pt x="5508" y="5929"/>
                  </a:cubicBezTo>
                  <a:cubicBezTo>
                    <a:pt x="5223" y="6116"/>
                    <a:pt x="4917" y="6199"/>
                    <a:pt x="4620" y="6199"/>
                  </a:cubicBezTo>
                  <a:cubicBezTo>
                    <a:pt x="3640" y="6199"/>
                    <a:pt x="2749" y="5294"/>
                    <a:pt x="2984" y="4208"/>
                  </a:cubicBezTo>
                  <a:cubicBezTo>
                    <a:pt x="3150" y="3443"/>
                    <a:pt x="3837" y="2909"/>
                    <a:pt x="4592" y="2909"/>
                  </a:cubicBezTo>
                  <a:close/>
                  <a:moveTo>
                    <a:pt x="4743" y="1"/>
                  </a:moveTo>
                  <a:lnTo>
                    <a:pt x="4360" y="842"/>
                  </a:lnTo>
                  <a:cubicBezTo>
                    <a:pt x="4054" y="881"/>
                    <a:pt x="3710" y="919"/>
                    <a:pt x="3404" y="1034"/>
                  </a:cubicBezTo>
                  <a:lnTo>
                    <a:pt x="2754" y="383"/>
                  </a:lnTo>
                  <a:lnTo>
                    <a:pt x="1492" y="1225"/>
                  </a:lnTo>
                  <a:lnTo>
                    <a:pt x="1798" y="2104"/>
                  </a:lnTo>
                  <a:cubicBezTo>
                    <a:pt x="1568" y="2334"/>
                    <a:pt x="1377" y="2602"/>
                    <a:pt x="1224" y="2908"/>
                  </a:cubicBezTo>
                  <a:lnTo>
                    <a:pt x="306" y="2908"/>
                  </a:lnTo>
                  <a:lnTo>
                    <a:pt x="0" y="4399"/>
                  </a:lnTo>
                  <a:lnTo>
                    <a:pt x="842" y="4782"/>
                  </a:lnTo>
                  <a:cubicBezTo>
                    <a:pt x="842" y="5088"/>
                    <a:pt x="918" y="5432"/>
                    <a:pt x="995" y="5738"/>
                  </a:cubicBezTo>
                  <a:lnTo>
                    <a:pt x="345" y="6388"/>
                  </a:lnTo>
                  <a:lnTo>
                    <a:pt x="1186" y="7688"/>
                  </a:lnTo>
                  <a:lnTo>
                    <a:pt x="2066" y="7344"/>
                  </a:lnTo>
                  <a:cubicBezTo>
                    <a:pt x="2295" y="7574"/>
                    <a:pt x="2601" y="7765"/>
                    <a:pt x="2869" y="7918"/>
                  </a:cubicBezTo>
                  <a:lnTo>
                    <a:pt x="2869" y="8836"/>
                  </a:lnTo>
                  <a:lnTo>
                    <a:pt x="4360" y="9142"/>
                  </a:lnTo>
                  <a:lnTo>
                    <a:pt x="4743" y="8339"/>
                  </a:lnTo>
                  <a:cubicBezTo>
                    <a:pt x="5087" y="8300"/>
                    <a:pt x="5393" y="8224"/>
                    <a:pt x="5699" y="8147"/>
                  </a:cubicBezTo>
                  <a:lnTo>
                    <a:pt x="6387" y="8798"/>
                  </a:lnTo>
                  <a:lnTo>
                    <a:pt x="7650" y="7956"/>
                  </a:lnTo>
                  <a:lnTo>
                    <a:pt x="7344" y="7076"/>
                  </a:lnTo>
                  <a:cubicBezTo>
                    <a:pt x="7573" y="6847"/>
                    <a:pt x="7764" y="6579"/>
                    <a:pt x="7917" y="6273"/>
                  </a:cubicBezTo>
                  <a:lnTo>
                    <a:pt x="8835" y="6273"/>
                  </a:lnTo>
                  <a:lnTo>
                    <a:pt x="9141" y="4782"/>
                  </a:lnTo>
                  <a:lnTo>
                    <a:pt x="8300" y="4399"/>
                  </a:lnTo>
                  <a:cubicBezTo>
                    <a:pt x="8300" y="4055"/>
                    <a:pt x="8223" y="3749"/>
                    <a:pt x="8109" y="3443"/>
                  </a:cubicBezTo>
                  <a:lnTo>
                    <a:pt x="8759" y="2793"/>
                  </a:lnTo>
                  <a:lnTo>
                    <a:pt x="7917" y="1493"/>
                  </a:lnTo>
                  <a:lnTo>
                    <a:pt x="7076" y="1799"/>
                  </a:lnTo>
                  <a:cubicBezTo>
                    <a:pt x="6808" y="1607"/>
                    <a:pt x="6540" y="1416"/>
                    <a:pt x="6234" y="1263"/>
                  </a:cubicBezTo>
                  <a:lnTo>
                    <a:pt x="6234" y="345"/>
                  </a:lnTo>
                  <a:lnTo>
                    <a:pt x="4743"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7"/>
            <p:cNvSpPr/>
            <p:nvPr/>
          </p:nvSpPr>
          <p:spPr>
            <a:xfrm rot="1394850">
              <a:off x="5923606" y="3307022"/>
              <a:ext cx="229498" cy="231423"/>
            </a:xfrm>
            <a:custGeom>
              <a:avLst/>
              <a:gdLst/>
              <a:ahLst/>
              <a:cxnLst/>
              <a:rect l="l" t="t" r="r" b="b"/>
              <a:pathLst>
                <a:path w="9180" h="9257" extrusionOk="0">
                  <a:moveTo>
                    <a:pt x="4743" y="1"/>
                  </a:moveTo>
                  <a:lnTo>
                    <a:pt x="4743" y="39"/>
                  </a:lnTo>
                  <a:lnTo>
                    <a:pt x="4360" y="880"/>
                  </a:lnTo>
                  <a:lnTo>
                    <a:pt x="4398" y="880"/>
                  </a:lnTo>
                  <a:cubicBezTo>
                    <a:pt x="4065" y="880"/>
                    <a:pt x="3731" y="952"/>
                    <a:pt x="3432" y="1061"/>
                  </a:cubicBezTo>
                  <a:lnTo>
                    <a:pt x="3432" y="1061"/>
                  </a:lnTo>
                  <a:lnTo>
                    <a:pt x="2792" y="421"/>
                  </a:lnTo>
                  <a:lnTo>
                    <a:pt x="1606" y="1378"/>
                  </a:lnTo>
                  <a:lnTo>
                    <a:pt x="1912" y="2257"/>
                  </a:lnTo>
                  <a:cubicBezTo>
                    <a:pt x="1759" y="2448"/>
                    <a:pt x="1606" y="2640"/>
                    <a:pt x="1492" y="2869"/>
                  </a:cubicBezTo>
                  <a:cubicBezTo>
                    <a:pt x="1606" y="2640"/>
                    <a:pt x="1759" y="2448"/>
                    <a:pt x="1951" y="2257"/>
                  </a:cubicBezTo>
                  <a:lnTo>
                    <a:pt x="1645" y="1416"/>
                  </a:lnTo>
                  <a:lnTo>
                    <a:pt x="2884" y="590"/>
                  </a:lnTo>
                  <a:lnTo>
                    <a:pt x="2884" y="590"/>
                  </a:lnTo>
                  <a:lnTo>
                    <a:pt x="3519" y="1225"/>
                  </a:lnTo>
                  <a:cubicBezTo>
                    <a:pt x="3825" y="1110"/>
                    <a:pt x="4169" y="1072"/>
                    <a:pt x="4475" y="1033"/>
                  </a:cubicBezTo>
                  <a:cubicBezTo>
                    <a:pt x="4627" y="768"/>
                    <a:pt x="4741" y="503"/>
                    <a:pt x="4892" y="200"/>
                  </a:cubicBezTo>
                  <a:lnTo>
                    <a:pt x="4892" y="200"/>
                  </a:lnTo>
                  <a:lnTo>
                    <a:pt x="6349" y="536"/>
                  </a:lnTo>
                  <a:lnTo>
                    <a:pt x="6311" y="498"/>
                  </a:lnTo>
                  <a:lnTo>
                    <a:pt x="6311" y="345"/>
                  </a:lnTo>
                  <a:lnTo>
                    <a:pt x="6272" y="345"/>
                  </a:lnTo>
                  <a:lnTo>
                    <a:pt x="4781" y="1"/>
                  </a:lnTo>
                  <a:close/>
                  <a:moveTo>
                    <a:pt x="1492" y="2869"/>
                  </a:moveTo>
                  <a:cubicBezTo>
                    <a:pt x="1453" y="2907"/>
                    <a:pt x="1415" y="2946"/>
                    <a:pt x="1377" y="3022"/>
                  </a:cubicBezTo>
                  <a:lnTo>
                    <a:pt x="1492" y="2869"/>
                  </a:lnTo>
                  <a:close/>
                  <a:moveTo>
                    <a:pt x="6311" y="1263"/>
                  </a:moveTo>
                  <a:lnTo>
                    <a:pt x="6311" y="1416"/>
                  </a:lnTo>
                  <a:cubicBezTo>
                    <a:pt x="6617" y="1569"/>
                    <a:pt x="6884" y="1760"/>
                    <a:pt x="7114" y="1990"/>
                  </a:cubicBezTo>
                  <a:lnTo>
                    <a:pt x="7963" y="1657"/>
                  </a:lnTo>
                  <a:lnTo>
                    <a:pt x="7963" y="1657"/>
                  </a:lnTo>
                  <a:cubicBezTo>
                    <a:pt x="8219" y="2060"/>
                    <a:pt x="8475" y="2463"/>
                    <a:pt x="8731" y="2900"/>
                  </a:cubicBezTo>
                  <a:lnTo>
                    <a:pt x="8731" y="2900"/>
                  </a:lnTo>
                  <a:lnTo>
                    <a:pt x="8452" y="3213"/>
                  </a:lnTo>
                  <a:lnTo>
                    <a:pt x="8744" y="2922"/>
                  </a:lnTo>
                  <a:lnTo>
                    <a:pt x="8744" y="2922"/>
                  </a:lnTo>
                  <a:cubicBezTo>
                    <a:pt x="8749" y="2930"/>
                    <a:pt x="8754" y="2938"/>
                    <a:pt x="8758" y="2946"/>
                  </a:cubicBezTo>
                  <a:lnTo>
                    <a:pt x="8758" y="2907"/>
                  </a:lnTo>
                  <a:lnTo>
                    <a:pt x="8797" y="2869"/>
                  </a:lnTo>
                  <a:lnTo>
                    <a:pt x="8797" y="2831"/>
                  </a:lnTo>
                  <a:lnTo>
                    <a:pt x="8797" y="2793"/>
                  </a:lnTo>
                  <a:lnTo>
                    <a:pt x="7994" y="1531"/>
                  </a:lnTo>
                  <a:lnTo>
                    <a:pt x="7994" y="1492"/>
                  </a:lnTo>
                  <a:lnTo>
                    <a:pt x="7955" y="1492"/>
                  </a:lnTo>
                  <a:lnTo>
                    <a:pt x="7104" y="1788"/>
                  </a:lnTo>
                  <a:lnTo>
                    <a:pt x="7104" y="1788"/>
                  </a:lnTo>
                  <a:cubicBezTo>
                    <a:pt x="6876" y="1563"/>
                    <a:pt x="6575" y="1376"/>
                    <a:pt x="6311" y="1263"/>
                  </a:cubicBezTo>
                  <a:close/>
                  <a:moveTo>
                    <a:pt x="8452" y="3213"/>
                  </a:moveTo>
                  <a:lnTo>
                    <a:pt x="8157" y="3509"/>
                  </a:lnTo>
                  <a:lnTo>
                    <a:pt x="8157" y="3509"/>
                  </a:lnTo>
                  <a:cubicBezTo>
                    <a:pt x="8153" y="3500"/>
                    <a:pt x="8150" y="3490"/>
                    <a:pt x="8147" y="3481"/>
                  </a:cubicBezTo>
                  <a:lnTo>
                    <a:pt x="8147" y="3519"/>
                  </a:lnTo>
                  <a:lnTo>
                    <a:pt x="8157" y="3509"/>
                  </a:lnTo>
                  <a:lnTo>
                    <a:pt x="8157" y="3509"/>
                  </a:lnTo>
                  <a:cubicBezTo>
                    <a:pt x="8160" y="3518"/>
                    <a:pt x="8163" y="3527"/>
                    <a:pt x="8166" y="3535"/>
                  </a:cubicBezTo>
                  <a:lnTo>
                    <a:pt x="8166" y="3535"/>
                  </a:lnTo>
                  <a:lnTo>
                    <a:pt x="8452" y="3213"/>
                  </a:lnTo>
                  <a:close/>
                  <a:moveTo>
                    <a:pt x="344" y="2946"/>
                  </a:moveTo>
                  <a:cubicBezTo>
                    <a:pt x="297" y="3182"/>
                    <a:pt x="235" y="3462"/>
                    <a:pt x="168" y="3786"/>
                  </a:cubicBezTo>
                  <a:lnTo>
                    <a:pt x="168" y="3786"/>
                  </a:lnTo>
                  <a:cubicBezTo>
                    <a:pt x="240" y="3478"/>
                    <a:pt x="299" y="3211"/>
                    <a:pt x="344" y="2984"/>
                  </a:cubicBezTo>
                  <a:lnTo>
                    <a:pt x="1300" y="2984"/>
                  </a:lnTo>
                  <a:lnTo>
                    <a:pt x="1262" y="2946"/>
                  </a:lnTo>
                  <a:close/>
                  <a:moveTo>
                    <a:pt x="168" y="3786"/>
                  </a:moveTo>
                  <a:cubicBezTo>
                    <a:pt x="118" y="3997"/>
                    <a:pt x="62" y="4227"/>
                    <a:pt x="0" y="4476"/>
                  </a:cubicBezTo>
                  <a:lnTo>
                    <a:pt x="842" y="4858"/>
                  </a:lnTo>
                  <a:cubicBezTo>
                    <a:pt x="878" y="5183"/>
                    <a:pt x="914" y="5474"/>
                    <a:pt x="1014" y="5795"/>
                  </a:cubicBezTo>
                  <a:lnTo>
                    <a:pt x="1014" y="5795"/>
                  </a:lnTo>
                  <a:lnTo>
                    <a:pt x="1033" y="5776"/>
                  </a:lnTo>
                  <a:cubicBezTo>
                    <a:pt x="956" y="5432"/>
                    <a:pt x="880" y="5126"/>
                    <a:pt x="880" y="4820"/>
                  </a:cubicBezTo>
                  <a:lnTo>
                    <a:pt x="45" y="4402"/>
                  </a:lnTo>
                  <a:lnTo>
                    <a:pt x="45" y="4402"/>
                  </a:lnTo>
                  <a:cubicBezTo>
                    <a:pt x="87" y="4182"/>
                    <a:pt x="128" y="3976"/>
                    <a:pt x="168" y="3786"/>
                  </a:cubicBezTo>
                  <a:close/>
                  <a:moveTo>
                    <a:pt x="383" y="6388"/>
                  </a:moveTo>
                  <a:lnTo>
                    <a:pt x="383" y="6426"/>
                  </a:lnTo>
                  <a:lnTo>
                    <a:pt x="398" y="6411"/>
                  </a:lnTo>
                  <a:lnTo>
                    <a:pt x="398" y="6411"/>
                  </a:lnTo>
                  <a:lnTo>
                    <a:pt x="383" y="6388"/>
                  </a:lnTo>
                  <a:close/>
                  <a:moveTo>
                    <a:pt x="1014" y="5795"/>
                  </a:moveTo>
                  <a:lnTo>
                    <a:pt x="398" y="6411"/>
                  </a:lnTo>
                  <a:lnTo>
                    <a:pt x="398" y="6411"/>
                  </a:lnTo>
                  <a:lnTo>
                    <a:pt x="413" y="6434"/>
                  </a:lnTo>
                  <a:lnTo>
                    <a:pt x="1023" y="5824"/>
                  </a:lnTo>
                  <a:lnTo>
                    <a:pt x="1023" y="5824"/>
                  </a:lnTo>
                  <a:cubicBezTo>
                    <a:pt x="1026" y="5833"/>
                    <a:pt x="1030" y="5843"/>
                    <a:pt x="1033" y="5852"/>
                  </a:cubicBezTo>
                  <a:lnTo>
                    <a:pt x="1033" y="5814"/>
                  </a:lnTo>
                  <a:lnTo>
                    <a:pt x="1023" y="5824"/>
                  </a:lnTo>
                  <a:lnTo>
                    <a:pt x="1023" y="5824"/>
                  </a:lnTo>
                  <a:cubicBezTo>
                    <a:pt x="1020" y="5814"/>
                    <a:pt x="1017" y="5804"/>
                    <a:pt x="1014" y="5795"/>
                  </a:cubicBezTo>
                  <a:close/>
                  <a:moveTo>
                    <a:pt x="8166" y="3535"/>
                  </a:moveTo>
                  <a:lnTo>
                    <a:pt x="8147" y="3558"/>
                  </a:lnTo>
                  <a:cubicBezTo>
                    <a:pt x="8223" y="3864"/>
                    <a:pt x="8300" y="4208"/>
                    <a:pt x="8300" y="4514"/>
                  </a:cubicBezTo>
                  <a:lnTo>
                    <a:pt x="9135" y="4894"/>
                  </a:lnTo>
                  <a:lnTo>
                    <a:pt x="9135" y="4894"/>
                  </a:lnTo>
                  <a:cubicBezTo>
                    <a:pt x="9061" y="5366"/>
                    <a:pt x="8953" y="5839"/>
                    <a:pt x="8844" y="6311"/>
                  </a:cubicBezTo>
                  <a:lnTo>
                    <a:pt x="7841" y="6311"/>
                  </a:lnTo>
                  <a:lnTo>
                    <a:pt x="7841" y="6350"/>
                  </a:lnTo>
                  <a:cubicBezTo>
                    <a:pt x="7688" y="6617"/>
                    <a:pt x="7496" y="6885"/>
                    <a:pt x="7305" y="7153"/>
                  </a:cubicBezTo>
                  <a:lnTo>
                    <a:pt x="7305" y="7191"/>
                  </a:lnTo>
                  <a:cubicBezTo>
                    <a:pt x="7416" y="7449"/>
                    <a:pt x="7491" y="7742"/>
                    <a:pt x="7599" y="8003"/>
                  </a:cubicBezTo>
                  <a:lnTo>
                    <a:pt x="7599" y="8003"/>
                  </a:lnTo>
                  <a:lnTo>
                    <a:pt x="6372" y="8820"/>
                  </a:lnTo>
                  <a:lnTo>
                    <a:pt x="5737" y="8185"/>
                  </a:lnTo>
                  <a:cubicBezTo>
                    <a:pt x="5431" y="8262"/>
                    <a:pt x="5087" y="8338"/>
                    <a:pt x="4781" y="8338"/>
                  </a:cubicBezTo>
                  <a:lnTo>
                    <a:pt x="4743" y="8338"/>
                  </a:lnTo>
                  <a:lnTo>
                    <a:pt x="4363" y="9173"/>
                  </a:lnTo>
                  <a:lnTo>
                    <a:pt x="4363" y="9173"/>
                  </a:lnTo>
                  <a:lnTo>
                    <a:pt x="2945" y="8882"/>
                  </a:lnTo>
                  <a:lnTo>
                    <a:pt x="2945" y="8882"/>
                  </a:lnTo>
                  <a:lnTo>
                    <a:pt x="2945" y="7994"/>
                  </a:lnTo>
                  <a:lnTo>
                    <a:pt x="2945" y="7956"/>
                  </a:lnTo>
                  <a:lnTo>
                    <a:pt x="2907" y="7956"/>
                  </a:lnTo>
                  <a:cubicBezTo>
                    <a:pt x="2639" y="7803"/>
                    <a:pt x="2371" y="7650"/>
                    <a:pt x="2104" y="7420"/>
                  </a:cubicBezTo>
                  <a:lnTo>
                    <a:pt x="1255" y="7716"/>
                  </a:lnTo>
                  <a:lnTo>
                    <a:pt x="1255" y="7716"/>
                  </a:lnTo>
                  <a:lnTo>
                    <a:pt x="413" y="6434"/>
                  </a:lnTo>
                  <a:lnTo>
                    <a:pt x="383" y="6464"/>
                  </a:lnTo>
                  <a:lnTo>
                    <a:pt x="1224" y="7765"/>
                  </a:lnTo>
                  <a:lnTo>
                    <a:pt x="2075" y="7469"/>
                  </a:lnTo>
                  <a:lnTo>
                    <a:pt x="2075" y="7469"/>
                  </a:lnTo>
                  <a:cubicBezTo>
                    <a:pt x="2304" y="7694"/>
                    <a:pt x="2605" y="7882"/>
                    <a:pt x="2907" y="8032"/>
                  </a:cubicBezTo>
                  <a:lnTo>
                    <a:pt x="2907" y="8912"/>
                  </a:lnTo>
                  <a:lnTo>
                    <a:pt x="2907" y="8950"/>
                  </a:lnTo>
                  <a:lnTo>
                    <a:pt x="2945" y="8950"/>
                  </a:lnTo>
                  <a:lnTo>
                    <a:pt x="4437" y="9256"/>
                  </a:lnTo>
                  <a:cubicBezTo>
                    <a:pt x="4590" y="8989"/>
                    <a:pt x="4704" y="8683"/>
                    <a:pt x="4857" y="8415"/>
                  </a:cubicBezTo>
                  <a:lnTo>
                    <a:pt x="4819" y="8415"/>
                  </a:lnTo>
                  <a:cubicBezTo>
                    <a:pt x="5116" y="8378"/>
                    <a:pt x="5449" y="8341"/>
                    <a:pt x="5748" y="8234"/>
                  </a:cubicBezTo>
                  <a:lnTo>
                    <a:pt x="5748" y="8234"/>
                  </a:lnTo>
                  <a:lnTo>
                    <a:pt x="6370" y="8821"/>
                  </a:lnTo>
                  <a:lnTo>
                    <a:pt x="6370" y="8821"/>
                  </a:lnTo>
                  <a:lnTo>
                    <a:pt x="6349" y="8836"/>
                  </a:lnTo>
                  <a:lnTo>
                    <a:pt x="6385" y="8836"/>
                  </a:lnTo>
                  <a:lnTo>
                    <a:pt x="6425" y="8874"/>
                  </a:lnTo>
                  <a:lnTo>
                    <a:pt x="6464" y="8874"/>
                  </a:lnTo>
                  <a:lnTo>
                    <a:pt x="7764" y="8032"/>
                  </a:lnTo>
                  <a:lnTo>
                    <a:pt x="7764" y="7994"/>
                  </a:lnTo>
                  <a:lnTo>
                    <a:pt x="7468" y="7180"/>
                  </a:lnTo>
                  <a:lnTo>
                    <a:pt x="7468" y="7180"/>
                  </a:lnTo>
                  <a:cubicBezTo>
                    <a:pt x="7683" y="6927"/>
                    <a:pt x="7865" y="6674"/>
                    <a:pt x="8012" y="6388"/>
                  </a:cubicBezTo>
                  <a:lnTo>
                    <a:pt x="8873" y="6388"/>
                  </a:lnTo>
                  <a:lnTo>
                    <a:pt x="8873" y="6350"/>
                  </a:lnTo>
                  <a:cubicBezTo>
                    <a:pt x="8988" y="5852"/>
                    <a:pt x="9103" y="5355"/>
                    <a:pt x="9179" y="4858"/>
                  </a:cubicBezTo>
                  <a:lnTo>
                    <a:pt x="9179" y="4820"/>
                  </a:lnTo>
                  <a:lnTo>
                    <a:pt x="8338" y="4437"/>
                  </a:lnTo>
                  <a:lnTo>
                    <a:pt x="8338" y="4476"/>
                  </a:lnTo>
                  <a:cubicBezTo>
                    <a:pt x="8338" y="4151"/>
                    <a:pt x="8270" y="3827"/>
                    <a:pt x="8166" y="3535"/>
                  </a:cubicBezTo>
                  <a:close/>
                </a:path>
              </a:pathLst>
            </a:custGeom>
            <a:solidFill>
              <a:srgbClr val="407BFF"/>
            </a:solidFill>
            <a:ln w="9525" cap="flat" cmpd="sng">
              <a:solidFill>
                <a:srgbClr val="407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7"/>
            <p:cNvSpPr/>
            <p:nvPr/>
          </p:nvSpPr>
          <p:spPr>
            <a:xfrm rot="1394850">
              <a:off x="6110428" y="3704786"/>
              <a:ext cx="471396" cy="471421"/>
            </a:xfrm>
            <a:custGeom>
              <a:avLst/>
              <a:gdLst/>
              <a:ahLst/>
              <a:cxnLst/>
              <a:rect l="l" t="t" r="r" b="b"/>
              <a:pathLst>
                <a:path w="18856" h="18857" extrusionOk="0">
                  <a:moveTo>
                    <a:pt x="2601" y="5891"/>
                  </a:moveTo>
                  <a:cubicBezTo>
                    <a:pt x="2907" y="5279"/>
                    <a:pt x="3290" y="4744"/>
                    <a:pt x="3748" y="4246"/>
                  </a:cubicBezTo>
                  <a:lnTo>
                    <a:pt x="3098" y="2449"/>
                  </a:lnTo>
                  <a:lnTo>
                    <a:pt x="5737" y="766"/>
                  </a:lnTo>
                  <a:lnTo>
                    <a:pt x="7076" y="2066"/>
                  </a:lnTo>
                  <a:cubicBezTo>
                    <a:pt x="7726" y="1875"/>
                    <a:pt x="8414" y="1760"/>
                    <a:pt x="9103" y="1722"/>
                  </a:cubicBezTo>
                  <a:lnTo>
                    <a:pt x="9906" y="1"/>
                  </a:lnTo>
                  <a:lnTo>
                    <a:pt x="12966" y="651"/>
                  </a:lnTo>
                  <a:lnTo>
                    <a:pt x="12966" y="2563"/>
                  </a:lnTo>
                  <a:cubicBezTo>
                    <a:pt x="13578" y="2869"/>
                    <a:pt x="14113" y="3290"/>
                    <a:pt x="14649" y="3749"/>
                  </a:cubicBezTo>
                  <a:lnTo>
                    <a:pt x="16408" y="3099"/>
                  </a:lnTo>
                  <a:lnTo>
                    <a:pt x="18129" y="5738"/>
                  </a:lnTo>
                  <a:lnTo>
                    <a:pt x="16790" y="7077"/>
                  </a:lnTo>
                  <a:cubicBezTo>
                    <a:pt x="16982" y="7727"/>
                    <a:pt x="17135" y="8415"/>
                    <a:pt x="17135" y="9104"/>
                  </a:cubicBezTo>
                  <a:lnTo>
                    <a:pt x="18856" y="9868"/>
                  </a:lnTo>
                  <a:lnTo>
                    <a:pt x="18205" y="12966"/>
                  </a:lnTo>
                  <a:lnTo>
                    <a:pt x="16293" y="12966"/>
                  </a:lnTo>
                  <a:cubicBezTo>
                    <a:pt x="15987" y="13540"/>
                    <a:pt x="15566" y="14114"/>
                    <a:pt x="15108" y="14611"/>
                  </a:cubicBezTo>
                  <a:lnTo>
                    <a:pt x="15758" y="16409"/>
                  </a:lnTo>
                  <a:lnTo>
                    <a:pt x="13157" y="18091"/>
                  </a:lnTo>
                  <a:lnTo>
                    <a:pt x="11780" y="16791"/>
                  </a:lnTo>
                  <a:cubicBezTo>
                    <a:pt x="11130" y="16982"/>
                    <a:pt x="10442" y="17097"/>
                    <a:pt x="9791" y="17135"/>
                  </a:cubicBezTo>
                  <a:lnTo>
                    <a:pt x="8988" y="18856"/>
                  </a:lnTo>
                  <a:lnTo>
                    <a:pt x="5928" y="18206"/>
                  </a:lnTo>
                  <a:lnTo>
                    <a:pt x="5928" y="16294"/>
                  </a:lnTo>
                  <a:cubicBezTo>
                    <a:pt x="5317" y="15988"/>
                    <a:pt x="4743" y="15567"/>
                    <a:pt x="4246" y="15108"/>
                  </a:cubicBezTo>
                  <a:lnTo>
                    <a:pt x="2448" y="15758"/>
                  </a:lnTo>
                  <a:lnTo>
                    <a:pt x="765" y="13119"/>
                  </a:lnTo>
                  <a:lnTo>
                    <a:pt x="2104" y="11781"/>
                  </a:lnTo>
                  <a:cubicBezTo>
                    <a:pt x="1874" y="11131"/>
                    <a:pt x="1760" y="10442"/>
                    <a:pt x="1721" y="9754"/>
                  </a:cubicBezTo>
                  <a:lnTo>
                    <a:pt x="0" y="8951"/>
                  </a:lnTo>
                  <a:lnTo>
                    <a:pt x="689" y="5891"/>
                  </a:lnTo>
                  <a:lnTo>
                    <a:pt x="2601" y="5891"/>
                  </a:lnTo>
                  <a:close/>
                  <a:moveTo>
                    <a:pt x="6196" y="8568"/>
                  </a:moveTo>
                  <a:cubicBezTo>
                    <a:pt x="5584" y="11475"/>
                    <a:pt x="8797" y="13693"/>
                    <a:pt x="11283" y="12087"/>
                  </a:cubicBezTo>
                  <a:cubicBezTo>
                    <a:pt x="13769" y="10480"/>
                    <a:pt x="13119" y="6656"/>
                    <a:pt x="10212" y="6006"/>
                  </a:cubicBezTo>
                  <a:cubicBezTo>
                    <a:pt x="8376" y="5623"/>
                    <a:pt x="6617" y="6771"/>
                    <a:pt x="6234" y="8568"/>
                  </a:cubicBezTo>
                  <a:close/>
                </a:path>
              </a:pathLst>
            </a:custGeom>
            <a:solidFill>
              <a:srgbClr val="A4C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rot="1394912">
              <a:off x="5541379" y="3654666"/>
              <a:ext cx="291161" cy="291177"/>
            </a:xfrm>
            <a:custGeom>
              <a:avLst/>
              <a:gdLst/>
              <a:ahLst/>
              <a:cxnLst/>
              <a:rect l="l" t="t" r="r" b="b"/>
              <a:pathLst>
                <a:path w="18856" h="18857" extrusionOk="0">
                  <a:moveTo>
                    <a:pt x="2601" y="5891"/>
                  </a:moveTo>
                  <a:cubicBezTo>
                    <a:pt x="2907" y="5279"/>
                    <a:pt x="3290" y="4744"/>
                    <a:pt x="3748" y="4246"/>
                  </a:cubicBezTo>
                  <a:lnTo>
                    <a:pt x="3098" y="2449"/>
                  </a:lnTo>
                  <a:lnTo>
                    <a:pt x="5737" y="766"/>
                  </a:lnTo>
                  <a:lnTo>
                    <a:pt x="7076" y="2066"/>
                  </a:lnTo>
                  <a:cubicBezTo>
                    <a:pt x="7726" y="1875"/>
                    <a:pt x="8414" y="1760"/>
                    <a:pt x="9103" y="1722"/>
                  </a:cubicBezTo>
                  <a:lnTo>
                    <a:pt x="9906" y="1"/>
                  </a:lnTo>
                  <a:lnTo>
                    <a:pt x="12966" y="651"/>
                  </a:lnTo>
                  <a:lnTo>
                    <a:pt x="12966" y="2563"/>
                  </a:lnTo>
                  <a:cubicBezTo>
                    <a:pt x="13578" y="2869"/>
                    <a:pt x="14113" y="3290"/>
                    <a:pt x="14649" y="3749"/>
                  </a:cubicBezTo>
                  <a:lnTo>
                    <a:pt x="16408" y="3099"/>
                  </a:lnTo>
                  <a:lnTo>
                    <a:pt x="18129" y="5738"/>
                  </a:lnTo>
                  <a:lnTo>
                    <a:pt x="16790" y="7077"/>
                  </a:lnTo>
                  <a:cubicBezTo>
                    <a:pt x="16982" y="7727"/>
                    <a:pt x="17135" y="8415"/>
                    <a:pt x="17135" y="9104"/>
                  </a:cubicBezTo>
                  <a:lnTo>
                    <a:pt x="18856" y="9868"/>
                  </a:lnTo>
                  <a:lnTo>
                    <a:pt x="18205" y="12966"/>
                  </a:lnTo>
                  <a:lnTo>
                    <a:pt x="16293" y="12966"/>
                  </a:lnTo>
                  <a:cubicBezTo>
                    <a:pt x="15987" y="13540"/>
                    <a:pt x="15566" y="14114"/>
                    <a:pt x="15108" y="14611"/>
                  </a:cubicBezTo>
                  <a:lnTo>
                    <a:pt x="15758" y="16409"/>
                  </a:lnTo>
                  <a:lnTo>
                    <a:pt x="13157" y="18091"/>
                  </a:lnTo>
                  <a:lnTo>
                    <a:pt x="11780" y="16791"/>
                  </a:lnTo>
                  <a:cubicBezTo>
                    <a:pt x="11130" y="16982"/>
                    <a:pt x="10442" y="17097"/>
                    <a:pt x="9791" y="17135"/>
                  </a:cubicBezTo>
                  <a:lnTo>
                    <a:pt x="8988" y="18856"/>
                  </a:lnTo>
                  <a:lnTo>
                    <a:pt x="5928" y="18206"/>
                  </a:lnTo>
                  <a:lnTo>
                    <a:pt x="5928" y="16294"/>
                  </a:lnTo>
                  <a:cubicBezTo>
                    <a:pt x="5317" y="15988"/>
                    <a:pt x="4743" y="15567"/>
                    <a:pt x="4246" y="15108"/>
                  </a:cubicBezTo>
                  <a:lnTo>
                    <a:pt x="2448" y="15758"/>
                  </a:lnTo>
                  <a:lnTo>
                    <a:pt x="765" y="13119"/>
                  </a:lnTo>
                  <a:lnTo>
                    <a:pt x="2104" y="11781"/>
                  </a:lnTo>
                  <a:cubicBezTo>
                    <a:pt x="1874" y="11131"/>
                    <a:pt x="1760" y="10442"/>
                    <a:pt x="1721" y="9754"/>
                  </a:cubicBezTo>
                  <a:lnTo>
                    <a:pt x="0" y="8951"/>
                  </a:lnTo>
                  <a:lnTo>
                    <a:pt x="689" y="5891"/>
                  </a:lnTo>
                  <a:lnTo>
                    <a:pt x="2601" y="5891"/>
                  </a:lnTo>
                  <a:close/>
                  <a:moveTo>
                    <a:pt x="6196" y="8568"/>
                  </a:moveTo>
                  <a:cubicBezTo>
                    <a:pt x="5584" y="11475"/>
                    <a:pt x="8797" y="13693"/>
                    <a:pt x="11283" y="12087"/>
                  </a:cubicBezTo>
                  <a:cubicBezTo>
                    <a:pt x="13769" y="10480"/>
                    <a:pt x="13119" y="6656"/>
                    <a:pt x="10212" y="6006"/>
                  </a:cubicBezTo>
                  <a:cubicBezTo>
                    <a:pt x="8376" y="5623"/>
                    <a:pt x="6617" y="6771"/>
                    <a:pt x="6234" y="8568"/>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7"/>
          <p:cNvGrpSpPr/>
          <p:nvPr/>
        </p:nvGrpSpPr>
        <p:grpSpPr>
          <a:xfrm>
            <a:off x="7972743" y="4222609"/>
            <a:ext cx="541058" cy="638888"/>
            <a:chOff x="8226513" y="2012350"/>
            <a:chExt cx="644500" cy="761125"/>
          </a:xfrm>
        </p:grpSpPr>
        <p:sp>
          <p:nvSpPr>
            <p:cNvPr id="226" name="Google Shape;226;p17"/>
            <p:cNvSpPr/>
            <p:nvPr/>
          </p:nvSpPr>
          <p:spPr>
            <a:xfrm>
              <a:off x="8646288" y="2547800"/>
              <a:ext cx="223775" cy="224725"/>
            </a:xfrm>
            <a:custGeom>
              <a:avLst/>
              <a:gdLst/>
              <a:ahLst/>
              <a:cxnLst/>
              <a:rect l="l" t="t" r="r" b="b"/>
              <a:pathLst>
                <a:path w="8951" h="8989" extrusionOk="0">
                  <a:moveTo>
                    <a:pt x="4495" y="2802"/>
                  </a:moveTo>
                  <a:cubicBezTo>
                    <a:pt x="4692" y="2802"/>
                    <a:pt x="4893" y="2836"/>
                    <a:pt x="5087" y="2907"/>
                  </a:cubicBezTo>
                  <a:cubicBezTo>
                    <a:pt x="6464" y="3442"/>
                    <a:pt x="6464" y="5355"/>
                    <a:pt x="5125" y="5928"/>
                  </a:cubicBezTo>
                  <a:cubicBezTo>
                    <a:pt x="4896" y="6033"/>
                    <a:pt x="4666" y="6081"/>
                    <a:pt x="4444" y="6081"/>
                  </a:cubicBezTo>
                  <a:cubicBezTo>
                    <a:pt x="3372" y="6081"/>
                    <a:pt x="2508" y="4966"/>
                    <a:pt x="2984" y="3825"/>
                  </a:cubicBezTo>
                  <a:cubicBezTo>
                    <a:pt x="3219" y="3178"/>
                    <a:pt x="3839" y="2802"/>
                    <a:pt x="4495" y="2802"/>
                  </a:cubicBezTo>
                  <a:close/>
                  <a:moveTo>
                    <a:pt x="5431" y="0"/>
                  </a:moveTo>
                  <a:lnTo>
                    <a:pt x="4896" y="765"/>
                  </a:lnTo>
                  <a:cubicBezTo>
                    <a:pt x="4743" y="746"/>
                    <a:pt x="4580" y="737"/>
                    <a:pt x="4413" y="737"/>
                  </a:cubicBezTo>
                  <a:cubicBezTo>
                    <a:pt x="4246" y="737"/>
                    <a:pt x="4074" y="746"/>
                    <a:pt x="3902" y="765"/>
                  </a:cubicBezTo>
                  <a:lnTo>
                    <a:pt x="3366" y="39"/>
                  </a:lnTo>
                  <a:lnTo>
                    <a:pt x="1951" y="650"/>
                  </a:lnTo>
                  <a:lnTo>
                    <a:pt x="2142" y="1530"/>
                  </a:lnTo>
                  <a:cubicBezTo>
                    <a:pt x="1875" y="1760"/>
                    <a:pt x="1645" y="1989"/>
                    <a:pt x="1454" y="2257"/>
                  </a:cubicBezTo>
                  <a:lnTo>
                    <a:pt x="574" y="2104"/>
                  </a:lnTo>
                  <a:lnTo>
                    <a:pt x="0" y="3519"/>
                  </a:lnTo>
                  <a:lnTo>
                    <a:pt x="765" y="4054"/>
                  </a:lnTo>
                  <a:cubicBezTo>
                    <a:pt x="689" y="4399"/>
                    <a:pt x="689" y="4705"/>
                    <a:pt x="765" y="5049"/>
                  </a:cubicBezTo>
                  <a:lnTo>
                    <a:pt x="0" y="5584"/>
                  </a:lnTo>
                  <a:lnTo>
                    <a:pt x="612" y="6999"/>
                  </a:lnTo>
                  <a:lnTo>
                    <a:pt x="1530" y="6808"/>
                  </a:lnTo>
                  <a:cubicBezTo>
                    <a:pt x="1722" y="7076"/>
                    <a:pt x="1951" y="7305"/>
                    <a:pt x="2219" y="7535"/>
                  </a:cubicBezTo>
                  <a:lnTo>
                    <a:pt x="2104" y="8414"/>
                  </a:lnTo>
                  <a:lnTo>
                    <a:pt x="3519" y="8988"/>
                  </a:lnTo>
                  <a:lnTo>
                    <a:pt x="4016" y="8261"/>
                  </a:lnTo>
                  <a:cubicBezTo>
                    <a:pt x="4188" y="8281"/>
                    <a:pt x="4351" y="8290"/>
                    <a:pt x="4514" y="8290"/>
                  </a:cubicBezTo>
                  <a:cubicBezTo>
                    <a:pt x="4676" y="8290"/>
                    <a:pt x="4839" y="8281"/>
                    <a:pt x="5011" y="8261"/>
                  </a:cubicBezTo>
                  <a:lnTo>
                    <a:pt x="5546" y="8988"/>
                  </a:lnTo>
                  <a:lnTo>
                    <a:pt x="6961" y="8376"/>
                  </a:lnTo>
                  <a:lnTo>
                    <a:pt x="6770" y="7497"/>
                  </a:lnTo>
                  <a:cubicBezTo>
                    <a:pt x="7038" y="7267"/>
                    <a:pt x="7267" y="7038"/>
                    <a:pt x="7497" y="6770"/>
                  </a:cubicBezTo>
                  <a:lnTo>
                    <a:pt x="8376" y="6923"/>
                  </a:lnTo>
                  <a:lnTo>
                    <a:pt x="8950" y="5469"/>
                  </a:lnTo>
                  <a:lnTo>
                    <a:pt x="8185" y="4972"/>
                  </a:lnTo>
                  <a:cubicBezTo>
                    <a:pt x="8223" y="4628"/>
                    <a:pt x="8223" y="4284"/>
                    <a:pt x="8185" y="3978"/>
                  </a:cubicBezTo>
                  <a:lnTo>
                    <a:pt x="8950" y="3404"/>
                  </a:lnTo>
                  <a:lnTo>
                    <a:pt x="8338" y="2027"/>
                  </a:lnTo>
                  <a:lnTo>
                    <a:pt x="7420" y="2180"/>
                  </a:lnTo>
                  <a:cubicBezTo>
                    <a:pt x="7229" y="1913"/>
                    <a:pt x="6999" y="1683"/>
                    <a:pt x="6732" y="1492"/>
                  </a:cubicBezTo>
                  <a:lnTo>
                    <a:pt x="6847" y="574"/>
                  </a:lnTo>
                  <a:lnTo>
                    <a:pt x="5431"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7"/>
            <p:cNvSpPr/>
            <p:nvPr/>
          </p:nvSpPr>
          <p:spPr>
            <a:xfrm>
              <a:off x="8644363" y="2547800"/>
              <a:ext cx="226650" cy="225675"/>
            </a:xfrm>
            <a:custGeom>
              <a:avLst/>
              <a:gdLst/>
              <a:ahLst/>
              <a:cxnLst/>
              <a:rect l="l" t="t" r="r" b="b"/>
              <a:pathLst>
                <a:path w="9066" h="9027" extrusionOk="0">
                  <a:moveTo>
                    <a:pt x="2198" y="1118"/>
                  </a:moveTo>
                  <a:cubicBezTo>
                    <a:pt x="2221" y="1264"/>
                    <a:pt x="2239" y="1402"/>
                    <a:pt x="2257" y="1530"/>
                  </a:cubicBezTo>
                  <a:cubicBezTo>
                    <a:pt x="2066" y="1683"/>
                    <a:pt x="1875" y="1836"/>
                    <a:pt x="1722" y="2027"/>
                  </a:cubicBezTo>
                  <a:cubicBezTo>
                    <a:pt x="1684" y="2104"/>
                    <a:pt x="1607" y="2142"/>
                    <a:pt x="1607" y="2180"/>
                  </a:cubicBezTo>
                  <a:lnTo>
                    <a:pt x="1722" y="2066"/>
                  </a:lnTo>
                  <a:cubicBezTo>
                    <a:pt x="1913" y="1874"/>
                    <a:pt x="2066" y="1683"/>
                    <a:pt x="2296" y="1530"/>
                  </a:cubicBezTo>
                  <a:cubicBezTo>
                    <a:pt x="2257" y="1413"/>
                    <a:pt x="2228" y="1276"/>
                    <a:pt x="2198" y="1118"/>
                  </a:cubicBezTo>
                  <a:close/>
                  <a:moveTo>
                    <a:pt x="1607" y="2180"/>
                  </a:moveTo>
                  <a:lnTo>
                    <a:pt x="1607" y="2180"/>
                  </a:lnTo>
                  <a:cubicBezTo>
                    <a:pt x="1569" y="2219"/>
                    <a:pt x="1569" y="2257"/>
                    <a:pt x="1569" y="2257"/>
                  </a:cubicBezTo>
                  <a:lnTo>
                    <a:pt x="1607" y="2180"/>
                  </a:lnTo>
                  <a:close/>
                  <a:moveTo>
                    <a:pt x="575" y="2104"/>
                  </a:moveTo>
                  <a:lnTo>
                    <a:pt x="1" y="3557"/>
                  </a:lnTo>
                  <a:lnTo>
                    <a:pt x="39" y="3582"/>
                  </a:lnTo>
                  <a:lnTo>
                    <a:pt x="39" y="3595"/>
                  </a:lnTo>
                  <a:lnTo>
                    <a:pt x="44" y="3585"/>
                  </a:lnTo>
                  <a:lnTo>
                    <a:pt x="536" y="3905"/>
                  </a:lnTo>
                  <a:lnTo>
                    <a:pt x="51" y="3566"/>
                  </a:lnTo>
                  <a:lnTo>
                    <a:pt x="613" y="2180"/>
                  </a:lnTo>
                  <a:lnTo>
                    <a:pt x="1301" y="2257"/>
                  </a:lnTo>
                  <a:lnTo>
                    <a:pt x="1454" y="2257"/>
                  </a:lnTo>
                  <a:lnTo>
                    <a:pt x="1263" y="2219"/>
                  </a:lnTo>
                  <a:lnTo>
                    <a:pt x="575" y="2104"/>
                  </a:lnTo>
                  <a:close/>
                  <a:moveTo>
                    <a:pt x="536" y="3905"/>
                  </a:moveTo>
                  <a:lnTo>
                    <a:pt x="765" y="4065"/>
                  </a:lnTo>
                  <a:lnTo>
                    <a:pt x="765" y="4065"/>
                  </a:lnTo>
                  <a:cubicBezTo>
                    <a:pt x="765" y="4061"/>
                    <a:pt x="766" y="4058"/>
                    <a:pt x="766" y="4054"/>
                  </a:cubicBezTo>
                  <a:lnTo>
                    <a:pt x="536" y="3905"/>
                  </a:lnTo>
                  <a:close/>
                  <a:moveTo>
                    <a:pt x="7574" y="6770"/>
                  </a:moveTo>
                  <a:lnTo>
                    <a:pt x="7608" y="6776"/>
                  </a:lnTo>
                  <a:lnTo>
                    <a:pt x="7608" y="6776"/>
                  </a:lnTo>
                  <a:cubicBezTo>
                    <a:pt x="7610" y="6774"/>
                    <a:pt x="7611" y="6772"/>
                    <a:pt x="7612" y="6770"/>
                  </a:cubicBezTo>
                  <a:close/>
                  <a:moveTo>
                    <a:pt x="7608" y="6776"/>
                  </a:moveTo>
                  <a:cubicBezTo>
                    <a:pt x="7606" y="6780"/>
                    <a:pt x="7603" y="6784"/>
                    <a:pt x="7601" y="6788"/>
                  </a:cubicBezTo>
                  <a:lnTo>
                    <a:pt x="7601" y="6788"/>
                  </a:lnTo>
                  <a:lnTo>
                    <a:pt x="7918" y="6827"/>
                  </a:lnTo>
                  <a:lnTo>
                    <a:pt x="7918" y="6827"/>
                  </a:lnTo>
                  <a:lnTo>
                    <a:pt x="7608" y="6776"/>
                  </a:lnTo>
                  <a:close/>
                  <a:moveTo>
                    <a:pt x="3481" y="0"/>
                  </a:moveTo>
                  <a:lnTo>
                    <a:pt x="2105" y="612"/>
                  </a:lnTo>
                  <a:lnTo>
                    <a:pt x="2105" y="650"/>
                  </a:lnTo>
                  <a:lnTo>
                    <a:pt x="2112" y="648"/>
                  </a:lnTo>
                  <a:lnTo>
                    <a:pt x="2112" y="648"/>
                  </a:lnTo>
                  <a:cubicBezTo>
                    <a:pt x="2145" y="821"/>
                    <a:pt x="2172" y="977"/>
                    <a:pt x="2198" y="1118"/>
                  </a:cubicBezTo>
                  <a:lnTo>
                    <a:pt x="2198" y="1118"/>
                  </a:lnTo>
                  <a:cubicBezTo>
                    <a:pt x="2175" y="970"/>
                    <a:pt x="2148" y="813"/>
                    <a:pt x="2112" y="647"/>
                  </a:cubicBezTo>
                  <a:lnTo>
                    <a:pt x="2112" y="647"/>
                  </a:lnTo>
                  <a:lnTo>
                    <a:pt x="2112" y="648"/>
                  </a:lnTo>
                  <a:lnTo>
                    <a:pt x="2112" y="648"/>
                  </a:lnTo>
                  <a:cubicBezTo>
                    <a:pt x="2109" y="636"/>
                    <a:pt x="2107" y="624"/>
                    <a:pt x="2105" y="612"/>
                  </a:cubicBezTo>
                  <a:lnTo>
                    <a:pt x="2105" y="612"/>
                  </a:lnTo>
                  <a:cubicBezTo>
                    <a:pt x="2107" y="624"/>
                    <a:pt x="2110" y="636"/>
                    <a:pt x="2112" y="647"/>
                  </a:cubicBezTo>
                  <a:lnTo>
                    <a:pt x="2112" y="647"/>
                  </a:lnTo>
                  <a:lnTo>
                    <a:pt x="3490" y="89"/>
                  </a:lnTo>
                  <a:lnTo>
                    <a:pt x="3490" y="89"/>
                  </a:lnTo>
                  <a:lnTo>
                    <a:pt x="4017" y="803"/>
                  </a:lnTo>
                  <a:cubicBezTo>
                    <a:pt x="4189" y="784"/>
                    <a:pt x="4361" y="775"/>
                    <a:pt x="4528" y="775"/>
                  </a:cubicBezTo>
                  <a:cubicBezTo>
                    <a:pt x="4696" y="775"/>
                    <a:pt x="4858" y="784"/>
                    <a:pt x="5011" y="803"/>
                  </a:cubicBezTo>
                  <a:lnTo>
                    <a:pt x="5049" y="803"/>
                  </a:lnTo>
                  <a:lnTo>
                    <a:pt x="5568" y="62"/>
                  </a:lnTo>
                  <a:lnTo>
                    <a:pt x="5568" y="62"/>
                  </a:lnTo>
                  <a:lnTo>
                    <a:pt x="6921" y="596"/>
                  </a:lnTo>
                  <a:lnTo>
                    <a:pt x="6921" y="596"/>
                  </a:lnTo>
                  <a:cubicBezTo>
                    <a:pt x="6883" y="893"/>
                    <a:pt x="6846" y="1156"/>
                    <a:pt x="6809" y="1492"/>
                  </a:cubicBezTo>
                  <a:cubicBezTo>
                    <a:pt x="7038" y="1683"/>
                    <a:pt x="7306" y="1913"/>
                    <a:pt x="7497" y="2180"/>
                  </a:cubicBezTo>
                  <a:lnTo>
                    <a:pt x="7535" y="2180"/>
                  </a:lnTo>
                  <a:lnTo>
                    <a:pt x="8379" y="2034"/>
                  </a:lnTo>
                  <a:lnTo>
                    <a:pt x="8379" y="2034"/>
                  </a:lnTo>
                  <a:lnTo>
                    <a:pt x="8863" y="3450"/>
                  </a:lnTo>
                  <a:lnTo>
                    <a:pt x="8109" y="3978"/>
                  </a:lnTo>
                  <a:lnTo>
                    <a:pt x="8109" y="4016"/>
                  </a:lnTo>
                  <a:cubicBezTo>
                    <a:pt x="8147" y="4322"/>
                    <a:pt x="8147" y="4666"/>
                    <a:pt x="8109" y="5011"/>
                  </a:cubicBezTo>
                  <a:cubicBezTo>
                    <a:pt x="8373" y="5199"/>
                    <a:pt x="8599" y="5350"/>
                    <a:pt x="8862" y="5537"/>
                  </a:cubicBezTo>
                  <a:lnTo>
                    <a:pt x="8862" y="5537"/>
                  </a:lnTo>
                  <a:lnTo>
                    <a:pt x="8319" y="6877"/>
                  </a:lnTo>
                  <a:lnTo>
                    <a:pt x="8319" y="6877"/>
                  </a:lnTo>
                  <a:lnTo>
                    <a:pt x="7918" y="6827"/>
                  </a:lnTo>
                  <a:lnTo>
                    <a:pt x="7918" y="6827"/>
                  </a:lnTo>
                  <a:lnTo>
                    <a:pt x="8312" y="6893"/>
                  </a:lnTo>
                  <a:lnTo>
                    <a:pt x="8312" y="6893"/>
                  </a:lnTo>
                  <a:lnTo>
                    <a:pt x="8300" y="6923"/>
                  </a:lnTo>
                  <a:lnTo>
                    <a:pt x="8348" y="6899"/>
                  </a:lnTo>
                  <a:lnTo>
                    <a:pt x="8348" y="6899"/>
                  </a:lnTo>
                  <a:lnTo>
                    <a:pt x="8492" y="6923"/>
                  </a:lnTo>
                  <a:lnTo>
                    <a:pt x="8530" y="6923"/>
                  </a:lnTo>
                  <a:lnTo>
                    <a:pt x="8530" y="6885"/>
                  </a:lnTo>
                  <a:cubicBezTo>
                    <a:pt x="8721" y="6426"/>
                    <a:pt x="8912" y="5928"/>
                    <a:pt x="9065" y="5469"/>
                  </a:cubicBezTo>
                  <a:lnTo>
                    <a:pt x="9065" y="5431"/>
                  </a:lnTo>
                  <a:cubicBezTo>
                    <a:pt x="8799" y="5241"/>
                    <a:pt x="8533" y="5089"/>
                    <a:pt x="8305" y="4899"/>
                  </a:cubicBezTo>
                  <a:lnTo>
                    <a:pt x="8305" y="4899"/>
                  </a:lnTo>
                  <a:cubicBezTo>
                    <a:pt x="8337" y="4613"/>
                    <a:pt x="8337" y="4294"/>
                    <a:pt x="8304" y="3975"/>
                  </a:cubicBezTo>
                  <a:lnTo>
                    <a:pt x="8304" y="3975"/>
                  </a:lnTo>
                  <a:lnTo>
                    <a:pt x="9027" y="3442"/>
                  </a:lnTo>
                  <a:lnTo>
                    <a:pt x="9065" y="3442"/>
                  </a:lnTo>
                  <a:lnTo>
                    <a:pt x="9065" y="3404"/>
                  </a:lnTo>
                  <a:lnTo>
                    <a:pt x="8453" y="2027"/>
                  </a:lnTo>
                  <a:lnTo>
                    <a:pt x="8453" y="1989"/>
                  </a:lnTo>
                  <a:lnTo>
                    <a:pt x="8415" y="1989"/>
                  </a:lnTo>
                  <a:lnTo>
                    <a:pt x="7569" y="2136"/>
                  </a:lnTo>
                  <a:lnTo>
                    <a:pt x="7569" y="2136"/>
                  </a:lnTo>
                  <a:cubicBezTo>
                    <a:pt x="7343" y="1873"/>
                    <a:pt x="7116" y="1647"/>
                    <a:pt x="6853" y="1458"/>
                  </a:cubicBezTo>
                  <a:lnTo>
                    <a:pt x="6853" y="1458"/>
                  </a:lnTo>
                  <a:lnTo>
                    <a:pt x="7000" y="574"/>
                  </a:lnTo>
                  <a:lnTo>
                    <a:pt x="7000" y="536"/>
                  </a:lnTo>
                  <a:lnTo>
                    <a:pt x="6962" y="536"/>
                  </a:lnTo>
                  <a:lnTo>
                    <a:pt x="5508" y="0"/>
                  </a:lnTo>
                  <a:lnTo>
                    <a:pt x="4976" y="723"/>
                  </a:lnTo>
                  <a:lnTo>
                    <a:pt x="4976" y="723"/>
                  </a:lnTo>
                  <a:cubicBezTo>
                    <a:pt x="4815" y="707"/>
                    <a:pt x="4656" y="698"/>
                    <a:pt x="4500" y="698"/>
                  </a:cubicBezTo>
                  <a:cubicBezTo>
                    <a:pt x="4332" y="698"/>
                    <a:pt x="4170" y="708"/>
                    <a:pt x="4017" y="727"/>
                  </a:cubicBezTo>
                  <a:lnTo>
                    <a:pt x="3481" y="0"/>
                  </a:lnTo>
                  <a:close/>
                  <a:moveTo>
                    <a:pt x="765" y="4065"/>
                  </a:moveTo>
                  <a:cubicBezTo>
                    <a:pt x="729" y="4394"/>
                    <a:pt x="728" y="4723"/>
                    <a:pt x="762" y="5052"/>
                  </a:cubicBezTo>
                  <a:lnTo>
                    <a:pt x="762" y="5052"/>
                  </a:lnTo>
                  <a:lnTo>
                    <a:pt x="39" y="5584"/>
                  </a:lnTo>
                  <a:lnTo>
                    <a:pt x="39" y="5622"/>
                  </a:lnTo>
                  <a:lnTo>
                    <a:pt x="613" y="6999"/>
                  </a:lnTo>
                  <a:lnTo>
                    <a:pt x="613" y="7038"/>
                  </a:lnTo>
                  <a:lnTo>
                    <a:pt x="651" y="7038"/>
                  </a:lnTo>
                  <a:lnTo>
                    <a:pt x="1535" y="6890"/>
                  </a:lnTo>
                  <a:lnTo>
                    <a:pt x="1535" y="6890"/>
                  </a:lnTo>
                  <a:cubicBezTo>
                    <a:pt x="1724" y="7116"/>
                    <a:pt x="1949" y="7378"/>
                    <a:pt x="2248" y="7567"/>
                  </a:cubicBezTo>
                  <a:lnTo>
                    <a:pt x="2248" y="7567"/>
                  </a:lnTo>
                  <a:cubicBezTo>
                    <a:pt x="2181" y="7818"/>
                    <a:pt x="2144" y="8100"/>
                    <a:pt x="2109" y="8416"/>
                  </a:cubicBezTo>
                  <a:lnTo>
                    <a:pt x="2109" y="8416"/>
                  </a:lnTo>
                  <a:lnTo>
                    <a:pt x="2105" y="8414"/>
                  </a:lnTo>
                  <a:lnTo>
                    <a:pt x="2108" y="8418"/>
                  </a:lnTo>
                  <a:lnTo>
                    <a:pt x="2108" y="8418"/>
                  </a:lnTo>
                  <a:cubicBezTo>
                    <a:pt x="2107" y="8430"/>
                    <a:pt x="2106" y="8441"/>
                    <a:pt x="2105" y="8453"/>
                  </a:cubicBezTo>
                  <a:lnTo>
                    <a:pt x="2105" y="8491"/>
                  </a:lnTo>
                  <a:lnTo>
                    <a:pt x="3558" y="9026"/>
                  </a:lnTo>
                  <a:lnTo>
                    <a:pt x="3596" y="9026"/>
                  </a:lnTo>
                  <a:lnTo>
                    <a:pt x="4126" y="8269"/>
                  </a:lnTo>
                  <a:lnTo>
                    <a:pt x="4126" y="8269"/>
                  </a:lnTo>
                  <a:cubicBezTo>
                    <a:pt x="4275" y="8283"/>
                    <a:pt x="4423" y="8290"/>
                    <a:pt x="4571" y="8290"/>
                  </a:cubicBezTo>
                  <a:cubicBezTo>
                    <a:pt x="4732" y="8290"/>
                    <a:pt x="4892" y="8282"/>
                    <a:pt x="5052" y="8265"/>
                  </a:cubicBezTo>
                  <a:lnTo>
                    <a:pt x="5052" y="8265"/>
                  </a:lnTo>
                  <a:lnTo>
                    <a:pt x="5575" y="8937"/>
                  </a:lnTo>
                  <a:lnTo>
                    <a:pt x="5575" y="8937"/>
                  </a:lnTo>
                  <a:lnTo>
                    <a:pt x="5547" y="8950"/>
                  </a:lnTo>
                  <a:lnTo>
                    <a:pt x="5585" y="8950"/>
                  </a:lnTo>
                  <a:lnTo>
                    <a:pt x="5623" y="8988"/>
                  </a:lnTo>
                  <a:lnTo>
                    <a:pt x="5661" y="8988"/>
                  </a:lnTo>
                  <a:lnTo>
                    <a:pt x="7038" y="8414"/>
                  </a:lnTo>
                  <a:lnTo>
                    <a:pt x="7076" y="8414"/>
                  </a:lnTo>
                  <a:lnTo>
                    <a:pt x="7076" y="8376"/>
                  </a:lnTo>
                  <a:cubicBezTo>
                    <a:pt x="7040" y="8082"/>
                    <a:pt x="6968" y="7788"/>
                    <a:pt x="6928" y="7493"/>
                  </a:cubicBezTo>
                  <a:lnTo>
                    <a:pt x="6928" y="7493"/>
                  </a:lnTo>
                  <a:cubicBezTo>
                    <a:pt x="7189" y="7306"/>
                    <a:pt x="7413" y="7083"/>
                    <a:pt x="7601" y="6788"/>
                  </a:cubicBezTo>
                  <a:lnTo>
                    <a:pt x="7601" y="6788"/>
                  </a:lnTo>
                  <a:lnTo>
                    <a:pt x="7459" y="6770"/>
                  </a:lnTo>
                  <a:lnTo>
                    <a:pt x="7421" y="6770"/>
                  </a:lnTo>
                  <a:cubicBezTo>
                    <a:pt x="7229" y="6999"/>
                    <a:pt x="7000" y="7267"/>
                    <a:pt x="6732" y="7458"/>
                  </a:cubicBezTo>
                  <a:lnTo>
                    <a:pt x="6732" y="7497"/>
                  </a:lnTo>
                  <a:lnTo>
                    <a:pt x="6876" y="8359"/>
                  </a:lnTo>
                  <a:lnTo>
                    <a:pt x="6876" y="8359"/>
                  </a:lnTo>
                  <a:lnTo>
                    <a:pt x="5576" y="8937"/>
                  </a:lnTo>
                  <a:lnTo>
                    <a:pt x="5576" y="8937"/>
                  </a:lnTo>
                  <a:cubicBezTo>
                    <a:pt x="5398" y="8690"/>
                    <a:pt x="5222" y="8475"/>
                    <a:pt x="5076" y="8263"/>
                  </a:cubicBezTo>
                  <a:lnTo>
                    <a:pt x="5076" y="8263"/>
                  </a:lnTo>
                  <a:cubicBezTo>
                    <a:pt x="5080" y="8262"/>
                    <a:pt x="5084" y="8262"/>
                    <a:pt x="5088" y="8261"/>
                  </a:cubicBezTo>
                  <a:lnTo>
                    <a:pt x="5075" y="8261"/>
                  </a:lnTo>
                  <a:cubicBezTo>
                    <a:pt x="5067" y="8249"/>
                    <a:pt x="5058" y="8236"/>
                    <a:pt x="5049" y="8223"/>
                  </a:cubicBezTo>
                  <a:lnTo>
                    <a:pt x="5049" y="8185"/>
                  </a:lnTo>
                  <a:lnTo>
                    <a:pt x="5011" y="8185"/>
                  </a:lnTo>
                  <a:cubicBezTo>
                    <a:pt x="4858" y="8204"/>
                    <a:pt x="4696" y="8214"/>
                    <a:pt x="4528" y="8214"/>
                  </a:cubicBezTo>
                  <a:cubicBezTo>
                    <a:pt x="4361" y="8214"/>
                    <a:pt x="4189" y="8204"/>
                    <a:pt x="4017" y="8185"/>
                  </a:cubicBezTo>
                  <a:lnTo>
                    <a:pt x="4017" y="8223"/>
                  </a:lnTo>
                  <a:cubicBezTo>
                    <a:pt x="3832" y="8482"/>
                    <a:pt x="3647" y="8705"/>
                    <a:pt x="3497" y="8927"/>
                  </a:cubicBezTo>
                  <a:lnTo>
                    <a:pt x="3497" y="8927"/>
                  </a:lnTo>
                  <a:lnTo>
                    <a:pt x="2146" y="8430"/>
                  </a:lnTo>
                  <a:lnTo>
                    <a:pt x="2146" y="8430"/>
                  </a:lnTo>
                  <a:cubicBezTo>
                    <a:pt x="2183" y="8129"/>
                    <a:pt x="2221" y="7796"/>
                    <a:pt x="2296" y="7535"/>
                  </a:cubicBezTo>
                  <a:lnTo>
                    <a:pt x="2296" y="7497"/>
                  </a:lnTo>
                  <a:cubicBezTo>
                    <a:pt x="2028" y="7305"/>
                    <a:pt x="1760" y="7076"/>
                    <a:pt x="1569" y="6846"/>
                  </a:cubicBezTo>
                  <a:lnTo>
                    <a:pt x="687" y="6993"/>
                  </a:lnTo>
                  <a:lnTo>
                    <a:pt x="687" y="6993"/>
                  </a:lnTo>
                  <a:cubicBezTo>
                    <a:pt x="504" y="6519"/>
                    <a:pt x="287" y="6080"/>
                    <a:pt x="102" y="5642"/>
                  </a:cubicBezTo>
                  <a:lnTo>
                    <a:pt x="102" y="5642"/>
                  </a:lnTo>
                  <a:lnTo>
                    <a:pt x="804" y="5087"/>
                  </a:lnTo>
                  <a:cubicBezTo>
                    <a:pt x="766" y="4743"/>
                    <a:pt x="766" y="4399"/>
                    <a:pt x="804" y="4093"/>
                  </a:cubicBezTo>
                  <a:lnTo>
                    <a:pt x="765" y="4065"/>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7"/>
            <p:cNvSpPr/>
            <p:nvPr/>
          </p:nvSpPr>
          <p:spPr>
            <a:xfrm>
              <a:off x="8450288" y="2015225"/>
              <a:ext cx="375775" cy="376750"/>
            </a:xfrm>
            <a:custGeom>
              <a:avLst/>
              <a:gdLst/>
              <a:ahLst/>
              <a:cxnLst/>
              <a:rect l="l" t="t" r="r" b="b"/>
              <a:pathLst>
                <a:path w="15031" h="15070" extrusionOk="0">
                  <a:moveTo>
                    <a:pt x="7535" y="4655"/>
                  </a:moveTo>
                  <a:cubicBezTo>
                    <a:pt x="7879" y="4655"/>
                    <a:pt x="8228" y="4720"/>
                    <a:pt x="8567" y="4858"/>
                  </a:cubicBezTo>
                  <a:cubicBezTo>
                    <a:pt x="10824" y="5775"/>
                    <a:pt x="10862" y="8950"/>
                    <a:pt x="8605" y="9906"/>
                  </a:cubicBezTo>
                  <a:cubicBezTo>
                    <a:pt x="8242" y="10063"/>
                    <a:pt x="7876" y="10134"/>
                    <a:pt x="7523" y="10134"/>
                  </a:cubicBezTo>
                  <a:cubicBezTo>
                    <a:pt x="5721" y="10134"/>
                    <a:pt x="4243" y="8274"/>
                    <a:pt x="5010" y="6387"/>
                  </a:cubicBezTo>
                  <a:cubicBezTo>
                    <a:pt x="5418" y="5311"/>
                    <a:pt x="6444" y="4655"/>
                    <a:pt x="7535" y="4655"/>
                  </a:cubicBezTo>
                  <a:close/>
                  <a:moveTo>
                    <a:pt x="9103" y="0"/>
                  </a:moveTo>
                  <a:lnTo>
                    <a:pt x="8261" y="1301"/>
                  </a:lnTo>
                  <a:cubicBezTo>
                    <a:pt x="7974" y="1262"/>
                    <a:pt x="7687" y="1243"/>
                    <a:pt x="7405" y="1243"/>
                  </a:cubicBezTo>
                  <a:cubicBezTo>
                    <a:pt x="7123" y="1243"/>
                    <a:pt x="6846" y="1262"/>
                    <a:pt x="6578" y="1301"/>
                  </a:cubicBezTo>
                  <a:lnTo>
                    <a:pt x="5660" y="77"/>
                  </a:lnTo>
                  <a:lnTo>
                    <a:pt x="3327" y="1071"/>
                  </a:lnTo>
                  <a:lnTo>
                    <a:pt x="3595" y="2601"/>
                  </a:lnTo>
                  <a:cubicBezTo>
                    <a:pt x="3176" y="2944"/>
                    <a:pt x="2795" y="3325"/>
                    <a:pt x="2452" y="3781"/>
                  </a:cubicBezTo>
                  <a:lnTo>
                    <a:pt x="2452" y="3781"/>
                  </a:lnTo>
                  <a:lnTo>
                    <a:pt x="956" y="3557"/>
                  </a:lnTo>
                  <a:lnTo>
                    <a:pt x="0" y="5928"/>
                  </a:lnTo>
                  <a:lnTo>
                    <a:pt x="1224" y="6808"/>
                  </a:lnTo>
                  <a:cubicBezTo>
                    <a:pt x="1147" y="7344"/>
                    <a:pt x="1147" y="7917"/>
                    <a:pt x="1262" y="8453"/>
                  </a:cubicBezTo>
                  <a:lnTo>
                    <a:pt x="0" y="9371"/>
                  </a:lnTo>
                  <a:lnTo>
                    <a:pt x="1033" y="11704"/>
                  </a:lnTo>
                  <a:lnTo>
                    <a:pt x="2524" y="11436"/>
                  </a:lnTo>
                  <a:cubicBezTo>
                    <a:pt x="2868" y="11857"/>
                    <a:pt x="3289" y="12239"/>
                    <a:pt x="3710" y="12583"/>
                  </a:cubicBezTo>
                  <a:lnTo>
                    <a:pt x="3480" y="14113"/>
                  </a:lnTo>
                  <a:lnTo>
                    <a:pt x="5890" y="15069"/>
                  </a:lnTo>
                  <a:lnTo>
                    <a:pt x="6731" y="13807"/>
                  </a:lnTo>
                  <a:cubicBezTo>
                    <a:pt x="6969" y="13823"/>
                    <a:pt x="7200" y="13832"/>
                    <a:pt x="7430" y="13832"/>
                  </a:cubicBezTo>
                  <a:cubicBezTo>
                    <a:pt x="7755" y="13832"/>
                    <a:pt x="8078" y="13814"/>
                    <a:pt x="8414" y="13769"/>
                  </a:cubicBezTo>
                  <a:lnTo>
                    <a:pt x="9332" y="15031"/>
                  </a:lnTo>
                  <a:lnTo>
                    <a:pt x="11665" y="13998"/>
                  </a:lnTo>
                  <a:lnTo>
                    <a:pt x="11359" y="12507"/>
                  </a:lnTo>
                  <a:cubicBezTo>
                    <a:pt x="11818" y="12163"/>
                    <a:pt x="12201" y="11742"/>
                    <a:pt x="12545" y="11321"/>
                  </a:cubicBezTo>
                  <a:lnTo>
                    <a:pt x="14075" y="11551"/>
                  </a:lnTo>
                  <a:lnTo>
                    <a:pt x="15031" y="9141"/>
                  </a:lnTo>
                  <a:lnTo>
                    <a:pt x="13730" y="8300"/>
                  </a:lnTo>
                  <a:cubicBezTo>
                    <a:pt x="13807" y="7726"/>
                    <a:pt x="13807" y="7152"/>
                    <a:pt x="13730" y="6617"/>
                  </a:cubicBezTo>
                  <a:lnTo>
                    <a:pt x="14954" y="5699"/>
                  </a:lnTo>
                  <a:lnTo>
                    <a:pt x="13960" y="3366"/>
                  </a:lnTo>
                  <a:lnTo>
                    <a:pt x="12430" y="3634"/>
                  </a:lnTo>
                  <a:cubicBezTo>
                    <a:pt x="12086" y="3213"/>
                    <a:pt x="11703" y="2830"/>
                    <a:pt x="11244" y="2486"/>
                  </a:cubicBezTo>
                  <a:lnTo>
                    <a:pt x="11474" y="956"/>
                  </a:lnTo>
                  <a:lnTo>
                    <a:pt x="9103" y="0"/>
                  </a:lnTo>
                  <a:close/>
                </a:path>
              </a:pathLst>
            </a:custGeom>
            <a:solidFill>
              <a:srgbClr val="A4C1FF">
                <a:alpha val="86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p:nvPr/>
          </p:nvSpPr>
          <p:spPr>
            <a:xfrm>
              <a:off x="8450288" y="2012350"/>
              <a:ext cx="378650" cy="380575"/>
            </a:xfrm>
            <a:custGeom>
              <a:avLst/>
              <a:gdLst/>
              <a:ahLst/>
              <a:cxnLst/>
              <a:rect l="l" t="t" r="r" b="b"/>
              <a:pathLst>
                <a:path w="15146" h="15223" extrusionOk="0">
                  <a:moveTo>
                    <a:pt x="2677" y="3519"/>
                  </a:moveTo>
                  <a:lnTo>
                    <a:pt x="2626" y="3590"/>
                  </a:lnTo>
                  <a:lnTo>
                    <a:pt x="2626" y="3590"/>
                  </a:lnTo>
                  <a:cubicBezTo>
                    <a:pt x="2643" y="3568"/>
                    <a:pt x="2660" y="3545"/>
                    <a:pt x="2677" y="3519"/>
                  </a:cubicBezTo>
                  <a:close/>
                  <a:moveTo>
                    <a:pt x="2626" y="3590"/>
                  </a:moveTo>
                  <a:lnTo>
                    <a:pt x="2626" y="3590"/>
                  </a:lnTo>
                  <a:cubicBezTo>
                    <a:pt x="2569" y="3666"/>
                    <a:pt x="2516" y="3719"/>
                    <a:pt x="2486" y="3749"/>
                  </a:cubicBezTo>
                  <a:cubicBezTo>
                    <a:pt x="2451" y="3783"/>
                    <a:pt x="2448" y="3818"/>
                    <a:pt x="2419" y="3853"/>
                  </a:cubicBezTo>
                  <a:lnTo>
                    <a:pt x="2419" y="3853"/>
                  </a:lnTo>
                  <a:cubicBezTo>
                    <a:pt x="2414" y="3846"/>
                    <a:pt x="2410" y="3838"/>
                    <a:pt x="2410" y="3825"/>
                  </a:cubicBezTo>
                  <a:lnTo>
                    <a:pt x="2104" y="3787"/>
                  </a:lnTo>
                  <a:lnTo>
                    <a:pt x="956" y="3596"/>
                  </a:lnTo>
                  <a:cubicBezTo>
                    <a:pt x="947" y="3621"/>
                    <a:pt x="937" y="3646"/>
                    <a:pt x="927" y="3672"/>
                  </a:cubicBezTo>
                  <a:lnTo>
                    <a:pt x="918" y="3672"/>
                  </a:lnTo>
                  <a:lnTo>
                    <a:pt x="927" y="3674"/>
                  </a:lnTo>
                  <a:lnTo>
                    <a:pt x="927" y="3674"/>
                  </a:lnTo>
                  <a:cubicBezTo>
                    <a:pt x="701" y="4275"/>
                    <a:pt x="403" y="5051"/>
                    <a:pt x="0" y="5967"/>
                  </a:cubicBezTo>
                  <a:lnTo>
                    <a:pt x="0" y="6005"/>
                  </a:lnTo>
                  <a:lnTo>
                    <a:pt x="38" y="6005"/>
                  </a:lnTo>
                  <a:lnTo>
                    <a:pt x="61" y="6021"/>
                  </a:lnTo>
                  <a:lnTo>
                    <a:pt x="61" y="6021"/>
                  </a:lnTo>
                  <a:cubicBezTo>
                    <a:pt x="432" y="5058"/>
                    <a:pt x="729" y="4277"/>
                    <a:pt x="954" y="3678"/>
                  </a:cubicBezTo>
                  <a:lnTo>
                    <a:pt x="954" y="3678"/>
                  </a:lnTo>
                  <a:lnTo>
                    <a:pt x="2065" y="3863"/>
                  </a:lnTo>
                  <a:lnTo>
                    <a:pt x="2371" y="3902"/>
                  </a:lnTo>
                  <a:lnTo>
                    <a:pt x="2448" y="3902"/>
                  </a:lnTo>
                  <a:cubicBezTo>
                    <a:pt x="2448" y="3876"/>
                    <a:pt x="2431" y="3868"/>
                    <a:pt x="2419" y="3853"/>
                  </a:cubicBezTo>
                  <a:lnTo>
                    <a:pt x="2419" y="3853"/>
                  </a:lnTo>
                  <a:cubicBezTo>
                    <a:pt x="2454" y="3819"/>
                    <a:pt x="2486" y="3787"/>
                    <a:pt x="2486" y="3787"/>
                  </a:cubicBezTo>
                  <a:lnTo>
                    <a:pt x="2626" y="3590"/>
                  </a:lnTo>
                  <a:close/>
                  <a:moveTo>
                    <a:pt x="9064" y="1"/>
                  </a:moveTo>
                  <a:lnTo>
                    <a:pt x="9026" y="39"/>
                  </a:lnTo>
                  <a:cubicBezTo>
                    <a:pt x="8721" y="496"/>
                    <a:pt x="8455" y="915"/>
                    <a:pt x="8150" y="1296"/>
                  </a:cubicBezTo>
                  <a:lnTo>
                    <a:pt x="8150" y="1296"/>
                  </a:lnTo>
                  <a:cubicBezTo>
                    <a:pt x="7938" y="1283"/>
                    <a:pt x="7731" y="1276"/>
                    <a:pt x="7524" y="1276"/>
                  </a:cubicBezTo>
                  <a:cubicBezTo>
                    <a:pt x="7210" y="1276"/>
                    <a:pt x="6899" y="1293"/>
                    <a:pt x="6575" y="1335"/>
                  </a:cubicBezTo>
                  <a:lnTo>
                    <a:pt x="6575" y="1335"/>
                  </a:lnTo>
                  <a:lnTo>
                    <a:pt x="5660" y="115"/>
                  </a:lnTo>
                  <a:lnTo>
                    <a:pt x="5660" y="77"/>
                  </a:lnTo>
                  <a:lnTo>
                    <a:pt x="3289" y="1110"/>
                  </a:lnTo>
                  <a:cubicBezTo>
                    <a:pt x="3404" y="1722"/>
                    <a:pt x="3480" y="2219"/>
                    <a:pt x="3557" y="2639"/>
                  </a:cubicBezTo>
                  <a:cubicBezTo>
                    <a:pt x="3251" y="2907"/>
                    <a:pt x="2945" y="3175"/>
                    <a:pt x="2677" y="3519"/>
                  </a:cubicBezTo>
                  <a:cubicBezTo>
                    <a:pt x="2983" y="3213"/>
                    <a:pt x="3251" y="2945"/>
                    <a:pt x="3595" y="2678"/>
                  </a:cubicBezTo>
                  <a:cubicBezTo>
                    <a:pt x="3520" y="2265"/>
                    <a:pt x="3445" y="1779"/>
                    <a:pt x="3334" y="1183"/>
                  </a:cubicBezTo>
                  <a:lnTo>
                    <a:pt x="3334" y="1183"/>
                  </a:lnTo>
                  <a:lnTo>
                    <a:pt x="5631" y="204"/>
                  </a:lnTo>
                  <a:lnTo>
                    <a:pt x="6578" y="1492"/>
                  </a:lnTo>
                  <a:lnTo>
                    <a:pt x="6655" y="1492"/>
                  </a:lnTo>
                  <a:cubicBezTo>
                    <a:pt x="6923" y="1454"/>
                    <a:pt x="7200" y="1435"/>
                    <a:pt x="7477" y="1435"/>
                  </a:cubicBezTo>
                  <a:cubicBezTo>
                    <a:pt x="7754" y="1435"/>
                    <a:pt x="8032" y="1454"/>
                    <a:pt x="8299" y="1492"/>
                  </a:cubicBezTo>
                  <a:lnTo>
                    <a:pt x="8338" y="1492"/>
                  </a:lnTo>
                  <a:lnTo>
                    <a:pt x="8338" y="1454"/>
                  </a:lnTo>
                  <a:lnTo>
                    <a:pt x="9201" y="216"/>
                  </a:lnTo>
                  <a:lnTo>
                    <a:pt x="11465" y="1129"/>
                  </a:lnTo>
                  <a:lnTo>
                    <a:pt x="11465" y="1129"/>
                  </a:lnTo>
                  <a:cubicBezTo>
                    <a:pt x="11391" y="1607"/>
                    <a:pt x="11316" y="2086"/>
                    <a:pt x="11206" y="2601"/>
                  </a:cubicBezTo>
                  <a:lnTo>
                    <a:pt x="11206" y="2639"/>
                  </a:lnTo>
                  <a:lnTo>
                    <a:pt x="11244" y="2678"/>
                  </a:lnTo>
                  <a:cubicBezTo>
                    <a:pt x="11703" y="2984"/>
                    <a:pt x="12086" y="3404"/>
                    <a:pt x="12430" y="3825"/>
                  </a:cubicBezTo>
                  <a:lnTo>
                    <a:pt x="12468" y="3863"/>
                  </a:lnTo>
                  <a:lnTo>
                    <a:pt x="12506" y="3863"/>
                  </a:lnTo>
                  <a:lnTo>
                    <a:pt x="13944" y="3569"/>
                  </a:lnTo>
                  <a:lnTo>
                    <a:pt x="13944" y="3569"/>
                  </a:lnTo>
                  <a:cubicBezTo>
                    <a:pt x="14272" y="4300"/>
                    <a:pt x="14600" y="5064"/>
                    <a:pt x="14929" y="5795"/>
                  </a:cubicBezTo>
                  <a:lnTo>
                    <a:pt x="14929" y="5795"/>
                  </a:lnTo>
                  <a:lnTo>
                    <a:pt x="13730" y="6694"/>
                  </a:lnTo>
                  <a:lnTo>
                    <a:pt x="13692" y="6732"/>
                  </a:lnTo>
                  <a:lnTo>
                    <a:pt x="13692" y="6770"/>
                  </a:lnTo>
                  <a:cubicBezTo>
                    <a:pt x="13769" y="7306"/>
                    <a:pt x="13769" y="7879"/>
                    <a:pt x="13692" y="8415"/>
                  </a:cubicBezTo>
                  <a:lnTo>
                    <a:pt x="13692" y="8453"/>
                  </a:lnTo>
                  <a:lnTo>
                    <a:pt x="13730" y="8491"/>
                  </a:lnTo>
                  <a:lnTo>
                    <a:pt x="14938" y="9296"/>
                  </a:lnTo>
                  <a:lnTo>
                    <a:pt x="14031" y="11582"/>
                  </a:lnTo>
                  <a:lnTo>
                    <a:pt x="14031" y="11582"/>
                  </a:lnTo>
                  <a:lnTo>
                    <a:pt x="12583" y="11360"/>
                  </a:lnTo>
                  <a:lnTo>
                    <a:pt x="12506" y="11360"/>
                  </a:lnTo>
                  <a:lnTo>
                    <a:pt x="12506" y="11398"/>
                  </a:lnTo>
                  <a:cubicBezTo>
                    <a:pt x="12162" y="11819"/>
                    <a:pt x="11780" y="12239"/>
                    <a:pt x="11359" y="12583"/>
                  </a:cubicBezTo>
                  <a:lnTo>
                    <a:pt x="11321" y="12622"/>
                  </a:lnTo>
                  <a:lnTo>
                    <a:pt x="11321" y="12660"/>
                  </a:lnTo>
                  <a:cubicBezTo>
                    <a:pt x="11394" y="13137"/>
                    <a:pt x="11503" y="13650"/>
                    <a:pt x="11579" y="14096"/>
                  </a:cubicBezTo>
                  <a:lnTo>
                    <a:pt x="11579" y="14096"/>
                  </a:lnTo>
                  <a:lnTo>
                    <a:pt x="9352" y="15082"/>
                  </a:lnTo>
                  <a:lnTo>
                    <a:pt x="9352" y="15082"/>
                  </a:lnTo>
                  <a:lnTo>
                    <a:pt x="8491" y="13846"/>
                  </a:lnTo>
                  <a:lnTo>
                    <a:pt x="8452" y="13807"/>
                  </a:lnTo>
                  <a:lnTo>
                    <a:pt x="8414" y="13807"/>
                  </a:lnTo>
                  <a:cubicBezTo>
                    <a:pt x="8101" y="13852"/>
                    <a:pt x="7774" y="13871"/>
                    <a:pt x="7449" y="13871"/>
                  </a:cubicBezTo>
                  <a:cubicBezTo>
                    <a:pt x="7220" y="13871"/>
                    <a:pt x="6991" y="13861"/>
                    <a:pt x="6770" y="13846"/>
                  </a:cubicBezTo>
                  <a:lnTo>
                    <a:pt x="6731" y="13846"/>
                  </a:lnTo>
                  <a:lnTo>
                    <a:pt x="6693" y="13884"/>
                  </a:lnTo>
                  <a:lnTo>
                    <a:pt x="5851" y="15092"/>
                  </a:lnTo>
                  <a:lnTo>
                    <a:pt x="3566" y="14171"/>
                  </a:lnTo>
                  <a:lnTo>
                    <a:pt x="3566" y="14171"/>
                  </a:lnTo>
                  <a:cubicBezTo>
                    <a:pt x="3639" y="13690"/>
                    <a:pt x="3713" y="13178"/>
                    <a:pt x="3786" y="12736"/>
                  </a:cubicBezTo>
                  <a:lnTo>
                    <a:pt x="3786" y="12660"/>
                  </a:lnTo>
                  <a:lnTo>
                    <a:pt x="3748" y="12660"/>
                  </a:lnTo>
                  <a:cubicBezTo>
                    <a:pt x="3327" y="12316"/>
                    <a:pt x="2907" y="11933"/>
                    <a:pt x="2601" y="11513"/>
                  </a:cubicBezTo>
                  <a:lnTo>
                    <a:pt x="2563" y="11474"/>
                  </a:lnTo>
                  <a:lnTo>
                    <a:pt x="2524" y="11474"/>
                  </a:lnTo>
                  <a:lnTo>
                    <a:pt x="1050" y="11732"/>
                  </a:lnTo>
                  <a:lnTo>
                    <a:pt x="1050" y="11732"/>
                  </a:lnTo>
                  <a:lnTo>
                    <a:pt x="101" y="9505"/>
                  </a:lnTo>
                  <a:lnTo>
                    <a:pt x="1300" y="8606"/>
                  </a:lnTo>
                  <a:lnTo>
                    <a:pt x="1339" y="8606"/>
                  </a:lnTo>
                  <a:lnTo>
                    <a:pt x="1339" y="8568"/>
                  </a:lnTo>
                  <a:cubicBezTo>
                    <a:pt x="1262" y="8032"/>
                    <a:pt x="1224" y="7459"/>
                    <a:pt x="1300" y="6923"/>
                  </a:cubicBezTo>
                  <a:lnTo>
                    <a:pt x="1300" y="6885"/>
                  </a:lnTo>
                  <a:lnTo>
                    <a:pt x="1300" y="6847"/>
                  </a:lnTo>
                  <a:cubicBezTo>
                    <a:pt x="1299" y="6858"/>
                    <a:pt x="1297" y="6870"/>
                    <a:pt x="1296" y="6881"/>
                  </a:cubicBezTo>
                  <a:lnTo>
                    <a:pt x="1296" y="6881"/>
                  </a:lnTo>
                  <a:lnTo>
                    <a:pt x="61" y="6021"/>
                  </a:lnTo>
                  <a:lnTo>
                    <a:pt x="61" y="6021"/>
                  </a:lnTo>
                  <a:cubicBezTo>
                    <a:pt x="58" y="6031"/>
                    <a:pt x="54" y="6041"/>
                    <a:pt x="50" y="6051"/>
                  </a:cubicBezTo>
                  <a:lnTo>
                    <a:pt x="50" y="6051"/>
                  </a:lnTo>
                  <a:lnTo>
                    <a:pt x="38" y="6043"/>
                  </a:lnTo>
                  <a:lnTo>
                    <a:pt x="38" y="6082"/>
                  </a:lnTo>
                  <a:cubicBezTo>
                    <a:pt x="42" y="6071"/>
                    <a:pt x="46" y="6061"/>
                    <a:pt x="50" y="6051"/>
                  </a:cubicBezTo>
                  <a:lnTo>
                    <a:pt x="50" y="6051"/>
                  </a:lnTo>
                  <a:lnTo>
                    <a:pt x="1296" y="6882"/>
                  </a:lnTo>
                  <a:lnTo>
                    <a:pt x="1296" y="6882"/>
                  </a:lnTo>
                  <a:cubicBezTo>
                    <a:pt x="1296" y="6882"/>
                    <a:pt x="1296" y="6881"/>
                    <a:pt x="1296" y="6881"/>
                  </a:cubicBezTo>
                  <a:lnTo>
                    <a:pt x="1296" y="6881"/>
                  </a:lnTo>
                  <a:lnTo>
                    <a:pt x="1300" y="6885"/>
                  </a:lnTo>
                  <a:lnTo>
                    <a:pt x="1296" y="6882"/>
                  </a:lnTo>
                  <a:lnTo>
                    <a:pt x="1296" y="6882"/>
                  </a:lnTo>
                  <a:cubicBezTo>
                    <a:pt x="1226" y="7395"/>
                    <a:pt x="1226" y="7943"/>
                    <a:pt x="1296" y="8457"/>
                  </a:cubicBezTo>
                  <a:lnTo>
                    <a:pt x="1296" y="8457"/>
                  </a:lnTo>
                  <a:lnTo>
                    <a:pt x="77" y="9371"/>
                  </a:lnTo>
                  <a:lnTo>
                    <a:pt x="38" y="9409"/>
                  </a:lnTo>
                  <a:lnTo>
                    <a:pt x="38" y="9447"/>
                  </a:lnTo>
                  <a:cubicBezTo>
                    <a:pt x="339" y="10162"/>
                    <a:pt x="677" y="10913"/>
                    <a:pt x="1015" y="11738"/>
                  </a:cubicBezTo>
                  <a:lnTo>
                    <a:pt x="1015" y="11738"/>
                  </a:lnTo>
                  <a:lnTo>
                    <a:pt x="994" y="11742"/>
                  </a:lnTo>
                  <a:lnTo>
                    <a:pt x="1023" y="11756"/>
                  </a:lnTo>
                  <a:lnTo>
                    <a:pt x="1023" y="11756"/>
                  </a:lnTo>
                  <a:cubicBezTo>
                    <a:pt x="1026" y="11764"/>
                    <a:pt x="1029" y="11772"/>
                    <a:pt x="1033" y="11780"/>
                  </a:cubicBezTo>
                  <a:lnTo>
                    <a:pt x="1033" y="11819"/>
                  </a:lnTo>
                  <a:lnTo>
                    <a:pt x="1071" y="11819"/>
                  </a:lnTo>
                  <a:lnTo>
                    <a:pt x="2534" y="11563"/>
                  </a:lnTo>
                  <a:lnTo>
                    <a:pt x="2534" y="11563"/>
                  </a:lnTo>
                  <a:cubicBezTo>
                    <a:pt x="2865" y="11965"/>
                    <a:pt x="3266" y="12368"/>
                    <a:pt x="3703" y="12702"/>
                  </a:cubicBezTo>
                  <a:lnTo>
                    <a:pt x="3703" y="12702"/>
                  </a:lnTo>
                  <a:cubicBezTo>
                    <a:pt x="3629" y="13152"/>
                    <a:pt x="3555" y="13671"/>
                    <a:pt x="3480" y="14190"/>
                  </a:cubicBezTo>
                  <a:lnTo>
                    <a:pt x="3480" y="14228"/>
                  </a:lnTo>
                  <a:lnTo>
                    <a:pt x="3519" y="14228"/>
                  </a:lnTo>
                  <a:lnTo>
                    <a:pt x="5890" y="15184"/>
                  </a:lnTo>
                  <a:lnTo>
                    <a:pt x="5928" y="15222"/>
                  </a:lnTo>
                  <a:lnTo>
                    <a:pt x="5966" y="15146"/>
                  </a:lnTo>
                  <a:lnTo>
                    <a:pt x="6815" y="13928"/>
                  </a:lnTo>
                  <a:lnTo>
                    <a:pt x="6815" y="13928"/>
                  </a:lnTo>
                  <a:cubicBezTo>
                    <a:pt x="7057" y="13959"/>
                    <a:pt x="7292" y="13975"/>
                    <a:pt x="7527" y="13975"/>
                  </a:cubicBezTo>
                  <a:cubicBezTo>
                    <a:pt x="7811" y="13975"/>
                    <a:pt x="8094" y="13951"/>
                    <a:pt x="8386" y="13897"/>
                  </a:cubicBezTo>
                  <a:lnTo>
                    <a:pt x="8386" y="13897"/>
                  </a:lnTo>
                  <a:lnTo>
                    <a:pt x="9294" y="15108"/>
                  </a:lnTo>
                  <a:lnTo>
                    <a:pt x="9332" y="15184"/>
                  </a:lnTo>
                  <a:lnTo>
                    <a:pt x="9370" y="15146"/>
                  </a:lnTo>
                  <a:lnTo>
                    <a:pt x="11742" y="14152"/>
                  </a:lnTo>
                  <a:lnTo>
                    <a:pt x="11780" y="14113"/>
                  </a:lnTo>
                  <a:lnTo>
                    <a:pt x="11780" y="14037"/>
                  </a:lnTo>
                  <a:cubicBezTo>
                    <a:pt x="11705" y="13590"/>
                    <a:pt x="11595" y="13071"/>
                    <a:pt x="11518" y="12585"/>
                  </a:cubicBezTo>
                  <a:lnTo>
                    <a:pt x="11518" y="12585"/>
                  </a:lnTo>
                  <a:cubicBezTo>
                    <a:pt x="11910" y="12259"/>
                    <a:pt x="12300" y="11868"/>
                    <a:pt x="12626" y="11443"/>
                  </a:cubicBezTo>
                  <a:lnTo>
                    <a:pt x="12626" y="11443"/>
                  </a:lnTo>
                  <a:lnTo>
                    <a:pt x="14002" y="11654"/>
                  </a:lnTo>
                  <a:lnTo>
                    <a:pt x="14002" y="11654"/>
                  </a:lnTo>
                  <a:lnTo>
                    <a:pt x="13998" y="11666"/>
                  </a:lnTo>
                  <a:lnTo>
                    <a:pt x="14008" y="11655"/>
                  </a:lnTo>
                  <a:lnTo>
                    <a:pt x="14008" y="11655"/>
                  </a:lnTo>
                  <a:lnTo>
                    <a:pt x="14075" y="11666"/>
                  </a:lnTo>
                  <a:lnTo>
                    <a:pt x="14151" y="11666"/>
                  </a:lnTo>
                  <a:lnTo>
                    <a:pt x="14189" y="11627"/>
                  </a:lnTo>
                  <a:cubicBezTo>
                    <a:pt x="14495" y="10786"/>
                    <a:pt x="14801" y="10021"/>
                    <a:pt x="15145" y="9218"/>
                  </a:cubicBezTo>
                  <a:lnTo>
                    <a:pt x="15145" y="9180"/>
                  </a:lnTo>
                  <a:lnTo>
                    <a:pt x="15069" y="9141"/>
                  </a:lnTo>
                  <a:lnTo>
                    <a:pt x="13848" y="8290"/>
                  </a:lnTo>
                  <a:lnTo>
                    <a:pt x="13848" y="8290"/>
                  </a:lnTo>
                  <a:cubicBezTo>
                    <a:pt x="13882" y="7748"/>
                    <a:pt x="13881" y="7207"/>
                    <a:pt x="13813" y="6700"/>
                  </a:cubicBezTo>
                  <a:lnTo>
                    <a:pt x="13813" y="6700"/>
                  </a:lnTo>
                  <a:lnTo>
                    <a:pt x="15031" y="5814"/>
                  </a:lnTo>
                  <a:lnTo>
                    <a:pt x="15069" y="5776"/>
                  </a:lnTo>
                  <a:lnTo>
                    <a:pt x="15069" y="5737"/>
                  </a:lnTo>
                  <a:cubicBezTo>
                    <a:pt x="14687" y="4934"/>
                    <a:pt x="14381" y="4131"/>
                    <a:pt x="14036" y="3366"/>
                  </a:cubicBezTo>
                  <a:lnTo>
                    <a:pt x="13998" y="3328"/>
                  </a:lnTo>
                  <a:lnTo>
                    <a:pt x="13960" y="3328"/>
                  </a:lnTo>
                  <a:lnTo>
                    <a:pt x="12496" y="3621"/>
                  </a:lnTo>
                  <a:lnTo>
                    <a:pt x="12496" y="3621"/>
                  </a:lnTo>
                  <a:cubicBezTo>
                    <a:pt x="12156" y="3208"/>
                    <a:pt x="11744" y="2796"/>
                    <a:pt x="11331" y="2457"/>
                  </a:cubicBezTo>
                  <a:lnTo>
                    <a:pt x="11331" y="2457"/>
                  </a:lnTo>
                  <a:cubicBezTo>
                    <a:pt x="11404" y="1979"/>
                    <a:pt x="11477" y="1470"/>
                    <a:pt x="11550" y="995"/>
                  </a:cubicBezTo>
                  <a:lnTo>
                    <a:pt x="11550" y="957"/>
                  </a:lnTo>
                  <a:lnTo>
                    <a:pt x="11474" y="957"/>
                  </a:lnTo>
                  <a:lnTo>
                    <a:pt x="9103" y="1"/>
                  </a:lnTo>
                  <a:close/>
                </a:path>
              </a:pathLst>
            </a:custGeom>
            <a:solidFill>
              <a:srgbClr val="A4C1FF">
                <a:alpha val="86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
            <p:cNvSpPr/>
            <p:nvPr/>
          </p:nvSpPr>
          <p:spPr>
            <a:xfrm>
              <a:off x="8226513" y="2459388"/>
              <a:ext cx="223775" cy="224725"/>
            </a:xfrm>
            <a:custGeom>
              <a:avLst/>
              <a:gdLst/>
              <a:ahLst/>
              <a:cxnLst/>
              <a:rect l="l" t="t" r="r" b="b"/>
              <a:pathLst>
                <a:path w="8951" h="8989" extrusionOk="0">
                  <a:moveTo>
                    <a:pt x="4495" y="2802"/>
                  </a:moveTo>
                  <a:cubicBezTo>
                    <a:pt x="4692" y="2802"/>
                    <a:pt x="4893" y="2836"/>
                    <a:pt x="5087" y="2907"/>
                  </a:cubicBezTo>
                  <a:cubicBezTo>
                    <a:pt x="6464" y="3442"/>
                    <a:pt x="6464" y="5355"/>
                    <a:pt x="5125" y="5928"/>
                  </a:cubicBezTo>
                  <a:cubicBezTo>
                    <a:pt x="4896" y="6033"/>
                    <a:pt x="4666" y="6081"/>
                    <a:pt x="4444" y="6081"/>
                  </a:cubicBezTo>
                  <a:cubicBezTo>
                    <a:pt x="3372" y="6081"/>
                    <a:pt x="2508" y="4966"/>
                    <a:pt x="2984" y="3825"/>
                  </a:cubicBezTo>
                  <a:cubicBezTo>
                    <a:pt x="3219" y="3178"/>
                    <a:pt x="3839" y="2802"/>
                    <a:pt x="4495" y="2802"/>
                  </a:cubicBezTo>
                  <a:close/>
                  <a:moveTo>
                    <a:pt x="5431" y="0"/>
                  </a:moveTo>
                  <a:lnTo>
                    <a:pt x="4896" y="765"/>
                  </a:lnTo>
                  <a:cubicBezTo>
                    <a:pt x="4743" y="746"/>
                    <a:pt x="4580" y="737"/>
                    <a:pt x="4413" y="737"/>
                  </a:cubicBezTo>
                  <a:cubicBezTo>
                    <a:pt x="4246" y="737"/>
                    <a:pt x="4074" y="746"/>
                    <a:pt x="3902" y="765"/>
                  </a:cubicBezTo>
                  <a:lnTo>
                    <a:pt x="3366" y="39"/>
                  </a:lnTo>
                  <a:lnTo>
                    <a:pt x="1951" y="650"/>
                  </a:lnTo>
                  <a:lnTo>
                    <a:pt x="2142" y="1530"/>
                  </a:lnTo>
                  <a:cubicBezTo>
                    <a:pt x="1875" y="1760"/>
                    <a:pt x="1645" y="1989"/>
                    <a:pt x="1454" y="2257"/>
                  </a:cubicBezTo>
                  <a:lnTo>
                    <a:pt x="574" y="2104"/>
                  </a:lnTo>
                  <a:lnTo>
                    <a:pt x="0" y="3519"/>
                  </a:lnTo>
                  <a:lnTo>
                    <a:pt x="765" y="4054"/>
                  </a:lnTo>
                  <a:cubicBezTo>
                    <a:pt x="689" y="4399"/>
                    <a:pt x="689" y="4705"/>
                    <a:pt x="765" y="5049"/>
                  </a:cubicBezTo>
                  <a:lnTo>
                    <a:pt x="0" y="5584"/>
                  </a:lnTo>
                  <a:lnTo>
                    <a:pt x="612" y="6999"/>
                  </a:lnTo>
                  <a:lnTo>
                    <a:pt x="1530" y="6808"/>
                  </a:lnTo>
                  <a:cubicBezTo>
                    <a:pt x="1722" y="7076"/>
                    <a:pt x="1951" y="7305"/>
                    <a:pt x="2219" y="7535"/>
                  </a:cubicBezTo>
                  <a:lnTo>
                    <a:pt x="2104" y="8414"/>
                  </a:lnTo>
                  <a:lnTo>
                    <a:pt x="3519" y="8988"/>
                  </a:lnTo>
                  <a:lnTo>
                    <a:pt x="4016" y="8261"/>
                  </a:lnTo>
                  <a:cubicBezTo>
                    <a:pt x="4188" y="8281"/>
                    <a:pt x="4351" y="8290"/>
                    <a:pt x="4514" y="8290"/>
                  </a:cubicBezTo>
                  <a:cubicBezTo>
                    <a:pt x="4676" y="8290"/>
                    <a:pt x="4839" y="8281"/>
                    <a:pt x="5011" y="8261"/>
                  </a:cubicBezTo>
                  <a:lnTo>
                    <a:pt x="5546" y="8988"/>
                  </a:lnTo>
                  <a:lnTo>
                    <a:pt x="6961" y="8376"/>
                  </a:lnTo>
                  <a:lnTo>
                    <a:pt x="6770" y="7497"/>
                  </a:lnTo>
                  <a:cubicBezTo>
                    <a:pt x="7038" y="7267"/>
                    <a:pt x="7267" y="7038"/>
                    <a:pt x="7497" y="6770"/>
                  </a:cubicBezTo>
                  <a:lnTo>
                    <a:pt x="8376" y="6923"/>
                  </a:lnTo>
                  <a:lnTo>
                    <a:pt x="8950" y="5469"/>
                  </a:lnTo>
                  <a:lnTo>
                    <a:pt x="8185" y="4972"/>
                  </a:lnTo>
                  <a:cubicBezTo>
                    <a:pt x="8223" y="4628"/>
                    <a:pt x="8223" y="4284"/>
                    <a:pt x="8185" y="3978"/>
                  </a:cubicBezTo>
                  <a:lnTo>
                    <a:pt x="8950" y="3404"/>
                  </a:lnTo>
                  <a:lnTo>
                    <a:pt x="8338" y="2027"/>
                  </a:lnTo>
                  <a:lnTo>
                    <a:pt x="7420" y="2180"/>
                  </a:lnTo>
                  <a:cubicBezTo>
                    <a:pt x="7229" y="1913"/>
                    <a:pt x="6999" y="1683"/>
                    <a:pt x="6732" y="1492"/>
                  </a:cubicBezTo>
                  <a:lnTo>
                    <a:pt x="6847" y="574"/>
                  </a:lnTo>
                  <a:lnTo>
                    <a:pt x="5431" y="0"/>
                  </a:ln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lists">
  <p:cSld name="CUSTOM_13_1">
    <p:spTree>
      <p:nvGrpSpPr>
        <p:cNvPr id="1" name="Shape 231"/>
        <p:cNvGrpSpPr/>
        <p:nvPr/>
      </p:nvGrpSpPr>
      <p:grpSpPr>
        <a:xfrm>
          <a:off x="0" y="0"/>
          <a:ext cx="0" cy="0"/>
          <a:chOff x="0" y="0"/>
          <a:chExt cx="0" cy="0"/>
        </a:xfrm>
      </p:grpSpPr>
      <p:sp>
        <p:nvSpPr>
          <p:cNvPr id="232" name="Google Shape;232;p18"/>
          <p:cNvSpPr txBox="1">
            <a:spLocks noGrp="1"/>
          </p:cNvSpPr>
          <p:nvPr>
            <p:ph type="body" idx="1"/>
          </p:nvPr>
        </p:nvSpPr>
        <p:spPr>
          <a:xfrm>
            <a:off x="720000" y="1357150"/>
            <a:ext cx="37848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Font typeface="Nunito Light"/>
              <a:buChar char="●"/>
              <a:defRPr sz="14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33" name="Google Shape;233;p18"/>
          <p:cNvSpPr txBox="1">
            <a:spLocks noGrp="1"/>
          </p:cNvSpPr>
          <p:nvPr>
            <p:ph type="body" idx="2"/>
          </p:nvPr>
        </p:nvSpPr>
        <p:spPr>
          <a:xfrm>
            <a:off x="4639200" y="1357150"/>
            <a:ext cx="37848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Font typeface="Nunito Light"/>
              <a:buChar char="●"/>
              <a:defRPr sz="14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34" name="Google Shape;234;p18"/>
          <p:cNvSpPr txBox="1">
            <a:spLocks noGrp="1"/>
          </p:cNvSpPr>
          <p:nvPr>
            <p:ph type="title"/>
          </p:nvPr>
        </p:nvSpPr>
        <p:spPr>
          <a:xfrm>
            <a:off x="4336000" y="294993"/>
            <a:ext cx="4177800" cy="650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a:lvl1pPr>
            <a:lvl2pPr lvl="1" algn="r" rtl="0">
              <a:spcBef>
                <a:spcPts val="0"/>
              </a:spcBef>
              <a:spcAft>
                <a:spcPts val="0"/>
              </a:spcAft>
              <a:buNone/>
              <a:defRPr sz="3600"/>
            </a:lvl2pPr>
            <a:lvl3pPr lvl="2" algn="r" rtl="0">
              <a:spcBef>
                <a:spcPts val="0"/>
              </a:spcBef>
              <a:spcAft>
                <a:spcPts val="0"/>
              </a:spcAft>
              <a:buNone/>
              <a:defRPr sz="3600"/>
            </a:lvl3pPr>
            <a:lvl4pPr lvl="3" algn="r" rtl="0">
              <a:spcBef>
                <a:spcPts val="0"/>
              </a:spcBef>
              <a:spcAft>
                <a:spcPts val="0"/>
              </a:spcAft>
              <a:buNone/>
              <a:defRPr sz="3600"/>
            </a:lvl4pPr>
            <a:lvl5pPr lvl="4" algn="r" rtl="0">
              <a:spcBef>
                <a:spcPts val="0"/>
              </a:spcBef>
              <a:spcAft>
                <a:spcPts val="0"/>
              </a:spcAft>
              <a:buNone/>
              <a:defRPr sz="3600"/>
            </a:lvl5pPr>
            <a:lvl6pPr lvl="5" algn="r" rtl="0">
              <a:spcBef>
                <a:spcPts val="0"/>
              </a:spcBef>
              <a:spcAft>
                <a:spcPts val="0"/>
              </a:spcAft>
              <a:buNone/>
              <a:defRPr sz="3600"/>
            </a:lvl6pPr>
            <a:lvl7pPr lvl="6" algn="r" rtl="0">
              <a:spcBef>
                <a:spcPts val="0"/>
              </a:spcBef>
              <a:spcAft>
                <a:spcPts val="0"/>
              </a:spcAft>
              <a:buNone/>
              <a:defRPr sz="3600"/>
            </a:lvl7pPr>
            <a:lvl8pPr lvl="7" algn="r" rtl="0">
              <a:spcBef>
                <a:spcPts val="0"/>
              </a:spcBef>
              <a:spcAft>
                <a:spcPts val="0"/>
              </a:spcAft>
              <a:buNone/>
              <a:defRPr sz="3600"/>
            </a:lvl8pPr>
            <a:lvl9pPr lvl="8" algn="r" rtl="0">
              <a:spcBef>
                <a:spcPts val="0"/>
              </a:spcBef>
              <a:spcAft>
                <a:spcPts val="0"/>
              </a:spcAft>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68"/>
        <p:cNvGrpSpPr/>
        <p:nvPr/>
      </p:nvGrpSpPr>
      <p:grpSpPr>
        <a:xfrm>
          <a:off x="0" y="0"/>
          <a:ext cx="0" cy="0"/>
          <a:chOff x="0" y="0"/>
          <a:chExt cx="0" cy="0"/>
        </a:xfrm>
      </p:grpSpPr>
      <p:grpSp>
        <p:nvGrpSpPr>
          <p:cNvPr id="169" name="Google Shape;169;p14"/>
          <p:cNvGrpSpPr/>
          <p:nvPr/>
        </p:nvGrpSpPr>
        <p:grpSpPr>
          <a:xfrm>
            <a:off x="587025" y="1333764"/>
            <a:ext cx="7900756" cy="3269643"/>
            <a:chOff x="587025" y="1333764"/>
            <a:chExt cx="7900756" cy="3269643"/>
          </a:xfrm>
        </p:grpSpPr>
        <p:sp>
          <p:nvSpPr>
            <p:cNvPr id="170" name="Google Shape;170;p14"/>
            <p:cNvSpPr/>
            <p:nvPr/>
          </p:nvSpPr>
          <p:spPr>
            <a:xfrm>
              <a:off x="3366900" y="1415008"/>
              <a:ext cx="2257800" cy="3188400"/>
            </a:xfrm>
            <a:prstGeom prst="rect">
              <a:avLst/>
            </a:prstGeom>
            <a:solidFill>
              <a:srgbClr val="A4C1FF">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6146775" y="1415008"/>
              <a:ext cx="2257800" cy="3188400"/>
            </a:xfrm>
            <a:prstGeom prst="rect">
              <a:avLst/>
            </a:prstGeom>
            <a:solidFill>
              <a:srgbClr val="A4C1FF">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587025" y="1415008"/>
              <a:ext cx="2257800" cy="3188400"/>
            </a:xfrm>
            <a:prstGeom prst="rect">
              <a:avLst/>
            </a:prstGeom>
            <a:solidFill>
              <a:srgbClr val="A4C1FF">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663225" y="1340550"/>
              <a:ext cx="2257800" cy="3188400"/>
            </a:xfrm>
            <a:prstGeom prst="rect">
              <a:avLst/>
            </a:pr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3443100" y="1340550"/>
              <a:ext cx="2257800" cy="3188400"/>
            </a:xfrm>
            <a:prstGeom prst="rect">
              <a:avLst/>
            </a:pr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6222975" y="1333764"/>
              <a:ext cx="2257800" cy="3188400"/>
            </a:xfrm>
            <a:prstGeom prst="rect">
              <a:avLst/>
            </a:pr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14"/>
            <p:cNvCxnSpPr/>
            <p:nvPr/>
          </p:nvCxnSpPr>
          <p:spPr>
            <a:xfrm>
              <a:off x="663225" y="1948307"/>
              <a:ext cx="2257800" cy="0"/>
            </a:xfrm>
            <a:prstGeom prst="straightConnector1">
              <a:avLst/>
            </a:prstGeom>
            <a:noFill/>
            <a:ln w="9525" cap="flat" cmpd="sng">
              <a:solidFill>
                <a:schemeClr val="accent1"/>
              </a:solidFill>
              <a:prstDash val="solid"/>
              <a:round/>
              <a:headEnd type="none" w="med" len="med"/>
              <a:tailEnd type="none" w="med" len="med"/>
            </a:ln>
          </p:spPr>
        </p:cxnSp>
        <p:cxnSp>
          <p:nvCxnSpPr>
            <p:cNvPr id="177" name="Google Shape;177;p14"/>
            <p:cNvCxnSpPr/>
            <p:nvPr/>
          </p:nvCxnSpPr>
          <p:spPr>
            <a:xfrm>
              <a:off x="663225" y="3507108"/>
              <a:ext cx="2257800" cy="0"/>
            </a:xfrm>
            <a:prstGeom prst="straightConnector1">
              <a:avLst/>
            </a:prstGeom>
            <a:noFill/>
            <a:ln w="9525" cap="flat" cmpd="sng">
              <a:solidFill>
                <a:schemeClr val="accent1"/>
              </a:solidFill>
              <a:prstDash val="solid"/>
              <a:round/>
              <a:headEnd type="none" w="med" len="med"/>
              <a:tailEnd type="none" w="med" len="med"/>
            </a:ln>
          </p:spPr>
        </p:cxnSp>
        <p:cxnSp>
          <p:nvCxnSpPr>
            <p:cNvPr id="178" name="Google Shape;178;p14"/>
            <p:cNvCxnSpPr/>
            <p:nvPr/>
          </p:nvCxnSpPr>
          <p:spPr>
            <a:xfrm>
              <a:off x="3443100" y="1948307"/>
              <a:ext cx="2257800" cy="0"/>
            </a:xfrm>
            <a:prstGeom prst="straightConnector1">
              <a:avLst/>
            </a:prstGeom>
            <a:noFill/>
            <a:ln w="9525" cap="flat" cmpd="sng">
              <a:solidFill>
                <a:schemeClr val="accent1"/>
              </a:solidFill>
              <a:prstDash val="solid"/>
              <a:round/>
              <a:headEnd type="none" w="med" len="med"/>
              <a:tailEnd type="none" w="med" len="med"/>
            </a:ln>
          </p:spPr>
        </p:cxnSp>
        <p:cxnSp>
          <p:nvCxnSpPr>
            <p:cNvPr id="179" name="Google Shape;179;p14"/>
            <p:cNvCxnSpPr/>
            <p:nvPr/>
          </p:nvCxnSpPr>
          <p:spPr>
            <a:xfrm>
              <a:off x="3443100" y="3507108"/>
              <a:ext cx="2257800" cy="0"/>
            </a:xfrm>
            <a:prstGeom prst="straightConnector1">
              <a:avLst/>
            </a:prstGeom>
            <a:noFill/>
            <a:ln w="9525" cap="flat" cmpd="sng">
              <a:solidFill>
                <a:schemeClr val="accent1"/>
              </a:solidFill>
              <a:prstDash val="solid"/>
              <a:round/>
              <a:headEnd type="none" w="med" len="med"/>
              <a:tailEnd type="none" w="med" len="med"/>
            </a:ln>
          </p:spPr>
        </p:cxnSp>
        <p:cxnSp>
          <p:nvCxnSpPr>
            <p:cNvPr id="180" name="Google Shape;180;p14"/>
            <p:cNvCxnSpPr/>
            <p:nvPr/>
          </p:nvCxnSpPr>
          <p:spPr>
            <a:xfrm>
              <a:off x="6229981" y="1948307"/>
              <a:ext cx="2257800" cy="0"/>
            </a:xfrm>
            <a:prstGeom prst="straightConnector1">
              <a:avLst/>
            </a:prstGeom>
            <a:noFill/>
            <a:ln w="9525" cap="flat" cmpd="sng">
              <a:solidFill>
                <a:schemeClr val="accent1"/>
              </a:solidFill>
              <a:prstDash val="solid"/>
              <a:round/>
              <a:headEnd type="none" w="med" len="med"/>
              <a:tailEnd type="none" w="med" len="med"/>
            </a:ln>
          </p:spPr>
        </p:cxnSp>
        <p:cxnSp>
          <p:nvCxnSpPr>
            <p:cNvPr id="181" name="Google Shape;181;p14"/>
            <p:cNvCxnSpPr/>
            <p:nvPr/>
          </p:nvCxnSpPr>
          <p:spPr>
            <a:xfrm>
              <a:off x="6229981" y="3507108"/>
              <a:ext cx="2257800" cy="0"/>
            </a:xfrm>
            <a:prstGeom prst="straightConnector1">
              <a:avLst/>
            </a:prstGeom>
            <a:noFill/>
            <a:ln w="9525" cap="flat" cmpd="sng">
              <a:solidFill>
                <a:schemeClr val="accent1"/>
              </a:solidFill>
              <a:prstDash val="solid"/>
              <a:round/>
              <a:headEnd type="none" w="med" len="med"/>
              <a:tailEnd type="none" w="med" len="med"/>
            </a:ln>
          </p:spPr>
        </p:cxnSp>
      </p:grpSp>
      <p:sp>
        <p:nvSpPr>
          <p:cNvPr id="182" name="Google Shape;182;p14"/>
          <p:cNvSpPr txBox="1">
            <a:spLocks noGrp="1"/>
          </p:cNvSpPr>
          <p:nvPr>
            <p:ph type="subTitle" idx="1"/>
          </p:nvPr>
        </p:nvSpPr>
        <p:spPr>
          <a:xfrm>
            <a:off x="877800" y="1948307"/>
            <a:ext cx="1817700" cy="81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400">
                <a:solidFill>
                  <a:schemeClr val="lt1"/>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83" name="Google Shape;183;p14"/>
          <p:cNvSpPr txBox="1">
            <a:spLocks noGrp="1"/>
          </p:cNvSpPr>
          <p:nvPr>
            <p:ph type="subTitle" idx="2"/>
          </p:nvPr>
        </p:nvSpPr>
        <p:spPr>
          <a:xfrm>
            <a:off x="3512536" y="1948307"/>
            <a:ext cx="1975800" cy="81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400">
                <a:solidFill>
                  <a:schemeClr val="lt1"/>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84" name="Google Shape;184;p14"/>
          <p:cNvSpPr txBox="1">
            <a:spLocks noGrp="1"/>
          </p:cNvSpPr>
          <p:nvPr>
            <p:ph type="ctrTitle"/>
          </p:nvPr>
        </p:nvSpPr>
        <p:spPr>
          <a:xfrm>
            <a:off x="1349875" y="1639707"/>
            <a:ext cx="13455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600"/>
              <a:buFont typeface="Fira Sans Condensed Medium"/>
              <a:buNone/>
              <a:defRPr sz="2400"/>
            </a:lvl1pPr>
            <a:lvl2pPr lvl="1"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85" name="Google Shape;185;p14"/>
          <p:cNvSpPr txBox="1">
            <a:spLocks noGrp="1"/>
          </p:cNvSpPr>
          <p:nvPr>
            <p:ph type="ctrTitle" idx="3"/>
          </p:nvPr>
        </p:nvSpPr>
        <p:spPr>
          <a:xfrm>
            <a:off x="4217536" y="1639707"/>
            <a:ext cx="12708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600"/>
              <a:buFont typeface="Fira Sans Condensed Medium"/>
              <a:buNone/>
              <a:defRPr sz="2400"/>
            </a:lvl1pPr>
            <a:lvl2pPr lvl="1"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86" name="Google Shape;186;p14"/>
          <p:cNvSpPr txBox="1">
            <a:spLocks noGrp="1"/>
          </p:cNvSpPr>
          <p:nvPr>
            <p:ph type="subTitle" idx="4"/>
          </p:nvPr>
        </p:nvSpPr>
        <p:spPr>
          <a:xfrm>
            <a:off x="6367358" y="1948307"/>
            <a:ext cx="1925700" cy="81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400">
                <a:solidFill>
                  <a:schemeClr val="lt1"/>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87" name="Google Shape;187;p14"/>
          <p:cNvSpPr txBox="1">
            <a:spLocks noGrp="1"/>
          </p:cNvSpPr>
          <p:nvPr>
            <p:ph type="ctrTitle" idx="5"/>
          </p:nvPr>
        </p:nvSpPr>
        <p:spPr>
          <a:xfrm>
            <a:off x="6889483" y="1639707"/>
            <a:ext cx="14037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600"/>
              <a:buFont typeface="Fira Sans Condensed Medium"/>
              <a:buNone/>
              <a:defRPr sz="2400"/>
            </a:lvl1pPr>
            <a:lvl2pPr lvl="1"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88" name="Google Shape;188;p14"/>
          <p:cNvSpPr txBox="1">
            <a:spLocks noGrp="1"/>
          </p:cNvSpPr>
          <p:nvPr>
            <p:ph type="subTitle" idx="6"/>
          </p:nvPr>
        </p:nvSpPr>
        <p:spPr>
          <a:xfrm>
            <a:off x="877500" y="3509275"/>
            <a:ext cx="1818000" cy="9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400">
                <a:solidFill>
                  <a:schemeClr val="lt1"/>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89" name="Google Shape;189;p14"/>
          <p:cNvSpPr txBox="1">
            <a:spLocks noGrp="1"/>
          </p:cNvSpPr>
          <p:nvPr>
            <p:ph type="subTitle" idx="7"/>
          </p:nvPr>
        </p:nvSpPr>
        <p:spPr>
          <a:xfrm>
            <a:off x="3512536" y="3519167"/>
            <a:ext cx="1975800" cy="9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400">
                <a:solidFill>
                  <a:schemeClr val="lt1"/>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90" name="Google Shape;190;p14"/>
          <p:cNvSpPr txBox="1">
            <a:spLocks noGrp="1"/>
          </p:cNvSpPr>
          <p:nvPr>
            <p:ph type="ctrTitle" idx="8"/>
          </p:nvPr>
        </p:nvSpPr>
        <p:spPr>
          <a:xfrm>
            <a:off x="1349875" y="3194621"/>
            <a:ext cx="13455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600"/>
              <a:buFont typeface="Fira Sans Condensed Medium"/>
              <a:buNone/>
              <a:defRPr sz="2400"/>
            </a:lvl1pPr>
            <a:lvl2pPr lvl="1"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91" name="Google Shape;191;p14"/>
          <p:cNvSpPr txBox="1">
            <a:spLocks noGrp="1"/>
          </p:cNvSpPr>
          <p:nvPr>
            <p:ph type="ctrTitle" idx="9"/>
          </p:nvPr>
        </p:nvSpPr>
        <p:spPr>
          <a:xfrm>
            <a:off x="4217536" y="3194621"/>
            <a:ext cx="12708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600"/>
              <a:buFont typeface="Fira Sans Condensed Medium"/>
              <a:buNone/>
              <a:defRPr sz="2400"/>
            </a:lvl1pPr>
            <a:lvl2pPr lvl="1"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92" name="Google Shape;192;p14"/>
          <p:cNvSpPr txBox="1">
            <a:spLocks noGrp="1"/>
          </p:cNvSpPr>
          <p:nvPr>
            <p:ph type="subTitle" idx="13"/>
          </p:nvPr>
        </p:nvSpPr>
        <p:spPr>
          <a:xfrm>
            <a:off x="6367358" y="3519167"/>
            <a:ext cx="1925700" cy="9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400">
                <a:solidFill>
                  <a:schemeClr val="lt1"/>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93" name="Google Shape;193;p14"/>
          <p:cNvSpPr txBox="1">
            <a:spLocks noGrp="1"/>
          </p:cNvSpPr>
          <p:nvPr>
            <p:ph type="ctrTitle" idx="14"/>
          </p:nvPr>
        </p:nvSpPr>
        <p:spPr>
          <a:xfrm>
            <a:off x="6889483" y="3194621"/>
            <a:ext cx="14037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600"/>
              <a:buFont typeface="Fira Sans Condensed Medium"/>
              <a:buNone/>
              <a:defRPr sz="2400"/>
            </a:lvl1pPr>
            <a:lvl2pPr lvl="1"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94" name="Google Shape;194;p14"/>
          <p:cNvSpPr txBox="1">
            <a:spLocks noGrp="1"/>
          </p:cNvSpPr>
          <p:nvPr>
            <p:ph type="title" idx="15"/>
          </p:nvPr>
        </p:nvSpPr>
        <p:spPr>
          <a:xfrm>
            <a:off x="4336000" y="294993"/>
            <a:ext cx="4177800" cy="650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a:lvl1pPr>
            <a:lvl2pPr lvl="1" algn="r" rtl="0">
              <a:spcBef>
                <a:spcPts val="0"/>
              </a:spcBef>
              <a:spcAft>
                <a:spcPts val="0"/>
              </a:spcAft>
              <a:buNone/>
              <a:defRPr sz="3600"/>
            </a:lvl2pPr>
            <a:lvl3pPr lvl="2" algn="r" rtl="0">
              <a:spcBef>
                <a:spcPts val="0"/>
              </a:spcBef>
              <a:spcAft>
                <a:spcPts val="0"/>
              </a:spcAft>
              <a:buNone/>
              <a:defRPr sz="3600"/>
            </a:lvl3pPr>
            <a:lvl4pPr lvl="3" algn="r" rtl="0">
              <a:spcBef>
                <a:spcPts val="0"/>
              </a:spcBef>
              <a:spcAft>
                <a:spcPts val="0"/>
              </a:spcAft>
              <a:buNone/>
              <a:defRPr sz="3600"/>
            </a:lvl4pPr>
            <a:lvl5pPr lvl="4" algn="r" rtl="0">
              <a:spcBef>
                <a:spcPts val="0"/>
              </a:spcBef>
              <a:spcAft>
                <a:spcPts val="0"/>
              </a:spcAft>
              <a:buNone/>
              <a:defRPr sz="3600"/>
            </a:lvl5pPr>
            <a:lvl6pPr lvl="5" algn="r" rtl="0">
              <a:spcBef>
                <a:spcPts val="0"/>
              </a:spcBef>
              <a:spcAft>
                <a:spcPts val="0"/>
              </a:spcAft>
              <a:buNone/>
              <a:defRPr sz="3600"/>
            </a:lvl6pPr>
            <a:lvl7pPr lvl="6" algn="r" rtl="0">
              <a:spcBef>
                <a:spcPts val="0"/>
              </a:spcBef>
              <a:spcAft>
                <a:spcPts val="0"/>
              </a:spcAft>
              <a:buNone/>
              <a:defRPr sz="3600"/>
            </a:lvl7pPr>
            <a:lvl8pPr lvl="7" algn="r" rtl="0">
              <a:spcBef>
                <a:spcPts val="0"/>
              </a:spcBef>
              <a:spcAft>
                <a:spcPts val="0"/>
              </a:spcAft>
              <a:buNone/>
              <a:defRPr sz="3600"/>
            </a:lvl8pPr>
            <a:lvl9pPr lvl="8" algn="r" rtl="0">
              <a:spcBef>
                <a:spcPts val="0"/>
              </a:spcBef>
              <a:spcAft>
                <a:spcPts val="0"/>
              </a:spcAft>
              <a:buNone/>
              <a:defRPr sz="3600"/>
            </a:lvl9pPr>
          </a:lstStyle>
          <a:p>
            <a:endParaRPr/>
          </a:p>
        </p:txBody>
      </p:sp>
    </p:spTree>
    <p:extLst>
      <p:ext uri="{BB962C8B-B14F-4D97-AF65-F5344CB8AC3E}">
        <p14:creationId xmlns:p14="http://schemas.microsoft.com/office/powerpoint/2010/main" val="39189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800"/>
              <a:buFont typeface="Teko"/>
              <a:buNone/>
              <a:defRPr sz="4800">
                <a:solidFill>
                  <a:schemeClr val="dk1"/>
                </a:solidFill>
                <a:latin typeface="Teko"/>
                <a:ea typeface="Teko"/>
                <a:cs typeface="Teko"/>
                <a:sym typeface="Teko"/>
              </a:defRPr>
            </a:lvl1pPr>
            <a:lvl2pPr lvl="1">
              <a:spcBef>
                <a:spcPts val="0"/>
              </a:spcBef>
              <a:spcAft>
                <a:spcPts val="0"/>
              </a:spcAft>
              <a:buClr>
                <a:schemeClr val="dk1"/>
              </a:buClr>
              <a:buSzPts val="4800"/>
              <a:buFont typeface="Teko"/>
              <a:buNone/>
              <a:defRPr sz="4800">
                <a:solidFill>
                  <a:schemeClr val="dk1"/>
                </a:solidFill>
                <a:latin typeface="Teko"/>
                <a:ea typeface="Teko"/>
                <a:cs typeface="Teko"/>
                <a:sym typeface="Teko"/>
              </a:defRPr>
            </a:lvl2pPr>
            <a:lvl3pPr lvl="2">
              <a:spcBef>
                <a:spcPts val="0"/>
              </a:spcBef>
              <a:spcAft>
                <a:spcPts val="0"/>
              </a:spcAft>
              <a:buClr>
                <a:schemeClr val="dk1"/>
              </a:buClr>
              <a:buSzPts val="4800"/>
              <a:buFont typeface="Teko"/>
              <a:buNone/>
              <a:defRPr sz="4800">
                <a:solidFill>
                  <a:schemeClr val="dk1"/>
                </a:solidFill>
                <a:latin typeface="Teko"/>
                <a:ea typeface="Teko"/>
                <a:cs typeface="Teko"/>
                <a:sym typeface="Teko"/>
              </a:defRPr>
            </a:lvl3pPr>
            <a:lvl4pPr lvl="3">
              <a:spcBef>
                <a:spcPts val="0"/>
              </a:spcBef>
              <a:spcAft>
                <a:spcPts val="0"/>
              </a:spcAft>
              <a:buClr>
                <a:schemeClr val="dk1"/>
              </a:buClr>
              <a:buSzPts val="4800"/>
              <a:buFont typeface="Teko"/>
              <a:buNone/>
              <a:defRPr sz="4800">
                <a:solidFill>
                  <a:schemeClr val="dk1"/>
                </a:solidFill>
                <a:latin typeface="Teko"/>
                <a:ea typeface="Teko"/>
                <a:cs typeface="Teko"/>
                <a:sym typeface="Teko"/>
              </a:defRPr>
            </a:lvl4pPr>
            <a:lvl5pPr lvl="4">
              <a:spcBef>
                <a:spcPts val="0"/>
              </a:spcBef>
              <a:spcAft>
                <a:spcPts val="0"/>
              </a:spcAft>
              <a:buClr>
                <a:schemeClr val="dk1"/>
              </a:buClr>
              <a:buSzPts val="4800"/>
              <a:buFont typeface="Teko"/>
              <a:buNone/>
              <a:defRPr sz="4800">
                <a:solidFill>
                  <a:schemeClr val="dk1"/>
                </a:solidFill>
                <a:latin typeface="Teko"/>
                <a:ea typeface="Teko"/>
                <a:cs typeface="Teko"/>
                <a:sym typeface="Teko"/>
              </a:defRPr>
            </a:lvl5pPr>
            <a:lvl6pPr lvl="5">
              <a:spcBef>
                <a:spcPts val="0"/>
              </a:spcBef>
              <a:spcAft>
                <a:spcPts val="0"/>
              </a:spcAft>
              <a:buClr>
                <a:schemeClr val="dk1"/>
              </a:buClr>
              <a:buSzPts val="4800"/>
              <a:buFont typeface="Teko"/>
              <a:buNone/>
              <a:defRPr sz="4800">
                <a:solidFill>
                  <a:schemeClr val="dk1"/>
                </a:solidFill>
                <a:latin typeface="Teko"/>
                <a:ea typeface="Teko"/>
                <a:cs typeface="Teko"/>
                <a:sym typeface="Teko"/>
              </a:defRPr>
            </a:lvl6pPr>
            <a:lvl7pPr lvl="6">
              <a:spcBef>
                <a:spcPts val="0"/>
              </a:spcBef>
              <a:spcAft>
                <a:spcPts val="0"/>
              </a:spcAft>
              <a:buClr>
                <a:schemeClr val="dk1"/>
              </a:buClr>
              <a:buSzPts val="4800"/>
              <a:buFont typeface="Teko"/>
              <a:buNone/>
              <a:defRPr sz="4800">
                <a:solidFill>
                  <a:schemeClr val="dk1"/>
                </a:solidFill>
                <a:latin typeface="Teko"/>
                <a:ea typeface="Teko"/>
                <a:cs typeface="Teko"/>
                <a:sym typeface="Teko"/>
              </a:defRPr>
            </a:lvl7pPr>
            <a:lvl8pPr lvl="7">
              <a:spcBef>
                <a:spcPts val="0"/>
              </a:spcBef>
              <a:spcAft>
                <a:spcPts val="0"/>
              </a:spcAft>
              <a:buClr>
                <a:schemeClr val="dk1"/>
              </a:buClr>
              <a:buSzPts val="4800"/>
              <a:buFont typeface="Teko"/>
              <a:buNone/>
              <a:defRPr sz="4800">
                <a:solidFill>
                  <a:schemeClr val="dk1"/>
                </a:solidFill>
                <a:latin typeface="Teko"/>
                <a:ea typeface="Teko"/>
                <a:cs typeface="Teko"/>
                <a:sym typeface="Teko"/>
              </a:defRPr>
            </a:lvl8pPr>
            <a:lvl9pPr lvl="8">
              <a:spcBef>
                <a:spcPts val="0"/>
              </a:spcBef>
              <a:spcAft>
                <a:spcPts val="0"/>
              </a:spcAft>
              <a:buClr>
                <a:schemeClr val="dk1"/>
              </a:buClr>
              <a:buSzPts val="4800"/>
              <a:buFont typeface="Teko"/>
              <a:buNone/>
              <a:defRPr sz="4800">
                <a:solidFill>
                  <a:schemeClr val="dk1"/>
                </a:solidFill>
                <a:latin typeface="Teko"/>
                <a:ea typeface="Teko"/>
                <a:cs typeface="Teko"/>
                <a:sym typeface="Tek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anum Gothic Coding"/>
              <a:buChar char="●"/>
              <a:defRPr sz="1800">
                <a:solidFill>
                  <a:schemeClr val="dk1"/>
                </a:solidFill>
                <a:latin typeface="Nanum Gothic Coding"/>
                <a:ea typeface="Nanum Gothic Coding"/>
                <a:cs typeface="Nanum Gothic Coding"/>
                <a:sym typeface="Nanum Gothic Coding"/>
              </a:defRPr>
            </a:lvl1pPr>
            <a:lvl2pPr marL="914400" lvl="1" indent="-317500">
              <a:lnSpc>
                <a:spcPct val="115000"/>
              </a:lnSpc>
              <a:spcBef>
                <a:spcPts val="1600"/>
              </a:spcBef>
              <a:spcAft>
                <a:spcPts val="0"/>
              </a:spcAft>
              <a:buClr>
                <a:schemeClr val="dk1"/>
              </a:buClr>
              <a:buSzPts val="1400"/>
              <a:buFont typeface="Nanum Gothic Coding"/>
              <a:buChar char="○"/>
              <a:defRPr>
                <a:solidFill>
                  <a:schemeClr val="dk1"/>
                </a:solidFill>
                <a:latin typeface="Nanum Gothic Coding"/>
                <a:ea typeface="Nanum Gothic Coding"/>
                <a:cs typeface="Nanum Gothic Coding"/>
                <a:sym typeface="Nanum Gothic Coding"/>
              </a:defRPr>
            </a:lvl2pPr>
            <a:lvl3pPr marL="1371600" lvl="2" indent="-317500">
              <a:lnSpc>
                <a:spcPct val="115000"/>
              </a:lnSpc>
              <a:spcBef>
                <a:spcPts val="1600"/>
              </a:spcBef>
              <a:spcAft>
                <a:spcPts val="0"/>
              </a:spcAft>
              <a:buClr>
                <a:schemeClr val="dk1"/>
              </a:buClr>
              <a:buSzPts val="1400"/>
              <a:buFont typeface="Nanum Gothic Coding"/>
              <a:buChar char="■"/>
              <a:defRPr>
                <a:solidFill>
                  <a:schemeClr val="dk1"/>
                </a:solidFill>
                <a:latin typeface="Nanum Gothic Coding"/>
                <a:ea typeface="Nanum Gothic Coding"/>
                <a:cs typeface="Nanum Gothic Coding"/>
                <a:sym typeface="Nanum Gothic Coding"/>
              </a:defRPr>
            </a:lvl3pPr>
            <a:lvl4pPr marL="1828800" lvl="3" indent="-317500">
              <a:lnSpc>
                <a:spcPct val="115000"/>
              </a:lnSpc>
              <a:spcBef>
                <a:spcPts val="1600"/>
              </a:spcBef>
              <a:spcAft>
                <a:spcPts val="0"/>
              </a:spcAft>
              <a:buClr>
                <a:schemeClr val="dk1"/>
              </a:buClr>
              <a:buSzPts val="1400"/>
              <a:buFont typeface="Nanum Gothic Coding"/>
              <a:buChar char="●"/>
              <a:defRPr>
                <a:solidFill>
                  <a:schemeClr val="dk1"/>
                </a:solidFill>
                <a:latin typeface="Nanum Gothic Coding"/>
                <a:ea typeface="Nanum Gothic Coding"/>
                <a:cs typeface="Nanum Gothic Coding"/>
                <a:sym typeface="Nanum Gothic Coding"/>
              </a:defRPr>
            </a:lvl4pPr>
            <a:lvl5pPr marL="2286000" lvl="4" indent="-317500">
              <a:lnSpc>
                <a:spcPct val="115000"/>
              </a:lnSpc>
              <a:spcBef>
                <a:spcPts val="1600"/>
              </a:spcBef>
              <a:spcAft>
                <a:spcPts val="0"/>
              </a:spcAft>
              <a:buClr>
                <a:schemeClr val="dk1"/>
              </a:buClr>
              <a:buSzPts val="1400"/>
              <a:buFont typeface="Nanum Gothic Coding"/>
              <a:buChar char="○"/>
              <a:defRPr>
                <a:solidFill>
                  <a:schemeClr val="dk1"/>
                </a:solidFill>
                <a:latin typeface="Nanum Gothic Coding"/>
                <a:ea typeface="Nanum Gothic Coding"/>
                <a:cs typeface="Nanum Gothic Coding"/>
                <a:sym typeface="Nanum Gothic Coding"/>
              </a:defRPr>
            </a:lvl5pPr>
            <a:lvl6pPr marL="2743200" lvl="5" indent="-317500">
              <a:lnSpc>
                <a:spcPct val="115000"/>
              </a:lnSpc>
              <a:spcBef>
                <a:spcPts val="1600"/>
              </a:spcBef>
              <a:spcAft>
                <a:spcPts val="0"/>
              </a:spcAft>
              <a:buClr>
                <a:schemeClr val="dk1"/>
              </a:buClr>
              <a:buSzPts val="1400"/>
              <a:buFont typeface="Nanum Gothic Coding"/>
              <a:buChar char="■"/>
              <a:defRPr>
                <a:solidFill>
                  <a:schemeClr val="dk1"/>
                </a:solidFill>
                <a:latin typeface="Nanum Gothic Coding"/>
                <a:ea typeface="Nanum Gothic Coding"/>
                <a:cs typeface="Nanum Gothic Coding"/>
                <a:sym typeface="Nanum Gothic Coding"/>
              </a:defRPr>
            </a:lvl6pPr>
            <a:lvl7pPr marL="3200400" lvl="6" indent="-317500">
              <a:lnSpc>
                <a:spcPct val="115000"/>
              </a:lnSpc>
              <a:spcBef>
                <a:spcPts val="1600"/>
              </a:spcBef>
              <a:spcAft>
                <a:spcPts val="0"/>
              </a:spcAft>
              <a:buClr>
                <a:schemeClr val="dk1"/>
              </a:buClr>
              <a:buSzPts val="1400"/>
              <a:buFont typeface="Nanum Gothic Coding"/>
              <a:buChar char="●"/>
              <a:defRPr>
                <a:solidFill>
                  <a:schemeClr val="dk1"/>
                </a:solidFill>
                <a:latin typeface="Nanum Gothic Coding"/>
                <a:ea typeface="Nanum Gothic Coding"/>
                <a:cs typeface="Nanum Gothic Coding"/>
                <a:sym typeface="Nanum Gothic Coding"/>
              </a:defRPr>
            </a:lvl7pPr>
            <a:lvl8pPr marL="3657600" lvl="7" indent="-317500">
              <a:lnSpc>
                <a:spcPct val="115000"/>
              </a:lnSpc>
              <a:spcBef>
                <a:spcPts val="1600"/>
              </a:spcBef>
              <a:spcAft>
                <a:spcPts val="0"/>
              </a:spcAft>
              <a:buClr>
                <a:schemeClr val="dk1"/>
              </a:buClr>
              <a:buSzPts val="1400"/>
              <a:buFont typeface="Nanum Gothic Coding"/>
              <a:buChar char="○"/>
              <a:defRPr>
                <a:solidFill>
                  <a:schemeClr val="dk1"/>
                </a:solidFill>
                <a:latin typeface="Nanum Gothic Coding"/>
                <a:ea typeface="Nanum Gothic Coding"/>
                <a:cs typeface="Nanum Gothic Coding"/>
                <a:sym typeface="Nanum Gothic Coding"/>
              </a:defRPr>
            </a:lvl8pPr>
            <a:lvl9pPr marL="4114800" lvl="8" indent="-317500">
              <a:lnSpc>
                <a:spcPct val="115000"/>
              </a:lnSpc>
              <a:spcBef>
                <a:spcPts val="1600"/>
              </a:spcBef>
              <a:spcAft>
                <a:spcPts val="1600"/>
              </a:spcAft>
              <a:buClr>
                <a:schemeClr val="dk1"/>
              </a:buClr>
              <a:buSzPts val="1400"/>
              <a:buFont typeface="Nanum Gothic Coding"/>
              <a:buChar char="■"/>
              <a:defRPr>
                <a:solidFill>
                  <a:schemeClr val="dk1"/>
                </a:solidFill>
                <a:latin typeface="Nanum Gothic Coding"/>
                <a:ea typeface="Nanum Gothic Coding"/>
                <a:cs typeface="Nanum Gothic Coding"/>
                <a:sym typeface="Nanum Gothic Coding"/>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63" r:id="rId4"/>
    <p:sldLayoutId id="2147483664" r:id="rId5"/>
    <p:sldLayoutId id="2147483666" r:id="rId6"/>
    <p:sldLayoutId id="2147483667" r:id="rId7"/>
    <p:sldLayoutId id="214748367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3B96"/>
        </a:solidFill>
        <a:effectLst/>
      </p:bgPr>
    </p:bg>
    <p:spTree>
      <p:nvGrpSpPr>
        <p:cNvPr id="1" name="Shape 249"/>
        <p:cNvGrpSpPr/>
        <p:nvPr/>
      </p:nvGrpSpPr>
      <p:grpSpPr>
        <a:xfrm>
          <a:off x="0" y="0"/>
          <a:ext cx="0" cy="0"/>
          <a:chOff x="0" y="0"/>
          <a:chExt cx="0" cy="0"/>
        </a:xfrm>
      </p:grpSpPr>
      <p:sp>
        <p:nvSpPr>
          <p:cNvPr id="251" name="Google Shape;251;p24"/>
          <p:cNvSpPr/>
          <p:nvPr/>
        </p:nvSpPr>
        <p:spPr>
          <a:xfrm>
            <a:off x="3924350" y="4687925"/>
            <a:ext cx="5093450" cy="6725"/>
          </a:xfrm>
          <a:custGeom>
            <a:avLst/>
            <a:gdLst/>
            <a:ahLst/>
            <a:cxnLst/>
            <a:rect l="l" t="t" r="r" b="b"/>
            <a:pathLst>
              <a:path w="203738" h="269" extrusionOk="0">
                <a:moveTo>
                  <a:pt x="101888" y="1"/>
                </a:moveTo>
                <a:cubicBezTo>
                  <a:pt x="45590" y="1"/>
                  <a:pt x="1" y="77"/>
                  <a:pt x="1" y="115"/>
                </a:cubicBezTo>
                <a:cubicBezTo>
                  <a:pt x="1" y="192"/>
                  <a:pt x="45628" y="268"/>
                  <a:pt x="101888" y="268"/>
                </a:cubicBezTo>
                <a:cubicBezTo>
                  <a:pt x="158148" y="268"/>
                  <a:pt x="203737" y="192"/>
                  <a:pt x="203737" y="115"/>
                </a:cubicBezTo>
                <a:cubicBezTo>
                  <a:pt x="203737" y="77"/>
                  <a:pt x="158148" y="1"/>
                  <a:pt x="101888" y="1"/>
                </a:cubicBezTo>
                <a:close/>
              </a:path>
            </a:pathLst>
          </a:custGeom>
          <a:solidFill>
            <a:srgbClr val="A4C1FF">
              <a:alpha val="86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4"/>
          <p:cNvGrpSpPr/>
          <p:nvPr/>
        </p:nvGrpSpPr>
        <p:grpSpPr>
          <a:xfrm>
            <a:off x="126200" y="4006602"/>
            <a:ext cx="1527000" cy="886375"/>
            <a:chOff x="1515700" y="3606625"/>
            <a:chExt cx="1527000" cy="886375"/>
          </a:xfrm>
        </p:grpSpPr>
        <p:sp>
          <p:nvSpPr>
            <p:cNvPr id="268" name="Google Shape;268;p24"/>
            <p:cNvSpPr/>
            <p:nvPr/>
          </p:nvSpPr>
          <p:spPr>
            <a:xfrm>
              <a:off x="1515700" y="3606625"/>
              <a:ext cx="1527000" cy="886375"/>
            </a:xfrm>
            <a:custGeom>
              <a:avLst/>
              <a:gdLst/>
              <a:ahLst/>
              <a:cxnLst/>
              <a:rect l="l" t="t" r="r" b="b"/>
              <a:pathLst>
                <a:path w="61080" h="35455" extrusionOk="0">
                  <a:moveTo>
                    <a:pt x="1" y="1"/>
                  </a:moveTo>
                  <a:lnTo>
                    <a:pt x="1" y="116"/>
                  </a:lnTo>
                  <a:lnTo>
                    <a:pt x="1" y="35340"/>
                  </a:lnTo>
                  <a:lnTo>
                    <a:pt x="1" y="35455"/>
                  </a:lnTo>
                  <a:lnTo>
                    <a:pt x="115" y="35455"/>
                  </a:lnTo>
                  <a:lnTo>
                    <a:pt x="44022" y="35340"/>
                  </a:lnTo>
                  <a:lnTo>
                    <a:pt x="56528" y="35302"/>
                  </a:lnTo>
                  <a:lnTo>
                    <a:pt x="43945" y="35264"/>
                  </a:lnTo>
                  <a:lnTo>
                    <a:pt x="307" y="35225"/>
                  </a:lnTo>
                  <a:lnTo>
                    <a:pt x="307" y="35225"/>
                  </a:lnTo>
                  <a:lnTo>
                    <a:pt x="307" y="268"/>
                  </a:lnTo>
                  <a:lnTo>
                    <a:pt x="307" y="268"/>
                  </a:lnTo>
                  <a:lnTo>
                    <a:pt x="60927" y="230"/>
                  </a:lnTo>
                  <a:lnTo>
                    <a:pt x="60927" y="230"/>
                  </a:lnTo>
                  <a:cubicBezTo>
                    <a:pt x="60965" y="11001"/>
                    <a:pt x="61003" y="19719"/>
                    <a:pt x="61003" y="25817"/>
                  </a:cubicBezTo>
                  <a:lnTo>
                    <a:pt x="61003" y="32854"/>
                  </a:lnTo>
                  <a:lnTo>
                    <a:pt x="61003" y="32892"/>
                  </a:lnTo>
                  <a:cubicBezTo>
                    <a:pt x="61041" y="31286"/>
                    <a:pt x="61041" y="28915"/>
                    <a:pt x="61041" y="25855"/>
                  </a:cubicBezTo>
                  <a:cubicBezTo>
                    <a:pt x="61041" y="19774"/>
                    <a:pt x="61080" y="10939"/>
                    <a:pt x="61080" y="116"/>
                  </a:cubicBezTo>
                  <a:lnTo>
                    <a:pt x="61080" y="39"/>
                  </a:lnTo>
                  <a:lnTo>
                    <a:pt x="61003" y="39"/>
                  </a:lnTo>
                  <a:lnTo>
                    <a:pt x="154" y="1"/>
                  </a:lnTo>
                  <a:close/>
                </a:path>
              </a:pathLst>
            </a:custGeom>
            <a:solidFill>
              <a:srgbClr val="A4C1FF">
                <a:alpha val="86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1520475" y="3712775"/>
              <a:ext cx="1520325" cy="6700"/>
            </a:xfrm>
            <a:custGeom>
              <a:avLst/>
              <a:gdLst/>
              <a:ahLst/>
              <a:cxnLst/>
              <a:rect l="l" t="t" r="r" b="b"/>
              <a:pathLst>
                <a:path w="60813" h="268" extrusionOk="0">
                  <a:moveTo>
                    <a:pt x="30406" y="0"/>
                  </a:moveTo>
                  <a:cubicBezTo>
                    <a:pt x="13616" y="0"/>
                    <a:pt x="1" y="77"/>
                    <a:pt x="1" y="153"/>
                  </a:cubicBezTo>
                  <a:cubicBezTo>
                    <a:pt x="1" y="191"/>
                    <a:pt x="13616" y="268"/>
                    <a:pt x="30406" y="268"/>
                  </a:cubicBezTo>
                  <a:cubicBezTo>
                    <a:pt x="47196" y="268"/>
                    <a:pt x="60812" y="191"/>
                    <a:pt x="60812" y="153"/>
                  </a:cubicBezTo>
                  <a:cubicBezTo>
                    <a:pt x="60812" y="77"/>
                    <a:pt x="47196" y="0"/>
                    <a:pt x="30406" y="0"/>
                  </a:cubicBezTo>
                  <a:close/>
                </a:path>
              </a:pathLst>
            </a:custGeom>
            <a:solidFill>
              <a:srgbClr val="A4C1FF">
                <a:alpha val="86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1650525" y="3861925"/>
              <a:ext cx="470450" cy="469500"/>
            </a:xfrm>
            <a:custGeom>
              <a:avLst/>
              <a:gdLst/>
              <a:ahLst/>
              <a:cxnLst/>
              <a:rect l="l" t="t" r="r" b="b"/>
              <a:pathLst>
                <a:path w="18818" h="18780" extrusionOk="0">
                  <a:moveTo>
                    <a:pt x="0" y="0"/>
                  </a:moveTo>
                  <a:lnTo>
                    <a:pt x="0" y="18779"/>
                  </a:lnTo>
                  <a:lnTo>
                    <a:pt x="18817" y="18779"/>
                  </a:lnTo>
                  <a:lnTo>
                    <a:pt x="18817" y="0"/>
                  </a:lnTo>
                  <a:close/>
                </a:path>
              </a:pathLst>
            </a:custGeom>
            <a:solidFill>
              <a:srgbClr val="A4C1FF">
                <a:alpha val="86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2250025" y="3936500"/>
              <a:ext cx="679850" cy="5775"/>
            </a:xfrm>
            <a:custGeom>
              <a:avLst/>
              <a:gdLst/>
              <a:ahLst/>
              <a:cxnLst/>
              <a:rect l="l" t="t" r="r" b="b"/>
              <a:pathLst>
                <a:path w="27194" h="231" extrusionOk="0">
                  <a:moveTo>
                    <a:pt x="154" y="87"/>
                  </a:moveTo>
                  <a:cubicBezTo>
                    <a:pt x="106" y="87"/>
                    <a:pt x="58" y="96"/>
                    <a:pt x="1" y="115"/>
                  </a:cubicBezTo>
                  <a:lnTo>
                    <a:pt x="307" y="115"/>
                  </a:lnTo>
                  <a:cubicBezTo>
                    <a:pt x="249" y="96"/>
                    <a:pt x="201" y="87"/>
                    <a:pt x="154" y="87"/>
                  </a:cubicBezTo>
                  <a:close/>
                  <a:moveTo>
                    <a:pt x="27079" y="87"/>
                  </a:moveTo>
                  <a:cubicBezTo>
                    <a:pt x="27041" y="87"/>
                    <a:pt x="27002" y="96"/>
                    <a:pt x="26964" y="115"/>
                  </a:cubicBezTo>
                  <a:lnTo>
                    <a:pt x="27194" y="115"/>
                  </a:lnTo>
                  <a:cubicBezTo>
                    <a:pt x="27155" y="96"/>
                    <a:pt x="27117" y="87"/>
                    <a:pt x="27079" y="87"/>
                  </a:cubicBezTo>
                  <a:close/>
                  <a:moveTo>
                    <a:pt x="13616" y="1"/>
                  </a:moveTo>
                  <a:lnTo>
                    <a:pt x="4016" y="39"/>
                  </a:lnTo>
                  <a:lnTo>
                    <a:pt x="1071" y="77"/>
                  </a:lnTo>
                  <a:lnTo>
                    <a:pt x="307" y="115"/>
                  </a:lnTo>
                  <a:lnTo>
                    <a:pt x="1071" y="154"/>
                  </a:lnTo>
                  <a:lnTo>
                    <a:pt x="4016" y="192"/>
                  </a:lnTo>
                  <a:lnTo>
                    <a:pt x="13578" y="230"/>
                  </a:lnTo>
                  <a:lnTo>
                    <a:pt x="23216" y="192"/>
                  </a:lnTo>
                  <a:lnTo>
                    <a:pt x="26123" y="154"/>
                  </a:lnTo>
                  <a:lnTo>
                    <a:pt x="26926" y="115"/>
                  </a:lnTo>
                  <a:lnTo>
                    <a:pt x="26964" y="115"/>
                  </a:lnTo>
                  <a:lnTo>
                    <a:pt x="26161" y="77"/>
                  </a:lnTo>
                  <a:lnTo>
                    <a:pt x="23254" y="39"/>
                  </a:lnTo>
                  <a:lnTo>
                    <a:pt x="13616" y="1"/>
                  </a:lnTo>
                  <a:close/>
                </a:path>
              </a:pathLst>
            </a:custGeom>
            <a:solidFill>
              <a:srgbClr val="A4C1FF">
                <a:alpha val="86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a:off x="2250025" y="4040725"/>
              <a:ext cx="695150" cy="6725"/>
            </a:xfrm>
            <a:custGeom>
              <a:avLst/>
              <a:gdLst/>
              <a:ahLst/>
              <a:cxnLst/>
              <a:rect l="l" t="t" r="r" b="b"/>
              <a:pathLst>
                <a:path w="27806" h="269" extrusionOk="0">
                  <a:moveTo>
                    <a:pt x="13884" y="0"/>
                  </a:moveTo>
                  <a:lnTo>
                    <a:pt x="4055" y="39"/>
                  </a:lnTo>
                  <a:lnTo>
                    <a:pt x="1071" y="77"/>
                  </a:lnTo>
                  <a:lnTo>
                    <a:pt x="268" y="115"/>
                  </a:lnTo>
                  <a:cubicBezTo>
                    <a:pt x="192" y="115"/>
                    <a:pt x="77" y="115"/>
                    <a:pt x="1" y="153"/>
                  </a:cubicBezTo>
                  <a:lnTo>
                    <a:pt x="268" y="153"/>
                  </a:lnTo>
                  <a:lnTo>
                    <a:pt x="1071" y="192"/>
                  </a:lnTo>
                  <a:lnTo>
                    <a:pt x="4055" y="230"/>
                  </a:lnTo>
                  <a:lnTo>
                    <a:pt x="13884" y="268"/>
                  </a:lnTo>
                  <a:lnTo>
                    <a:pt x="23751" y="230"/>
                  </a:lnTo>
                  <a:lnTo>
                    <a:pt x="26735" y="192"/>
                  </a:lnTo>
                  <a:lnTo>
                    <a:pt x="27538" y="153"/>
                  </a:lnTo>
                  <a:lnTo>
                    <a:pt x="27805" y="153"/>
                  </a:lnTo>
                  <a:cubicBezTo>
                    <a:pt x="27729" y="115"/>
                    <a:pt x="27614" y="115"/>
                    <a:pt x="27538" y="115"/>
                  </a:cubicBezTo>
                  <a:lnTo>
                    <a:pt x="26735" y="77"/>
                  </a:lnTo>
                  <a:lnTo>
                    <a:pt x="23751" y="39"/>
                  </a:lnTo>
                  <a:lnTo>
                    <a:pt x="13884" y="0"/>
                  </a:lnTo>
                  <a:close/>
                </a:path>
              </a:pathLst>
            </a:custGeom>
            <a:solidFill>
              <a:srgbClr val="A4C1FF">
                <a:alpha val="86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a:off x="2250025" y="4145900"/>
              <a:ext cx="695150" cy="5750"/>
            </a:xfrm>
            <a:custGeom>
              <a:avLst/>
              <a:gdLst/>
              <a:ahLst/>
              <a:cxnLst/>
              <a:rect l="l" t="t" r="r" b="b"/>
              <a:pathLst>
                <a:path w="27806" h="230" extrusionOk="0">
                  <a:moveTo>
                    <a:pt x="182" y="98"/>
                  </a:moveTo>
                  <a:cubicBezTo>
                    <a:pt x="120" y="98"/>
                    <a:pt x="52" y="115"/>
                    <a:pt x="1" y="115"/>
                  </a:cubicBezTo>
                  <a:cubicBezTo>
                    <a:pt x="39" y="134"/>
                    <a:pt x="87" y="144"/>
                    <a:pt x="134" y="144"/>
                  </a:cubicBezTo>
                  <a:cubicBezTo>
                    <a:pt x="182" y="144"/>
                    <a:pt x="230" y="134"/>
                    <a:pt x="268" y="115"/>
                  </a:cubicBezTo>
                  <a:cubicBezTo>
                    <a:pt x="243" y="103"/>
                    <a:pt x="213" y="98"/>
                    <a:pt x="182" y="98"/>
                  </a:cubicBezTo>
                  <a:close/>
                  <a:moveTo>
                    <a:pt x="27624" y="98"/>
                  </a:moveTo>
                  <a:cubicBezTo>
                    <a:pt x="27593" y="98"/>
                    <a:pt x="27563" y="103"/>
                    <a:pt x="27538" y="115"/>
                  </a:cubicBezTo>
                  <a:cubicBezTo>
                    <a:pt x="27576" y="134"/>
                    <a:pt x="27624" y="144"/>
                    <a:pt x="27672" y="144"/>
                  </a:cubicBezTo>
                  <a:cubicBezTo>
                    <a:pt x="27719" y="144"/>
                    <a:pt x="27767" y="134"/>
                    <a:pt x="27805" y="115"/>
                  </a:cubicBezTo>
                  <a:cubicBezTo>
                    <a:pt x="27754" y="115"/>
                    <a:pt x="27686" y="98"/>
                    <a:pt x="27624" y="98"/>
                  </a:cubicBezTo>
                  <a:close/>
                  <a:moveTo>
                    <a:pt x="13884" y="1"/>
                  </a:moveTo>
                  <a:lnTo>
                    <a:pt x="4055" y="39"/>
                  </a:lnTo>
                  <a:lnTo>
                    <a:pt x="1071" y="77"/>
                  </a:lnTo>
                  <a:lnTo>
                    <a:pt x="268" y="115"/>
                  </a:lnTo>
                  <a:lnTo>
                    <a:pt x="1071" y="154"/>
                  </a:lnTo>
                  <a:lnTo>
                    <a:pt x="4055" y="192"/>
                  </a:lnTo>
                  <a:lnTo>
                    <a:pt x="13884" y="230"/>
                  </a:lnTo>
                  <a:lnTo>
                    <a:pt x="23751" y="192"/>
                  </a:lnTo>
                  <a:lnTo>
                    <a:pt x="26735" y="154"/>
                  </a:lnTo>
                  <a:lnTo>
                    <a:pt x="27538" y="115"/>
                  </a:lnTo>
                  <a:lnTo>
                    <a:pt x="26735" y="77"/>
                  </a:lnTo>
                  <a:lnTo>
                    <a:pt x="23751" y="39"/>
                  </a:lnTo>
                  <a:lnTo>
                    <a:pt x="13884" y="1"/>
                  </a:lnTo>
                  <a:close/>
                </a:path>
              </a:pathLst>
            </a:custGeom>
            <a:solidFill>
              <a:srgbClr val="A4C1FF">
                <a:alpha val="86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2250025" y="4251075"/>
              <a:ext cx="695150" cy="5775"/>
            </a:xfrm>
            <a:custGeom>
              <a:avLst/>
              <a:gdLst/>
              <a:ahLst/>
              <a:cxnLst/>
              <a:rect l="l" t="t" r="r" b="b"/>
              <a:pathLst>
                <a:path w="27806" h="231" extrusionOk="0">
                  <a:moveTo>
                    <a:pt x="13884" y="1"/>
                  </a:moveTo>
                  <a:lnTo>
                    <a:pt x="4055" y="39"/>
                  </a:lnTo>
                  <a:lnTo>
                    <a:pt x="1071" y="77"/>
                  </a:lnTo>
                  <a:lnTo>
                    <a:pt x="268" y="77"/>
                  </a:lnTo>
                  <a:cubicBezTo>
                    <a:pt x="192" y="77"/>
                    <a:pt x="77" y="115"/>
                    <a:pt x="1" y="115"/>
                  </a:cubicBezTo>
                  <a:cubicBezTo>
                    <a:pt x="77" y="154"/>
                    <a:pt x="192" y="154"/>
                    <a:pt x="268" y="154"/>
                  </a:cubicBezTo>
                  <a:lnTo>
                    <a:pt x="1071" y="154"/>
                  </a:lnTo>
                  <a:lnTo>
                    <a:pt x="4055" y="192"/>
                  </a:lnTo>
                  <a:lnTo>
                    <a:pt x="13884" y="230"/>
                  </a:lnTo>
                  <a:lnTo>
                    <a:pt x="23751" y="192"/>
                  </a:lnTo>
                  <a:lnTo>
                    <a:pt x="26735" y="154"/>
                  </a:lnTo>
                  <a:lnTo>
                    <a:pt x="27538" y="154"/>
                  </a:lnTo>
                  <a:cubicBezTo>
                    <a:pt x="27614" y="154"/>
                    <a:pt x="27729" y="154"/>
                    <a:pt x="27805" y="115"/>
                  </a:cubicBezTo>
                  <a:cubicBezTo>
                    <a:pt x="27729" y="115"/>
                    <a:pt x="27614" y="77"/>
                    <a:pt x="27538" y="77"/>
                  </a:cubicBezTo>
                  <a:lnTo>
                    <a:pt x="26735" y="77"/>
                  </a:lnTo>
                  <a:lnTo>
                    <a:pt x="23751" y="39"/>
                  </a:lnTo>
                  <a:lnTo>
                    <a:pt x="13884" y="1"/>
                  </a:lnTo>
                  <a:close/>
                </a:path>
              </a:pathLst>
            </a:custGeom>
            <a:solidFill>
              <a:srgbClr val="A4C1FF">
                <a:alpha val="86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24"/>
          <p:cNvSpPr/>
          <p:nvPr/>
        </p:nvSpPr>
        <p:spPr>
          <a:xfrm>
            <a:off x="8565963" y="2130400"/>
            <a:ext cx="149200" cy="140125"/>
          </a:xfrm>
          <a:custGeom>
            <a:avLst/>
            <a:gdLst/>
            <a:ahLst/>
            <a:cxnLst/>
            <a:rect l="l" t="t" r="r" b="b"/>
            <a:pathLst>
              <a:path w="5968" h="5605" extrusionOk="0">
                <a:moveTo>
                  <a:pt x="2891" y="1"/>
                </a:moveTo>
                <a:cubicBezTo>
                  <a:pt x="2016" y="1"/>
                  <a:pt x="1196" y="440"/>
                  <a:pt x="689" y="1168"/>
                </a:cubicBezTo>
                <a:cubicBezTo>
                  <a:pt x="536" y="1360"/>
                  <a:pt x="422" y="1551"/>
                  <a:pt x="383" y="1780"/>
                </a:cubicBezTo>
                <a:cubicBezTo>
                  <a:pt x="460" y="1589"/>
                  <a:pt x="574" y="1398"/>
                  <a:pt x="727" y="1207"/>
                </a:cubicBezTo>
                <a:cubicBezTo>
                  <a:pt x="1072" y="709"/>
                  <a:pt x="1607" y="365"/>
                  <a:pt x="2181" y="212"/>
                </a:cubicBezTo>
                <a:cubicBezTo>
                  <a:pt x="2406" y="154"/>
                  <a:pt x="2635" y="125"/>
                  <a:pt x="2864" y="125"/>
                </a:cubicBezTo>
                <a:cubicBezTo>
                  <a:pt x="3529" y="125"/>
                  <a:pt x="4183" y="369"/>
                  <a:pt x="4667" y="824"/>
                </a:cubicBezTo>
                <a:cubicBezTo>
                  <a:pt x="4858" y="977"/>
                  <a:pt x="5011" y="1168"/>
                  <a:pt x="5164" y="1398"/>
                </a:cubicBezTo>
                <a:cubicBezTo>
                  <a:pt x="5279" y="1627"/>
                  <a:pt x="5393" y="1857"/>
                  <a:pt x="5470" y="2125"/>
                </a:cubicBezTo>
                <a:cubicBezTo>
                  <a:pt x="5776" y="3234"/>
                  <a:pt x="5279" y="4419"/>
                  <a:pt x="4284" y="5031"/>
                </a:cubicBezTo>
                <a:cubicBezTo>
                  <a:pt x="3864" y="5337"/>
                  <a:pt x="3328" y="5452"/>
                  <a:pt x="2831" y="5452"/>
                </a:cubicBezTo>
                <a:cubicBezTo>
                  <a:pt x="2334" y="5452"/>
                  <a:pt x="1875" y="5299"/>
                  <a:pt x="1454" y="5070"/>
                </a:cubicBezTo>
                <a:cubicBezTo>
                  <a:pt x="1110" y="4840"/>
                  <a:pt x="804" y="4534"/>
                  <a:pt x="613" y="4190"/>
                </a:cubicBezTo>
                <a:cubicBezTo>
                  <a:pt x="269" y="3654"/>
                  <a:pt x="154" y="3042"/>
                  <a:pt x="230" y="2431"/>
                </a:cubicBezTo>
                <a:cubicBezTo>
                  <a:pt x="268" y="2010"/>
                  <a:pt x="345" y="1781"/>
                  <a:pt x="345" y="1780"/>
                </a:cubicBezTo>
                <a:lnTo>
                  <a:pt x="345" y="1780"/>
                </a:lnTo>
                <a:cubicBezTo>
                  <a:pt x="269" y="1972"/>
                  <a:pt x="192" y="2201"/>
                  <a:pt x="154" y="2431"/>
                </a:cubicBezTo>
                <a:cubicBezTo>
                  <a:pt x="1" y="3501"/>
                  <a:pt x="498" y="4572"/>
                  <a:pt x="1416" y="5146"/>
                </a:cubicBezTo>
                <a:cubicBezTo>
                  <a:pt x="1837" y="5414"/>
                  <a:pt x="2334" y="5567"/>
                  <a:pt x="2831" y="5605"/>
                </a:cubicBezTo>
                <a:cubicBezTo>
                  <a:pt x="3099" y="5605"/>
                  <a:pt x="3366" y="5567"/>
                  <a:pt x="3634" y="5528"/>
                </a:cubicBezTo>
                <a:cubicBezTo>
                  <a:pt x="3902" y="5452"/>
                  <a:pt x="4170" y="5337"/>
                  <a:pt x="4399" y="5184"/>
                </a:cubicBezTo>
                <a:cubicBezTo>
                  <a:pt x="5432" y="4534"/>
                  <a:pt x="5967" y="3272"/>
                  <a:pt x="5623" y="2086"/>
                </a:cubicBezTo>
                <a:cubicBezTo>
                  <a:pt x="5585" y="1819"/>
                  <a:pt x="5470" y="1551"/>
                  <a:pt x="5317" y="1321"/>
                </a:cubicBezTo>
                <a:cubicBezTo>
                  <a:pt x="4896" y="633"/>
                  <a:pt x="4208" y="174"/>
                  <a:pt x="3443" y="59"/>
                </a:cubicBezTo>
                <a:cubicBezTo>
                  <a:pt x="3258" y="20"/>
                  <a:pt x="3074" y="1"/>
                  <a:pt x="2891" y="1"/>
                </a:cubicBezTo>
                <a:close/>
              </a:path>
            </a:pathLst>
          </a:custGeom>
          <a:solidFill>
            <a:srgbClr val="A4C1FF">
              <a:alpha val="86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4"/>
          <p:cNvSpPr txBox="1">
            <a:spLocks noGrp="1"/>
          </p:cNvSpPr>
          <p:nvPr>
            <p:ph type="ctrTitle"/>
          </p:nvPr>
        </p:nvSpPr>
        <p:spPr>
          <a:xfrm>
            <a:off x="3241964" y="1195750"/>
            <a:ext cx="2992582" cy="16332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8800" spc="300" dirty="0"/>
              <a:t> Typo3</a:t>
            </a:r>
            <a:endParaRPr sz="8800" spc="300" dirty="0"/>
          </a:p>
        </p:txBody>
      </p:sp>
      <p:grpSp>
        <p:nvGrpSpPr>
          <p:cNvPr id="277" name="Google Shape;277;p24"/>
          <p:cNvGrpSpPr/>
          <p:nvPr/>
        </p:nvGrpSpPr>
        <p:grpSpPr>
          <a:xfrm>
            <a:off x="7758405" y="3286242"/>
            <a:ext cx="1159989" cy="978975"/>
            <a:chOff x="5495733" y="3271125"/>
            <a:chExt cx="1159989" cy="978975"/>
          </a:xfrm>
        </p:grpSpPr>
        <p:sp>
          <p:nvSpPr>
            <p:cNvPr id="278" name="Google Shape;278;p24"/>
            <p:cNvSpPr/>
            <p:nvPr/>
          </p:nvSpPr>
          <p:spPr>
            <a:xfrm rot="1394850">
              <a:off x="5924709" y="3308199"/>
              <a:ext cx="228548" cy="228548"/>
            </a:xfrm>
            <a:custGeom>
              <a:avLst/>
              <a:gdLst/>
              <a:ahLst/>
              <a:cxnLst/>
              <a:rect l="l" t="t" r="r" b="b"/>
              <a:pathLst>
                <a:path w="9142" h="9142" extrusionOk="0">
                  <a:moveTo>
                    <a:pt x="4592" y="2909"/>
                  </a:moveTo>
                  <a:cubicBezTo>
                    <a:pt x="4705" y="2909"/>
                    <a:pt x="4820" y="2921"/>
                    <a:pt x="4934" y="2946"/>
                  </a:cubicBezTo>
                  <a:cubicBezTo>
                    <a:pt x="6349" y="3252"/>
                    <a:pt x="6732" y="5126"/>
                    <a:pt x="5508" y="5929"/>
                  </a:cubicBezTo>
                  <a:cubicBezTo>
                    <a:pt x="5223" y="6116"/>
                    <a:pt x="4917" y="6199"/>
                    <a:pt x="4620" y="6199"/>
                  </a:cubicBezTo>
                  <a:cubicBezTo>
                    <a:pt x="3640" y="6199"/>
                    <a:pt x="2749" y="5294"/>
                    <a:pt x="2984" y="4208"/>
                  </a:cubicBezTo>
                  <a:cubicBezTo>
                    <a:pt x="3150" y="3443"/>
                    <a:pt x="3837" y="2909"/>
                    <a:pt x="4592" y="2909"/>
                  </a:cubicBezTo>
                  <a:close/>
                  <a:moveTo>
                    <a:pt x="4743" y="1"/>
                  </a:moveTo>
                  <a:lnTo>
                    <a:pt x="4360" y="842"/>
                  </a:lnTo>
                  <a:cubicBezTo>
                    <a:pt x="4054" y="881"/>
                    <a:pt x="3710" y="919"/>
                    <a:pt x="3404" y="1034"/>
                  </a:cubicBezTo>
                  <a:lnTo>
                    <a:pt x="2754" y="383"/>
                  </a:lnTo>
                  <a:lnTo>
                    <a:pt x="1492" y="1225"/>
                  </a:lnTo>
                  <a:lnTo>
                    <a:pt x="1798" y="2104"/>
                  </a:lnTo>
                  <a:cubicBezTo>
                    <a:pt x="1568" y="2334"/>
                    <a:pt x="1377" y="2602"/>
                    <a:pt x="1224" y="2908"/>
                  </a:cubicBezTo>
                  <a:lnTo>
                    <a:pt x="306" y="2908"/>
                  </a:lnTo>
                  <a:lnTo>
                    <a:pt x="0" y="4399"/>
                  </a:lnTo>
                  <a:lnTo>
                    <a:pt x="842" y="4782"/>
                  </a:lnTo>
                  <a:cubicBezTo>
                    <a:pt x="842" y="5088"/>
                    <a:pt x="918" y="5432"/>
                    <a:pt x="995" y="5738"/>
                  </a:cubicBezTo>
                  <a:lnTo>
                    <a:pt x="345" y="6388"/>
                  </a:lnTo>
                  <a:lnTo>
                    <a:pt x="1186" y="7688"/>
                  </a:lnTo>
                  <a:lnTo>
                    <a:pt x="2066" y="7344"/>
                  </a:lnTo>
                  <a:cubicBezTo>
                    <a:pt x="2295" y="7574"/>
                    <a:pt x="2601" y="7765"/>
                    <a:pt x="2869" y="7918"/>
                  </a:cubicBezTo>
                  <a:lnTo>
                    <a:pt x="2869" y="8836"/>
                  </a:lnTo>
                  <a:lnTo>
                    <a:pt x="4360" y="9142"/>
                  </a:lnTo>
                  <a:lnTo>
                    <a:pt x="4743" y="8339"/>
                  </a:lnTo>
                  <a:cubicBezTo>
                    <a:pt x="5087" y="8300"/>
                    <a:pt x="5393" y="8224"/>
                    <a:pt x="5699" y="8147"/>
                  </a:cubicBezTo>
                  <a:lnTo>
                    <a:pt x="6387" y="8798"/>
                  </a:lnTo>
                  <a:lnTo>
                    <a:pt x="7650" y="7956"/>
                  </a:lnTo>
                  <a:lnTo>
                    <a:pt x="7344" y="7076"/>
                  </a:lnTo>
                  <a:cubicBezTo>
                    <a:pt x="7573" y="6847"/>
                    <a:pt x="7764" y="6579"/>
                    <a:pt x="7917" y="6273"/>
                  </a:cubicBezTo>
                  <a:lnTo>
                    <a:pt x="8835" y="6273"/>
                  </a:lnTo>
                  <a:lnTo>
                    <a:pt x="9141" y="4782"/>
                  </a:lnTo>
                  <a:lnTo>
                    <a:pt x="8300" y="4399"/>
                  </a:lnTo>
                  <a:cubicBezTo>
                    <a:pt x="8300" y="4055"/>
                    <a:pt x="8223" y="3749"/>
                    <a:pt x="8109" y="3443"/>
                  </a:cubicBezTo>
                  <a:lnTo>
                    <a:pt x="8759" y="2793"/>
                  </a:lnTo>
                  <a:lnTo>
                    <a:pt x="7917" y="1493"/>
                  </a:lnTo>
                  <a:lnTo>
                    <a:pt x="7076" y="1799"/>
                  </a:lnTo>
                  <a:cubicBezTo>
                    <a:pt x="6808" y="1607"/>
                    <a:pt x="6540" y="1416"/>
                    <a:pt x="6234" y="1263"/>
                  </a:cubicBezTo>
                  <a:lnTo>
                    <a:pt x="6234" y="345"/>
                  </a:lnTo>
                  <a:lnTo>
                    <a:pt x="4743"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4"/>
            <p:cNvSpPr/>
            <p:nvPr/>
          </p:nvSpPr>
          <p:spPr>
            <a:xfrm rot="1394850">
              <a:off x="5923606" y="3307022"/>
              <a:ext cx="229498" cy="231423"/>
            </a:xfrm>
            <a:custGeom>
              <a:avLst/>
              <a:gdLst/>
              <a:ahLst/>
              <a:cxnLst/>
              <a:rect l="l" t="t" r="r" b="b"/>
              <a:pathLst>
                <a:path w="9180" h="9257" extrusionOk="0">
                  <a:moveTo>
                    <a:pt x="4743" y="1"/>
                  </a:moveTo>
                  <a:lnTo>
                    <a:pt x="4743" y="39"/>
                  </a:lnTo>
                  <a:lnTo>
                    <a:pt x="4360" y="880"/>
                  </a:lnTo>
                  <a:lnTo>
                    <a:pt x="4398" y="880"/>
                  </a:lnTo>
                  <a:cubicBezTo>
                    <a:pt x="4065" y="880"/>
                    <a:pt x="3731" y="952"/>
                    <a:pt x="3432" y="1061"/>
                  </a:cubicBezTo>
                  <a:lnTo>
                    <a:pt x="3432" y="1061"/>
                  </a:lnTo>
                  <a:lnTo>
                    <a:pt x="2792" y="421"/>
                  </a:lnTo>
                  <a:lnTo>
                    <a:pt x="1606" y="1378"/>
                  </a:lnTo>
                  <a:lnTo>
                    <a:pt x="1912" y="2257"/>
                  </a:lnTo>
                  <a:cubicBezTo>
                    <a:pt x="1759" y="2448"/>
                    <a:pt x="1606" y="2640"/>
                    <a:pt x="1492" y="2869"/>
                  </a:cubicBezTo>
                  <a:cubicBezTo>
                    <a:pt x="1606" y="2640"/>
                    <a:pt x="1759" y="2448"/>
                    <a:pt x="1951" y="2257"/>
                  </a:cubicBezTo>
                  <a:lnTo>
                    <a:pt x="1645" y="1416"/>
                  </a:lnTo>
                  <a:lnTo>
                    <a:pt x="2884" y="590"/>
                  </a:lnTo>
                  <a:lnTo>
                    <a:pt x="2884" y="590"/>
                  </a:lnTo>
                  <a:lnTo>
                    <a:pt x="3519" y="1225"/>
                  </a:lnTo>
                  <a:cubicBezTo>
                    <a:pt x="3825" y="1110"/>
                    <a:pt x="4169" y="1072"/>
                    <a:pt x="4475" y="1033"/>
                  </a:cubicBezTo>
                  <a:cubicBezTo>
                    <a:pt x="4627" y="768"/>
                    <a:pt x="4741" y="503"/>
                    <a:pt x="4892" y="200"/>
                  </a:cubicBezTo>
                  <a:lnTo>
                    <a:pt x="4892" y="200"/>
                  </a:lnTo>
                  <a:lnTo>
                    <a:pt x="6349" y="536"/>
                  </a:lnTo>
                  <a:lnTo>
                    <a:pt x="6311" y="498"/>
                  </a:lnTo>
                  <a:lnTo>
                    <a:pt x="6311" y="345"/>
                  </a:lnTo>
                  <a:lnTo>
                    <a:pt x="6272" y="345"/>
                  </a:lnTo>
                  <a:lnTo>
                    <a:pt x="4781" y="1"/>
                  </a:lnTo>
                  <a:close/>
                  <a:moveTo>
                    <a:pt x="1492" y="2869"/>
                  </a:moveTo>
                  <a:cubicBezTo>
                    <a:pt x="1453" y="2907"/>
                    <a:pt x="1415" y="2946"/>
                    <a:pt x="1377" y="3022"/>
                  </a:cubicBezTo>
                  <a:lnTo>
                    <a:pt x="1492" y="2869"/>
                  </a:lnTo>
                  <a:close/>
                  <a:moveTo>
                    <a:pt x="6311" y="1263"/>
                  </a:moveTo>
                  <a:lnTo>
                    <a:pt x="6311" y="1416"/>
                  </a:lnTo>
                  <a:cubicBezTo>
                    <a:pt x="6617" y="1569"/>
                    <a:pt x="6884" y="1760"/>
                    <a:pt x="7114" y="1990"/>
                  </a:cubicBezTo>
                  <a:lnTo>
                    <a:pt x="7963" y="1657"/>
                  </a:lnTo>
                  <a:lnTo>
                    <a:pt x="7963" y="1657"/>
                  </a:lnTo>
                  <a:cubicBezTo>
                    <a:pt x="8219" y="2060"/>
                    <a:pt x="8475" y="2463"/>
                    <a:pt x="8731" y="2900"/>
                  </a:cubicBezTo>
                  <a:lnTo>
                    <a:pt x="8731" y="2900"/>
                  </a:lnTo>
                  <a:lnTo>
                    <a:pt x="8452" y="3213"/>
                  </a:lnTo>
                  <a:lnTo>
                    <a:pt x="8744" y="2922"/>
                  </a:lnTo>
                  <a:lnTo>
                    <a:pt x="8744" y="2922"/>
                  </a:lnTo>
                  <a:cubicBezTo>
                    <a:pt x="8749" y="2930"/>
                    <a:pt x="8754" y="2938"/>
                    <a:pt x="8758" y="2946"/>
                  </a:cubicBezTo>
                  <a:lnTo>
                    <a:pt x="8758" y="2907"/>
                  </a:lnTo>
                  <a:lnTo>
                    <a:pt x="8797" y="2869"/>
                  </a:lnTo>
                  <a:lnTo>
                    <a:pt x="8797" y="2831"/>
                  </a:lnTo>
                  <a:lnTo>
                    <a:pt x="8797" y="2793"/>
                  </a:lnTo>
                  <a:lnTo>
                    <a:pt x="7994" y="1531"/>
                  </a:lnTo>
                  <a:lnTo>
                    <a:pt x="7994" y="1492"/>
                  </a:lnTo>
                  <a:lnTo>
                    <a:pt x="7955" y="1492"/>
                  </a:lnTo>
                  <a:lnTo>
                    <a:pt x="7104" y="1788"/>
                  </a:lnTo>
                  <a:lnTo>
                    <a:pt x="7104" y="1788"/>
                  </a:lnTo>
                  <a:cubicBezTo>
                    <a:pt x="6876" y="1563"/>
                    <a:pt x="6575" y="1376"/>
                    <a:pt x="6311" y="1263"/>
                  </a:cubicBezTo>
                  <a:close/>
                  <a:moveTo>
                    <a:pt x="8452" y="3213"/>
                  </a:moveTo>
                  <a:lnTo>
                    <a:pt x="8157" y="3509"/>
                  </a:lnTo>
                  <a:lnTo>
                    <a:pt x="8157" y="3509"/>
                  </a:lnTo>
                  <a:cubicBezTo>
                    <a:pt x="8153" y="3500"/>
                    <a:pt x="8150" y="3490"/>
                    <a:pt x="8147" y="3481"/>
                  </a:cubicBezTo>
                  <a:lnTo>
                    <a:pt x="8147" y="3519"/>
                  </a:lnTo>
                  <a:lnTo>
                    <a:pt x="8157" y="3509"/>
                  </a:lnTo>
                  <a:lnTo>
                    <a:pt x="8157" y="3509"/>
                  </a:lnTo>
                  <a:cubicBezTo>
                    <a:pt x="8160" y="3518"/>
                    <a:pt x="8163" y="3527"/>
                    <a:pt x="8166" y="3535"/>
                  </a:cubicBezTo>
                  <a:lnTo>
                    <a:pt x="8166" y="3535"/>
                  </a:lnTo>
                  <a:lnTo>
                    <a:pt x="8452" y="3213"/>
                  </a:lnTo>
                  <a:close/>
                  <a:moveTo>
                    <a:pt x="344" y="2946"/>
                  </a:moveTo>
                  <a:cubicBezTo>
                    <a:pt x="297" y="3182"/>
                    <a:pt x="235" y="3462"/>
                    <a:pt x="168" y="3786"/>
                  </a:cubicBezTo>
                  <a:lnTo>
                    <a:pt x="168" y="3786"/>
                  </a:lnTo>
                  <a:cubicBezTo>
                    <a:pt x="240" y="3478"/>
                    <a:pt x="299" y="3211"/>
                    <a:pt x="344" y="2984"/>
                  </a:cubicBezTo>
                  <a:lnTo>
                    <a:pt x="1300" y="2984"/>
                  </a:lnTo>
                  <a:lnTo>
                    <a:pt x="1262" y="2946"/>
                  </a:lnTo>
                  <a:close/>
                  <a:moveTo>
                    <a:pt x="168" y="3786"/>
                  </a:moveTo>
                  <a:cubicBezTo>
                    <a:pt x="118" y="3997"/>
                    <a:pt x="62" y="4227"/>
                    <a:pt x="0" y="4476"/>
                  </a:cubicBezTo>
                  <a:lnTo>
                    <a:pt x="842" y="4858"/>
                  </a:lnTo>
                  <a:cubicBezTo>
                    <a:pt x="878" y="5183"/>
                    <a:pt x="914" y="5474"/>
                    <a:pt x="1014" y="5795"/>
                  </a:cubicBezTo>
                  <a:lnTo>
                    <a:pt x="1014" y="5795"/>
                  </a:lnTo>
                  <a:lnTo>
                    <a:pt x="1033" y="5776"/>
                  </a:lnTo>
                  <a:cubicBezTo>
                    <a:pt x="956" y="5432"/>
                    <a:pt x="880" y="5126"/>
                    <a:pt x="880" y="4820"/>
                  </a:cubicBezTo>
                  <a:lnTo>
                    <a:pt x="45" y="4402"/>
                  </a:lnTo>
                  <a:lnTo>
                    <a:pt x="45" y="4402"/>
                  </a:lnTo>
                  <a:cubicBezTo>
                    <a:pt x="87" y="4182"/>
                    <a:pt x="128" y="3976"/>
                    <a:pt x="168" y="3786"/>
                  </a:cubicBezTo>
                  <a:close/>
                  <a:moveTo>
                    <a:pt x="383" y="6388"/>
                  </a:moveTo>
                  <a:lnTo>
                    <a:pt x="383" y="6426"/>
                  </a:lnTo>
                  <a:lnTo>
                    <a:pt x="398" y="6411"/>
                  </a:lnTo>
                  <a:lnTo>
                    <a:pt x="398" y="6411"/>
                  </a:lnTo>
                  <a:lnTo>
                    <a:pt x="383" y="6388"/>
                  </a:lnTo>
                  <a:close/>
                  <a:moveTo>
                    <a:pt x="1014" y="5795"/>
                  </a:moveTo>
                  <a:lnTo>
                    <a:pt x="398" y="6411"/>
                  </a:lnTo>
                  <a:lnTo>
                    <a:pt x="398" y="6411"/>
                  </a:lnTo>
                  <a:lnTo>
                    <a:pt x="413" y="6434"/>
                  </a:lnTo>
                  <a:lnTo>
                    <a:pt x="1023" y="5824"/>
                  </a:lnTo>
                  <a:lnTo>
                    <a:pt x="1023" y="5824"/>
                  </a:lnTo>
                  <a:cubicBezTo>
                    <a:pt x="1026" y="5833"/>
                    <a:pt x="1030" y="5843"/>
                    <a:pt x="1033" y="5852"/>
                  </a:cubicBezTo>
                  <a:lnTo>
                    <a:pt x="1033" y="5814"/>
                  </a:lnTo>
                  <a:lnTo>
                    <a:pt x="1023" y="5824"/>
                  </a:lnTo>
                  <a:lnTo>
                    <a:pt x="1023" y="5824"/>
                  </a:lnTo>
                  <a:cubicBezTo>
                    <a:pt x="1020" y="5814"/>
                    <a:pt x="1017" y="5804"/>
                    <a:pt x="1014" y="5795"/>
                  </a:cubicBezTo>
                  <a:close/>
                  <a:moveTo>
                    <a:pt x="8166" y="3535"/>
                  </a:moveTo>
                  <a:lnTo>
                    <a:pt x="8147" y="3558"/>
                  </a:lnTo>
                  <a:cubicBezTo>
                    <a:pt x="8223" y="3864"/>
                    <a:pt x="8300" y="4208"/>
                    <a:pt x="8300" y="4514"/>
                  </a:cubicBezTo>
                  <a:lnTo>
                    <a:pt x="9135" y="4894"/>
                  </a:lnTo>
                  <a:lnTo>
                    <a:pt x="9135" y="4894"/>
                  </a:lnTo>
                  <a:cubicBezTo>
                    <a:pt x="9061" y="5366"/>
                    <a:pt x="8953" y="5839"/>
                    <a:pt x="8844" y="6311"/>
                  </a:cubicBezTo>
                  <a:lnTo>
                    <a:pt x="7841" y="6311"/>
                  </a:lnTo>
                  <a:lnTo>
                    <a:pt x="7841" y="6350"/>
                  </a:lnTo>
                  <a:cubicBezTo>
                    <a:pt x="7688" y="6617"/>
                    <a:pt x="7496" y="6885"/>
                    <a:pt x="7305" y="7153"/>
                  </a:cubicBezTo>
                  <a:lnTo>
                    <a:pt x="7305" y="7191"/>
                  </a:lnTo>
                  <a:cubicBezTo>
                    <a:pt x="7416" y="7449"/>
                    <a:pt x="7491" y="7742"/>
                    <a:pt x="7599" y="8003"/>
                  </a:cubicBezTo>
                  <a:lnTo>
                    <a:pt x="7599" y="8003"/>
                  </a:lnTo>
                  <a:lnTo>
                    <a:pt x="6372" y="8820"/>
                  </a:lnTo>
                  <a:lnTo>
                    <a:pt x="5737" y="8185"/>
                  </a:lnTo>
                  <a:cubicBezTo>
                    <a:pt x="5431" y="8262"/>
                    <a:pt x="5087" y="8338"/>
                    <a:pt x="4781" y="8338"/>
                  </a:cubicBezTo>
                  <a:lnTo>
                    <a:pt x="4743" y="8338"/>
                  </a:lnTo>
                  <a:lnTo>
                    <a:pt x="4363" y="9173"/>
                  </a:lnTo>
                  <a:lnTo>
                    <a:pt x="4363" y="9173"/>
                  </a:lnTo>
                  <a:lnTo>
                    <a:pt x="2945" y="8882"/>
                  </a:lnTo>
                  <a:lnTo>
                    <a:pt x="2945" y="8882"/>
                  </a:lnTo>
                  <a:lnTo>
                    <a:pt x="2945" y="7994"/>
                  </a:lnTo>
                  <a:lnTo>
                    <a:pt x="2945" y="7956"/>
                  </a:lnTo>
                  <a:lnTo>
                    <a:pt x="2907" y="7956"/>
                  </a:lnTo>
                  <a:cubicBezTo>
                    <a:pt x="2639" y="7803"/>
                    <a:pt x="2371" y="7650"/>
                    <a:pt x="2104" y="7420"/>
                  </a:cubicBezTo>
                  <a:lnTo>
                    <a:pt x="1255" y="7716"/>
                  </a:lnTo>
                  <a:lnTo>
                    <a:pt x="1255" y="7716"/>
                  </a:lnTo>
                  <a:lnTo>
                    <a:pt x="413" y="6434"/>
                  </a:lnTo>
                  <a:lnTo>
                    <a:pt x="383" y="6464"/>
                  </a:lnTo>
                  <a:lnTo>
                    <a:pt x="1224" y="7765"/>
                  </a:lnTo>
                  <a:lnTo>
                    <a:pt x="2075" y="7469"/>
                  </a:lnTo>
                  <a:lnTo>
                    <a:pt x="2075" y="7469"/>
                  </a:lnTo>
                  <a:cubicBezTo>
                    <a:pt x="2304" y="7694"/>
                    <a:pt x="2605" y="7882"/>
                    <a:pt x="2907" y="8032"/>
                  </a:cubicBezTo>
                  <a:lnTo>
                    <a:pt x="2907" y="8912"/>
                  </a:lnTo>
                  <a:lnTo>
                    <a:pt x="2907" y="8950"/>
                  </a:lnTo>
                  <a:lnTo>
                    <a:pt x="2945" y="8950"/>
                  </a:lnTo>
                  <a:lnTo>
                    <a:pt x="4437" y="9256"/>
                  </a:lnTo>
                  <a:cubicBezTo>
                    <a:pt x="4590" y="8989"/>
                    <a:pt x="4704" y="8683"/>
                    <a:pt x="4857" y="8415"/>
                  </a:cubicBezTo>
                  <a:lnTo>
                    <a:pt x="4819" y="8415"/>
                  </a:lnTo>
                  <a:cubicBezTo>
                    <a:pt x="5116" y="8378"/>
                    <a:pt x="5449" y="8341"/>
                    <a:pt x="5748" y="8234"/>
                  </a:cubicBezTo>
                  <a:lnTo>
                    <a:pt x="5748" y="8234"/>
                  </a:lnTo>
                  <a:lnTo>
                    <a:pt x="6370" y="8821"/>
                  </a:lnTo>
                  <a:lnTo>
                    <a:pt x="6370" y="8821"/>
                  </a:lnTo>
                  <a:lnTo>
                    <a:pt x="6349" y="8836"/>
                  </a:lnTo>
                  <a:lnTo>
                    <a:pt x="6385" y="8836"/>
                  </a:lnTo>
                  <a:lnTo>
                    <a:pt x="6425" y="8874"/>
                  </a:lnTo>
                  <a:lnTo>
                    <a:pt x="6464" y="8874"/>
                  </a:lnTo>
                  <a:lnTo>
                    <a:pt x="7764" y="8032"/>
                  </a:lnTo>
                  <a:lnTo>
                    <a:pt x="7764" y="7994"/>
                  </a:lnTo>
                  <a:lnTo>
                    <a:pt x="7468" y="7180"/>
                  </a:lnTo>
                  <a:lnTo>
                    <a:pt x="7468" y="7180"/>
                  </a:lnTo>
                  <a:cubicBezTo>
                    <a:pt x="7683" y="6927"/>
                    <a:pt x="7865" y="6674"/>
                    <a:pt x="8012" y="6388"/>
                  </a:cubicBezTo>
                  <a:lnTo>
                    <a:pt x="8873" y="6388"/>
                  </a:lnTo>
                  <a:lnTo>
                    <a:pt x="8873" y="6350"/>
                  </a:lnTo>
                  <a:cubicBezTo>
                    <a:pt x="8988" y="5852"/>
                    <a:pt x="9103" y="5355"/>
                    <a:pt x="9179" y="4858"/>
                  </a:cubicBezTo>
                  <a:lnTo>
                    <a:pt x="9179" y="4820"/>
                  </a:lnTo>
                  <a:lnTo>
                    <a:pt x="8338" y="4437"/>
                  </a:lnTo>
                  <a:lnTo>
                    <a:pt x="8338" y="4476"/>
                  </a:lnTo>
                  <a:cubicBezTo>
                    <a:pt x="8338" y="4151"/>
                    <a:pt x="8270" y="3827"/>
                    <a:pt x="8166" y="3535"/>
                  </a:cubicBezTo>
                  <a:close/>
                </a:path>
              </a:pathLst>
            </a:custGeom>
            <a:solidFill>
              <a:srgbClr val="407BFF"/>
            </a:solidFill>
            <a:ln w="9525" cap="flat" cmpd="sng">
              <a:solidFill>
                <a:srgbClr val="407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4"/>
            <p:cNvSpPr/>
            <p:nvPr/>
          </p:nvSpPr>
          <p:spPr>
            <a:xfrm rot="1394850">
              <a:off x="6110428" y="3704786"/>
              <a:ext cx="471396" cy="471421"/>
            </a:xfrm>
            <a:custGeom>
              <a:avLst/>
              <a:gdLst/>
              <a:ahLst/>
              <a:cxnLst/>
              <a:rect l="l" t="t" r="r" b="b"/>
              <a:pathLst>
                <a:path w="18856" h="18857" extrusionOk="0">
                  <a:moveTo>
                    <a:pt x="2601" y="5891"/>
                  </a:moveTo>
                  <a:cubicBezTo>
                    <a:pt x="2907" y="5279"/>
                    <a:pt x="3290" y="4744"/>
                    <a:pt x="3748" y="4246"/>
                  </a:cubicBezTo>
                  <a:lnTo>
                    <a:pt x="3098" y="2449"/>
                  </a:lnTo>
                  <a:lnTo>
                    <a:pt x="5737" y="766"/>
                  </a:lnTo>
                  <a:lnTo>
                    <a:pt x="7076" y="2066"/>
                  </a:lnTo>
                  <a:cubicBezTo>
                    <a:pt x="7726" y="1875"/>
                    <a:pt x="8414" y="1760"/>
                    <a:pt x="9103" y="1722"/>
                  </a:cubicBezTo>
                  <a:lnTo>
                    <a:pt x="9906" y="1"/>
                  </a:lnTo>
                  <a:lnTo>
                    <a:pt x="12966" y="651"/>
                  </a:lnTo>
                  <a:lnTo>
                    <a:pt x="12966" y="2563"/>
                  </a:lnTo>
                  <a:cubicBezTo>
                    <a:pt x="13578" y="2869"/>
                    <a:pt x="14113" y="3290"/>
                    <a:pt x="14649" y="3749"/>
                  </a:cubicBezTo>
                  <a:lnTo>
                    <a:pt x="16408" y="3099"/>
                  </a:lnTo>
                  <a:lnTo>
                    <a:pt x="18129" y="5738"/>
                  </a:lnTo>
                  <a:lnTo>
                    <a:pt x="16790" y="7077"/>
                  </a:lnTo>
                  <a:cubicBezTo>
                    <a:pt x="16982" y="7727"/>
                    <a:pt x="17135" y="8415"/>
                    <a:pt x="17135" y="9104"/>
                  </a:cubicBezTo>
                  <a:lnTo>
                    <a:pt x="18856" y="9868"/>
                  </a:lnTo>
                  <a:lnTo>
                    <a:pt x="18205" y="12966"/>
                  </a:lnTo>
                  <a:lnTo>
                    <a:pt x="16293" y="12966"/>
                  </a:lnTo>
                  <a:cubicBezTo>
                    <a:pt x="15987" y="13540"/>
                    <a:pt x="15566" y="14114"/>
                    <a:pt x="15108" y="14611"/>
                  </a:cubicBezTo>
                  <a:lnTo>
                    <a:pt x="15758" y="16409"/>
                  </a:lnTo>
                  <a:lnTo>
                    <a:pt x="13157" y="18091"/>
                  </a:lnTo>
                  <a:lnTo>
                    <a:pt x="11780" y="16791"/>
                  </a:lnTo>
                  <a:cubicBezTo>
                    <a:pt x="11130" y="16982"/>
                    <a:pt x="10442" y="17097"/>
                    <a:pt x="9791" y="17135"/>
                  </a:cubicBezTo>
                  <a:lnTo>
                    <a:pt x="8988" y="18856"/>
                  </a:lnTo>
                  <a:lnTo>
                    <a:pt x="5928" y="18206"/>
                  </a:lnTo>
                  <a:lnTo>
                    <a:pt x="5928" y="16294"/>
                  </a:lnTo>
                  <a:cubicBezTo>
                    <a:pt x="5317" y="15988"/>
                    <a:pt x="4743" y="15567"/>
                    <a:pt x="4246" y="15108"/>
                  </a:cubicBezTo>
                  <a:lnTo>
                    <a:pt x="2448" y="15758"/>
                  </a:lnTo>
                  <a:lnTo>
                    <a:pt x="765" y="13119"/>
                  </a:lnTo>
                  <a:lnTo>
                    <a:pt x="2104" y="11781"/>
                  </a:lnTo>
                  <a:cubicBezTo>
                    <a:pt x="1874" y="11131"/>
                    <a:pt x="1760" y="10442"/>
                    <a:pt x="1721" y="9754"/>
                  </a:cubicBezTo>
                  <a:lnTo>
                    <a:pt x="0" y="8951"/>
                  </a:lnTo>
                  <a:lnTo>
                    <a:pt x="689" y="5891"/>
                  </a:lnTo>
                  <a:lnTo>
                    <a:pt x="2601" y="5891"/>
                  </a:lnTo>
                  <a:close/>
                  <a:moveTo>
                    <a:pt x="6196" y="8568"/>
                  </a:moveTo>
                  <a:cubicBezTo>
                    <a:pt x="5584" y="11475"/>
                    <a:pt x="8797" y="13693"/>
                    <a:pt x="11283" y="12087"/>
                  </a:cubicBezTo>
                  <a:cubicBezTo>
                    <a:pt x="13769" y="10480"/>
                    <a:pt x="13119" y="6656"/>
                    <a:pt x="10212" y="6006"/>
                  </a:cubicBezTo>
                  <a:cubicBezTo>
                    <a:pt x="8376" y="5623"/>
                    <a:pt x="6617" y="6771"/>
                    <a:pt x="6234" y="8568"/>
                  </a:cubicBezTo>
                  <a:close/>
                </a:path>
              </a:pathLst>
            </a:custGeom>
            <a:solidFill>
              <a:srgbClr val="A4C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rot="1394912">
              <a:off x="5541379" y="3654666"/>
              <a:ext cx="291161" cy="291177"/>
            </a:xfrm>
            <a:custGeom>
              <a:avLst/>
              <a:gdLst/>
              <a:ahLst/>
              <a:cxnLst/>
              <a:rect l="l" t="t" r="r" b="b"/>
              <a:pathLst>
                <a:path w="18856" h="18857" extrusionOk="0">
                  <a:moveTo>
                    <a:pt x="2601" y="5891"/>
                  </a:moveTo>
                  <a:cubicBezTo>
                    <a:pt x="2907" y="5279"/>
                    <a:pt x="3290" y="4744"/>
                    <a:pt x="3748" y="4246"/>
                  </a:cubicBezTo>
                  <a:lnTo>
                    <a:pt x="3098" y="2449"/>
                  </a:lnTo>
                  <a:lnTo>
                    <a:pt x="5737" y="766"/>
                  </a:lnTo>
                  <a:lnTo>
                    <a:pt x="7076" y="2066"/>
                  </a:lnTo>
                  <a:cubicBezTo>
                    <a:pt x="7726" y="1875"/>
                    <a:pt x="8414" y="1760"/>
                    <a:pt x="9103" y="1722"/>
                  </a:cubicBezTo>
                  <a:lnTo>
                    <a:pt x="9906" y="1"/>
                  </a:lnTo>
                  <a:lnTo>
                    <a:pt x="12966" y="651"/>
                  </a:lnTo>
                  <a:lnTo>
                    <a:pt x="12966" y="2563"/>
                  </a:lnTo>
                  <a:cubicBezTo>
                    <a:pt x="13578" y="2869"/>
                    <a:pt x="14113" y="3290"/>
                    <a:pt x="14649" y="3749"/>
                  </a:cubicBezTo>
                  <a:lnTo>
                    <a:pt x="16408" y="3099"/>
                  </a:lnTo>
                  <a:lnTo>
                    <a:pt x="18129" y="5738"/>
                  </a:lnTo>
                  <a:lnTo>
                    <a:pt x="16790" y="7077"/>
                  </a:lnTo>
                  <a:cubicBezTo>
                    <a:pt x="16982" y="7727"/>
                    <a:pt x="17135" y="8415"/>
                    <a:pt x="17135" y="9104"/>
                  </a:cubicBezTo>
                  <a:lnTo>
                    <a:pt x="18856" y="9868"/>
                  </a:lnTo>
                  <a:lnTo>
                    <a:pt x="18205" y="12966"/>
                  </a:lnTo>
                  <a:lnTo>
                    <a:pt x="16293" y="12966"/>
                  </a:lnTo>
                  <a:cubicBezTo>
                    <a:pt x="15987" y="13540"/>
                    <a:pt x="15566" y="14114"/>
                    <a:pt x="15108" y="14611"/>
                  </a:cubicBezTo>
                  <a:lnTo>
                    <a:pt x="15758" y="16409"/>
                  </a:lnTo>
                  <a:lnTo>
                    <a:pt x="13157" y="18091"/>
                  </a:lnTo>
                  <a:lnTo>
                    <a:pt x="11780" y="16791"/>
                  </a:lnTo>
                  <a:cubicBezTo>
                    <a:pt x="11130" y="16982"/>
                    <a:pt x="10442" y="17097"/>
                    <a:pt x="9791" y="17135"/>
                  </a:cubicBezTo>
                  <a:lnTo>
                    <a:pt x="8988" y="18856"/>
                  </a:lnTo>
                  <a:lnTo>
                    <a:pt x="5928" y="18206"/>
                  </a:lnTo>
                  <a:lnTo>
                    <a:pt x="5928" y="16294"/>
                  </a:lnTo>
                  <a:cubicBezTo>
                    <a:pt x="5317" y="15988"/>
                    <a:pt x="4743" y="15567"/>
                    <a:pt x="4246" y="15108"/>
                  </a:cubicBezTo>
                  <a:lnTo>
                    <a:pt x="2448" y="15758"/>
                  </a:lnTo>
                  <a:lnTo>
                    <a:pt x="765" y="13119"/>
                  </a:lnTo>
                  <a:lnTo>
                    <a:pt x="2104" y="11781"/>
                  </a:lnTo>
                  <a:cubicBezTo>
                    <a:pt x="1874" y="11131"/>
                    <a:pt x="1760" y="10442"/>
                    <a:pt x="1721" y="9754"/>
                  </a:cubicBezTo>
                  <a:lnTo>
                    <a:pt x="0" y="8951"/>
                  </a:lnTo>
                  <a:lnTo>
                    <a:pt x="689" y="5891"/>
                  </a:lnTo>
                  <a:lnTo>
                    <a:pt x="2601" y="5891"/>
                  </a:lnTo>
                  <a:close/>
                  <a:moveTo>
                    <a:pt x="6196" y="8568"/>
                  </a:moveTo>
                  <a:cubicBezTo>
                    <a:pt x="5584" y="11475"/>
                    <a:pt x="8797" y="13693"/>
                    <a:pt x="11283" y="12087"/>
                  </a:cubicBezTo>
                  <a:cubicBezTo>
                    <a:pt x="13769" y="10480"/>
                    <a:pt x="13119" y="6656"/>
                    <a:pt x="10212" y="6006"/>
                  </a:cubicBezTo>
                  <a:cubicBezTo>
                    <a:pt x="8376" y="5623"/>
                    <a:pt x="6617" y="6771"/>
                    <a:pt x="6234" y="8568"/>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24"/>
          <p:cNvGrpSpPr/>
          <p:nvPr/>
        </p:nvGrpSpPr>
        <p:grpSpPr>
          <a:xfrm>
            <a:off x="8226513" y="2012350"/>
            <a:ext cx="644500" cy="761125"/>
            <a:chOff x="8226513" y="2012350"/>
            <a:chExt cx="644500" cy="761125"/>
          </a:xfrm>
        </p:grpSpPr>
        <p:sp>
          <p:nvSpPr>
            <p:cNvPr id="403" name="Google Shape;403;p24"/>
            <p:cNvSpPr/>
            <p:nvPr/>
          </p:nvSpPr>
          <p:spPr>
            <a:xfrm>
              <a:off x="8646288" y="2547800"/>
              <a:ext cx="223775" cy="224725"/>
            </a:xfrm>
            <a:custGeom>
              <a:avLst/>
              <a:gdLst/>
              <a:ahLst/>
              <a:cxnLst/>
              <a:rect l="l" t="t" r="r" b="b"/>
              <a:pathLst>
                <a:path w="8951" h="8989" extrusionOk="0">
                  <a:moveTo>
                    <a:pt x="4495" y="2802"/>
                  </a:moveTo>
                  <a:cubicBezTo>
                    <a:pt x="4692" y="2802"/>
                    <a:pt x="4893" y="2836"/>
                    <a:pt x="5087" y="2907"/>
                  </a:cubicBezTo>
                  <a:cubicBezTo>
                    <a:pt x="6464" y="3442"/>
                    <a:pt x="6464" y="5355"/>
                    <a:pt x="5125" y="5928"/>
                  </a:cubicBezTo>
                  <a:cubicBezTo>
                    <a:pt x="4896" y="6033"/>
                    <a:pt x="4666" y="6081"/>
                    <a:pt x="4444" y="6081"/>
                  </a:cubicBezTo>
                  <a:cubicBezTo>
                    <a:pt x="3372" y="6081"/>
                    <a:pt x="2508" y="4966"/>
                    <a:pt x="2984" y="3825"/>
                  </a:cubicBezTo>
                  <a:cubicBezTo>
                    <a:pt x="3219" y="3178"/>
                    <a:pt x="3839" y="2802"/>
                    <a:pt x="4495" y="2802"/>
                  </a:cubicBezTo>
                  <a:close/>
                  <a:moveTo>
                    <a:pt x="5431" y="0"/>
                  </a:moveTo>
                  <a:lnTo>
                    <a:pt x="4896" y="765"/>
                  </a:lnTo>
                  <a:cubicBezTo>
                    <a:pt x="4743" y="746"/>
                    <a:pt x="4580" y="737"/>
                    <a:pt x="4413" y="737"/>
                  </a:cubicBezTo>
                  <a:cubicBezTo>
                    <a:pt x="4246" y="737"/>
                    <a:pt x="4074" y="746"/>
                    <a:pt x="3902" y="765"/>
                  </a:cubicBezTo>
                  <a:lnTo>
                    <a:pt x="3366" y="39"/>
                  </a:lnTo>
                  <a:lnTo>
                    <a:pt x="1951" y="650"/>
                  </a:lnTo>
                  <a:lnTo>
                    <a:pt x="2142" y="1530"/>
                  </a:lnTo>
                  <a:cubicBezTo>
                    <a:pt x="1875" y="1760"/>
                    <a:pt x="1645" y="1989"/>
                    <a:pt x="1454" y="2257"/>
                  </a:cubicBezTo>
                  <a:lnTo>
                    <a:pt x="574" y="2104"/>
                  </a:lnTo>
                  <a:lnTo>
                    <a:pt x="0" y="3519"/>
                  </a:lnTo>
                  <a:lnTo>
                    <a:pt x="765" y="4054"/>
                  </a:lnTo>
                  <a:cubicBezTo>
                    <a:pt x="689" y="4399"/>
                    <a:pt x="689" y="4705"/>
                    <a:pt x="765" y="5049"/>
                  </a:cubicBezTo>
                  <a:lnTo>
                    <a:pt x="0" y="5584"/>
                  </a:lnTo>
                  <a:lnTo>
                    <a:pt x="612" y="6999"/>
                  </a:lnTo>
                  <a:lnTo>
                    <a:pt x="1530" y="6808"/>
                  </a:lnTo>
                  <a:cubicBezTo>
                    <a:pt x="1722" y="7076"/>
                    <a:pt x="1951" y="7305"/>
                    <a:pt x="2219" y="7535"/>
                  </a:cubicBezTo>
                  <a:lnTo>
                    <a:pt x="2104" y="8414"/>
                  </a:lnTo>
                  <a:lnTo>
                    <a:pt x="3519" y="8988"/>
                  </a:lnTo>
                  <a:lnTo>
                    <a:pt x="4016" y="8261"/>
                  </a:lnTo>
                  <a:cubicBezTo>
                    <a:pt x="4188" y="8281"/>
                    <a:pt x="4351" y="8290"/>
                    <a:pt x="4514" y="8290"/>
                  </a:cubicBezTo>
                  <a:cubicBezTo>
                    <a:pt x="4676" y="8290"/>
                    <a:pt x="4839" y="8281"/>
                    <a:pt x="5011" y="8261"/>
                  </a:cubicBezTo>
                  <a:lnTo>
                    <a:pt x="5546" y="8988"/>
                  </a:lnTo>
                  <a:lnTo>
                    <a:pt x="6961" y="8376"/>
                  </a:lnTo>
                  <a:lnTo>
                    <a:pt x="6770" y="7497"/>
                  </a:lnTo>
                  <a:cubicBezTo>
                    <a:pt x="7038" y="7267"/>
                    <a:pt x="7267" y="7038"/>
                    <a:pt x="7497" y="6770"/>
                  </a:cubicBezTo>
                  <a:lnTo>
                    <a:pt x="8376" y="6923"/>
                  </a:lnTo>
                  <a:lnTo>
                    <a:pt x="8950" y="5469"/>
                  </a:lnTo>
                  <a:lnTo>
                    <a:pt x="8185" y="4972"/>
                  </a:lnTo>
                  <a:cubicBezTo>
                    <a:pt x="8223" y="4628"/>
                    <a:pt x="8223" y="4284"/>
                    <a:pt x="8185" y="3978"/>
                  </a:cubicBezTo>
                  <a:lnTo>
                    <a:pt x="8950" y="3404"/>
                  </a:lnTo>
                  <a:lnTo>
                    <a:pt x="8338" y="2027"/>
                  </a:lnTo>
                  <a:lnTo>
                    <a:pt x="7420" y="2180"/>
                  </a:lnTo>
                  <a:cubicBezTo>
                    <a:pt x="7229" y="1913"/>
                    <a:pt x="6999" y="1683"/>
                    <a:pt x="6732" y="1492"/>
                  </a:cubicBezTo>
                  <a:lnTo>
                    <a:pt x="6847" y="574"/>
                  </a:lnTo>
                  <a:lnTo>
                    <a:pt x="5431"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4"/>
            <p:cNvSpPr/>
            <p:nvPr/>
          </p:nvSpPr>
          <p:spPr>
            <a:xfrm>
              <a:off x="8644363" y="2547800"/>
              <a:ext cx="226650" cy="225675"/>
            </a:xfrm>
            <a:custGeom>
              <a:avLst/>
              <a:gdLst/>
              <a:ahLst/>
              <a:cxnLst/>
              <a:rect l="l" t="t" r="r" b="b"/>
              <a:pathLst>
                <a:path w="9066" h="9027" extrusionOk="0">
                  <a:moveTo>
                    <a:pt x="2198" y="1118"/>
                  </a:moveTo>
                  <a:cubicBezTo>
                    <a:pt x="2221" y="1264"/>
                    <a:pt x="2239" y="1402"/>
                    <a:pt x="2257" y="1530"/>
                  </a:cubicBezTo>
                  <a:cubicBezTo>
                    <a:pt x="2066" y="1683"/>
                    <a:pt x="1875" y="1836"/>
                    <a:pt x="1722" y="2027"/>
                  </a:cubicBezTo>
                  <a:cubicBezTo>
                    <a:pt x="1684" y="2104"/>
                    <a:pt x="1607" y="2142"/>
                    <a:pt x="1607" y="2180"/>
                  </a:cubicBezTo>
                  <a:lnTo>
                    <a:pt x="1722" y="2066"/>
                  </a:lnTo>
                  <a:cubicBezTo>
                    <a:pt x="1913" y="1874"/>
                    <a:pt x="2066" y="1683"/>
                    <a:pt x="2296" y="1530"/>
                  </a:cubicBezTo>
                  <a:cubicBezTo>
                    <a:pt x="2257" y="1413"/>
                    <a:pt x="2228" y="1276"/>
                    <a:pt x="2198" y="1118"/>
                  </a:cubicBezTo>
                  <a:close/>
                  <a:moveTo>
                    <a:pt x="1607" y="2180"/>
                  </a:moveTo>
                  <a:lnTo>
                    <a:pt x="1607" y="2180"/>
                  </a:lnTo>
                  <a:cubicBezTo>
                    <a:pt x="1569" y="2219"/>
                    <a:pt x="1569" y="2257"/>
                    <a:pt x="1569" y="2257"/>
                  </a:cubicBezTo>
                  <a:lnTo>
                    <a:pt x="1607" y="2180"/>
                  </a:lnTo>
                  <a:close/>
                  <a:moveTo>
                    <a:pt x="575" y="2104"/>
                  </a:moveTo>
                  <a:lnTo>
                    <a:pt x="1" y="3557"/>
                  </a:lnTo>
                  <a:lnTo>
                    <a:pt x="39" y="3582"/>
                  </a:lnTo>
                  <a:lnTo>
                    <a:pt x="39" y="3595"/>
                  </a:lnTo>
                  <a:lnTo>
                    <a:pt x="44" y="3585"/>
                  </a:lnTo>
                  <a:lnTo>
                    <a:pt x="536" y="3905"/>
                  </a:lnTo>
                  <a:lnTo>
                    <a:pt x="51" y="3566"/>
                  </a:lnTo>
                  <a:lnTo>
                    <a:pt x="613" y="2180"/>
                  </a:lnTo>
                  <a:lnTo>
                    <a:pt x="1301" y="2257"/>
                  </a:lnTo>
                  <a:lnTo>
                    <a:pt x="1454" y="2257"/>
                  </a:lnTo>
                  <a:lnTo>
                    <a:pt x="1263" y="2219"/>
                  </a:lnTo>
                  <a:lnTo>
                    <a:pt x="575" y="2104"/>
                  </a:lnTo>
                  <a:close/>
                  <a:moveTo>
                    <a:pt x="536" y="3905"/>
                  </a:moveTo>
                  <a:lnTo>
                    <a:pt x="765" y="4065"/>
                  </a:lnTo>
                  <a:lnTo>
                    <a:pt x="765" y="4065"/>
                  </a:lnTo>
                  <a:cubicBezTo>
                    <a:pt x="765" y="4061"/>
                    <a:pt x="766" y="4058"/>
                    <a:pt x="766" y="4054"/>
                  </a:cubicBezTo>
                  <a:lnTo>
                    <a:pt x="536" y="3905"/>
                  </a:lnTo>
                  <a:close/>
                  <a:moveTo>
                    <a:pt x="7574" y="6770"/>
                  </a:moveTo>
                  <a:lnTo>
                    <a:pt x="7608" y="6776"/>
                  </a:lnTo>
                  <a:lnTo>
                    <a:pt x="7608" y="6776"/>
                  </a:lnTo>
                  <a:cubicBezTo>
                    <a:pt x="7610" y="6774"/>
                    <a:pt x="7611" y="6772"/>
                    <a:pt x="7612" y="6770"/>
                  </a:cubicBezTo>
                  <a:close/>
                  <a:moveTo>
                    <a:pt x="7608" y="6776"/>
                  </a:moveTo>
                  <a:cubicBezTo>
                    <a:pt x="7606" y="6780"/>
                    <a:pt x="7603" y="6784"/>
                    <a:pt x="7601" y="6788"/>
                  </a:cubicBezTo>
                  <a:lnTo>
                    <a:pt x="7601" y="6788"/>
                  </a:lnTo>
                  <a:lnTo>
                    <a:pt x="7918" y="6827"/>
                  </a:lnTo>
                  <a:lnTo>
                    <a:pt x="7918" y="6827"/>
                  </a:lnTo>
                  <a:lnTo>
                    <a:pt x="7608" y="6776"/>
                  </a:lnTo>
                  <a:close/>
                  <a:moveTo>
                    <a:pt x="3481" y="0"/>
                  </a:moveTo>
                  <a:lnTo>
                    <a:pt x="2105" y="612"/>
                  </a:lnTo>
                  <a:lnTo>
                    <a:pt x="2105" y="650"/>
                  </a:lnTo>
                  <a:lnTo>
                    <a:pt x="2112" y="648"/>
                  </a:lnTo>
                  <a:lnTo>
                    <a:pt x="2112" y="648"/>
                  </a:lnTo>
                  <a:cubicBezTo>
                    <a:pt x="2145" y="821"/>
                    <a:pt x="2172" y="977"/>
                    <a:pt x="2198" y="1118"/>
                  </a:cubicBezTo>
                  <a:lnTo>
                    <a:pt x="2198" y="1118"/>
                  </a:lnTo>
                  <a:cubicBezTo>
                    <a:pt x="2175" y="970"/>
                    <a:pt x="2148" y="813"/>
                    <a:pt x="2112" y="647"/>
                  </a:cubicBezTo>
                  <a:lnTo>
                    <a:pt x="2112" y="647"/>
                  </a:lnTo>
                  <a:lnTo>
                    <a:pt x="2112" y="648"/>
                  </a:lnTo>
                  <a:lnTo>
                    <a:pt x="2112" y="648"/>
                  </a:lnTo>
                  <a:cubicBezTo>
                    <a:pt x="2109" y="636"/>
                    <a:pt x="2107" y="624"/>
                    <a:pt x="2105" y="612"/>
                  </a:cubicBezTo>
                  <a:lnTo>
                    <a:pt x="2105" y="612"/>
                  </a:lnTo>
                  <a:cubicBezTo>
                    <a:pt x="2107" y="624"/>
                    <a:pt x="2110" y="636"/>
                    <a:pt x="2112" y="647"/>
                  </a:cubicBezTo>
                  <a:lnTo>
                    <a:pt x="2112" y="647"/>
                  </a:lnTo>
                  <a:lnTo>
                    <a:pt x="3490" y="89"/>
                  </a:lnTo>
                  <a:lnTo>
                    <a:pt x="3490" y="89"/>
                  </a:lnTo>
                  <a:lnTo>
                    <a:pt x="4017" y="803"/>
                  </a:lnTo>
                  <a:cubicBezTo>
                    <a:pt x="4189" y="784"/>
                    <a:pt x="4361" y="775"/>
                    <a:pt x="4528" y="775"/>
                  </a:cubicBezTo>
                  <a:cubicBezTo>
                    <a:pt x="4696" y="775"/>
                    <a:pt x="4858" y="784"/>
                    <a:pt x="5011" y="803"/>
                  </a:cubicBezTo>
                  <a:lnTo>
                    <a:pt x="5049" y="803"/>
                  </a:lnTo>
                  <a:lnTo>
                    <a:pt x="5568" y="62"/>
                  </a:lnTo>
                  <a:lnTo>
                    <a:pt x="5568" y="62"/>
                  </a:lnTo>
                  <a:lnTo>
                    <a:pt x="6921" y="596"/>
                  </a:lnTo>
                  <a:lnTo>
                    <a:pt x="6921" y="596"/>
                  </a:lnTo>
                  <a:cubicBezTo>
                    <a:pt x="6883" y="893"/>
                    <a:pt x="6846" y="1156"/>
                    <a:pt x="6809" y="1492"/>
                  </a:cubicBezTo>
                  <a:cubicBezTo>
                    <a:pt x="7038" y="1683"/>
                    <a:pt x="7306" y="1913"/>
                    <a:pt x="7497" y="2180"/>
                  </a:cubicBezTo>
                  <a:lnTo>
                    <a:pt x="7535" y="2180"/>
                  </a:lnTo>
                  <a:lnTo>
                    <a:pt x="8379" y="2034"/>
                  </a:lnTo>
                  <a:lnTo>
                    <a:pt x="8379" y="2034"/>
                  </a:lnTo>
                  <a:lnTo>
                    <a:pt x="8863" y="3450"/>
                  </a:lnTo>
                  <a:lnTo>
                    <a:pt x="8109" y="3978"/>
                  </a:lnTo>
                  <a:lnTo>
                    <a:pt x="8109" y="4016"/>
                  </a:lnTo>
                  <a:cubicBezTo>
                    <a:pt x="8147" y="4322"/>
                    <a:pt x="8147" y="4666"/>
                    <a:pt x="8109" y="5011"/>
                  </a:cubicBezTo>
                  <a:cubicBezTo>
                    <a:pt x="8373" y="5199"/>
                    <a:pt x="8599" y="5350"/>
                    <a:pt x="8862" y="5537"/>
                  </a:cubicBezTo>
                  <a:lnTo>
                    <a:pt x="8862" y="5537"/>
                  </a:lnTo>
                  <a:lnTo>
                    <a:pt x="8319" y="6877"/>
                  </a:lnTo>
                  <a:lnTo>
                    <a:pt x="8319" y="6877"/>
                  </a:lnTo>
                  <a:lnTo>
                    <a:pt x="7918" y="6827"/>
                  </a:lnTo>
                  <a:lnTo>
                    <a:pt x="7918" y="6827"/>
                  </a:lnTo>
                  <a:lnTo>
                    <a:pt x="8312" y="6893"/>
                  </a:lnTo>
                  <a:lnTo>
                    <a:pt x="8312" y="6893"/>
                  </a:lnTo>
                  <a:lnTo>
                    <a:pt x="8300" y="6923"/>
                  </a:lnTo>
                  <a:lnTo>
                    <a:pt x="8348" y="6899"/>
                  </a:lnTo>
                  <a:lnTo>
                    <a:pt x="8348" y="6899"/>
                  </a:lnTo>
                  <a:lnTo>
                    <a:pt x="8492" y="6923"/>
                  </a:lnTo>
                  <a:lnTo>
                    <a:pt x="8530" y="6923"/>
                  </a:lnTo>
                  <a:lnTo>
                    <a:pt x="8530" y="6885"/>
                  </a:lnTo>
                  <a:cubicBezTo>
                    <a:pt x="8721" y="6426"/>
                    <a:pt x="8912" y="5928"/>
                    <a:pt x="9065" y="5469"/>
                  </a:cubicBezTo>
                  <a:lnTo>
                    <a:pt x="9065" y="5431"/>
                  </a:lnTo>
                  <a:cubicBezTo>
                    <a:pt x="8799" y="5241"/>
                    <a:pt x="8533" y="5089"/>
                    <a:pt x="8305" y="4899"/>
                  </a:cubicBezTo>
                  <a:lnTo>
                    <a:pt x="8305" y="4899"/>
                  </a:lnTo>
                  <a:cubicBezTo>
                    <a:pt x="8337" y="4613"/>
                    <a:pt x="8337" y="4294"/>
                    <a:pt x="8304" y="3975"/>
                  </a:cubicBezTo>
                  <a:lnTo>
                    <a:pt x="8304" y="3975"/>
                  </a:lnTo>
                  <a:lnTo>
                    <a:pt x="9027" y="3442"/>
                  </a:lnTo>
                  <a:lnTo>
                    <a:pt x="9065" y="3442"/>
                  </a:lnTo>
                  <a:lnTo>
                    <a:pt x="9065" y="3404"/>
                  </a:lnTo>
                  <a:lnTo>
                    <a:pt x="8453" y="2027"/>
                  </a:lnTo>
                  <a:lnTo>
                    <a:pt x="8453" y="1989"/>
                  </a:lnTo>
                  <a:lnTo>
                    <a:pt x="8415" y="1989"/>
                  </a:lnTo>
                  <a:lnTo>
                    <a:pt x="7569" y="2136"/>
                  </a:lnTo>
                  <a:lnTo>
                    <a:pt x="7569" y="2136"/>
                  </a:lnTo>
                  <a:cubicBezTo>
                    <a:pt x="7343" y="1873"/>
                    <a:pt x="7116" y="1647"/>
                    <a:pt x="6853" y="1458"/>
                  </a:cubicBezTo>
                  <a:lnTo>
                    <a:pt x="6853" y="1458"/>
                  </a:lnTo>
                  <a:lnTo>
                    <a:pt x="7000" y="574"/>
                  </a:lnTo>
                  <a:lnTo>
                    <a:pt x="7000" y="536"/>
                  </a:lnTo>
                  <a:lnTo>
                    <a:pt x="6962" y="536"/>
                  </a:lnTo>
                  <a:lnTo>
                    <a:pt x="5508" y="0"/>
                  </a:lnTo>
                  <a:lnTo>
                    <a:pt x="4976" y="723"/>
                  </a:lnTo>
                  <a:lnTo>
                    <a:pt x="4976" y="723"/>
                  </a:lnTo>
                  <a:cubicBezTo>
                    <a:pt x="4815" y="707"/>
                    <a:pt x="4656" y="698"/>
                    <a:pt x="4500" y="698"/>
                  </a:cubicBezTo>
                  <a:cubicBezTo>
                    <a:pt x="4332" y="698"/>
                    <a:pt x="4170" y="708"/>
                    <a:pt x="4017" y="727"/>
                  </a:cubicBezTo>
                  <a:lnTo>
                    <a:pt x="3481" y="0"/>
                  </a:lnTo>
                  <a:close/>
                  <a:moveTo>
                    <a:pt x="765" y="4065"/>
                  </a:moveTo>
                  <a:cubicBezTo>
                    <a:pt x="729" y="4394"/>
                    <a:pt x="728" y="4723"/>
                    <a:pt x="762" y="5052"/>
                  </a:cubicBezTo>
                  <a:lnTo>
                    <a:pt x="762" y="5052"/>
                  </a:lnTo>
                  <a:lnTo>
                    <a:pt x="39" y="5584"/>
                  </a:lnTo>
                  <a:lnTo>
                    <a:pt x="39" y="5622"/>
                  </a:lnTo>
                  <a:lnTo>
                    <a:pt x="613" y="6999"/>
                  </a:lnTo>
                  <a:lnTo>
                    <a:pt x="613" y="7038"/>
                  </a:lnTo>
                  <a:lnTo>
                    <a:pt x="651" y="7038"/>
                  </a:lnTo>
                  <a:lnTo>
                    <a:pt x="1535" y="6890"/>
                  </a:lnTo>
                  <a:lnTo>
                    <a:pt x="1535" y="6890"/>
                  </a:lnTo>
                  <a:cubicBezTo>
                    <a:pt x="1724" y="7116"/>
                    <a:pt x="1949" y="7378"/>
                    <a:pt x="2248" y="7567"/>
                  </a:cubicBezTo>
                  <a:lnTo>
                    <a:pt x="2248" y="7567"/>
                  </a:lnTo>
                  <a:cubicBezTo>
                    <a:pt x="2181" y="7818"/>
                    <a:pt x="2144" y="8100"/>
                    <a:pt x="2109" y="8416"/>
                  </a:cubicBezTo>
                  <a:lnTo>
                    <a:pt x="2109" y="8416"/>
                  </a:lnTo>
                  <a:lnTo>
                    <a:pt x="2105" y="8414"/>
                  </a:lnTo>
                  <a:lnTo>
                    <a:pt x="2108" y="8418"/>
                  </a:lnTo>
                  <a:lnTo>
                    <a:pt x="2108" y="8418"/>
                  </a:lnTo>
                  <a:cubicBezTo>
                    <a:pt x="2107" y="8430"/>
                    <a:pt x="2106" y="8441"/>
                    <a:pt x="2105" y="8453"/>
                  </a:cubicBezTo>
                  <a:lnTo>
                    <a:pt x="2105" y="8491"/>
                  </a:lnTo>
                  <a:lnTo>
                    <a:pt x="3558" y="9026"/>
                  </a:lnTo>
                  <a:lnTo>
                    <a:pt x="3596" y="9026"/>
                  </a:lnTo>
                  <a:lnTo>
                    <a:pt x="4126" y="8269"/>
                  </a:lnTo>
                  <a:lnTo>
                    <a:pt x="4126" y="8269"/>
                  </a:lnTo>
                  <a:cubicBezTo>
                    <a:pt x="4275" y="8283"/>
                    <a:pt x="4423" y="8290"/>
                    <a:pt x="4571" y="8290"/>
                  </a:cubicBezTo>
                  <a:cubicBezTo>
                    <a:pt x="4732" y="8290"/>
                    <a:pt x="4892" y="8282"/>
                    <a:pt x="5052" y="8265"/>
                  </a:cubicBezTo>
                  <a:lnTo>
                    <a:pt x="5052" y="8265"/>
                  </a:lnTo>
                  <a:lnTo>
                    <a:pt x="5575" y="8937"/>
                  </a:lnTo>
                  <a:lnTo>
                    <a:pt x="5575" y="8937"/>
                  </a:lnTo>
                  <a:lnTo>
                    <a:pt x="5547" y="8950"/>
                  </a:lnTo>
                  <a:lnTo>
                    <a:pt x="5585" y="8950"/>
                  </a:lnTo>
                  <a:lnTo>
                    <a:pt x="5623" y="8988"/>
                  </a:lnTo>
                  <a:lnTo>
                    <a:pt x="5661" y="8988"/>
                  </a:lnTo>
                  <a:lnTo>
                    <a:pt x="7038" y="8414"/>
                  </a:lnTo>
                  <a:lnTo>
                    <a:pt x="7076" y="8414"/>
                  </a:lnTo>
                  <a:lnTo>
                    <a:pt x="7076" y="8376"/>
                  </a:lnTo>
                  <a:cubicBezTo>
                    <a:pt x="7040" y="8082"/>
                    <a:pt x="6968" y="7788"/>
                    <a:pt x="6928" y="7493"/>
                  </a:cubicBezTo>
                  <a:lnTo>
                    <a:pt x="6928" y="7493"/>
                  </a:lnTo>
                  <a:cubicBezTo>
                    <a:pt x="7189" y="7306"/>
                    <a:pt x="7413" y="7083"/>
                    <a:pt x="7601" y="6788"/>
                  </a:cubicBezTo>
                  <a:lnTo>
                    <a:pt x="7601" y="6788"/>
                  </a:lnTo>
                  <a:lnTo>
                    <a:pt x="7459" y="6770"/>
                  </a:lnTo>
                  <a:lnTo>
                    <a:pt x="7421" y="6770"/>
                  </a:lnTo>
                  <a:cubicBezTo>
                    <a:pt x="7229" y="6999"/>
                    <a:pt x="7000" y="7267"/>
                    <a:pt x="6732" y="7458"/>
                  </a:cubicBezTo>
                  <a:lnTo>
                    <a:pt x="6732" y="7497"/>
                  </a:lnTo>
                  <a:lnTo>
                    <a:pt x="6876" y="8359"/>
                  </a:lnTo>
                  <a:lnTo>
                    <a:pt x="6876" y="8359"/>
                  </a:lnTo>
                  <a:lnTo>
                    <a:pt x="5576" y="8937"/>
                  </a:lnTo>
                  <a:lnTo>
                    <a:pt x="5576" y="8937"/>
                  </a:lnTo>
                  <a:cubicBezTo>
                    <a:pt x="5398" y="8690"/>
                    <a:pt x="5222" y="8475"/>
                    <a:pt x="5076" y="8263"/>
                  </a:cubicBezTo>
                  <a:lnTo>
                    <a:pt x="5076" y="8263"/>
                  </a:lnTo>
                  <a:cubicBezTo>
                    <a:pt x="5080" y="8262"/>
                    <a:pt x="5084" y="8262"/>
                    <a:pt x="5088" y="8261"/>
                  </a:cubicBezTo>
                  <a:lnTo>
                    <a:pt x="5075" y="8261"/>
                  </a:lnTo>
                  <a:cubicBezTo>
                    <a:pt x="5067" y="8249"/>
                    <a:pt x="5058" y="8236"/>
                    <a:pt x="5049" y="8223"/>
                  </a:cubicBezTo>
                  <a:lnTo>
                    <a:pt x="5049" y="8185"/>
                  </a:lnTo>
                  <a:lnTo>
                    <a:pt x="5011" y="8185"/>
                  </a:lnTo>
                  <a:cubicBezTo>
                    <a:pt x="4858" y="8204"/>
                    <a:pt x="4696" y="8214"/>
                    <a:pt x="4528" y="8214"/>
                  </a:cubicBezTo>
                  <a:cubicBezTo>
                    <a:pt x="4361" y="8214"/>
                    <a:pt x="4189" y="8204"/>
                    <a:pt x="4017" y="8185"/>
                  </a:cubicBezTo>
                  <a:lnTo>
                    <a:pt x="4017" y="8223"/>
                  </a:lnTo>
                  <a:cubicBezTo>
                    <a:pt x="3832" y="8482"/>
                    <a:pt x="3647" y="8705"/>
                    <a:pt x="3497" y="8927"/>
                  </a:cubicBezTo>
                  <a:lnTo>
                    <a:pt x="3497" y="8927"/>
                  </a:lnTo>
                  <a:lnTo>
                    <a:pt x="2146" y="8430"/>
                  </a:lnTo>
                  <a:lnTo>
                    <a:pt x="2146" y="8430"/>
                  </a:lnTo>
                  <a:cubicBezTo>
                    <a:pt x="2183" y="8129"/>
                    <a:pt x="2221" y="7796"/>
                    <a:pt x="2296" y="7535"/>
                  </a:cubicBezTo>
                  <a:lnTo>
                    <a:pt x="2296" y="7497"/>
                  </a:lnTo>
                  <a:cubicBezTo>
                    <a:pt x="2028" y="7305"/>
                    <a:pt x="1760" y="7076"/>
                    <a:pt x="1569" y="6846"/>
                  </a:cubicBezTo>
                  <a:lnTo>
                    <a:pt x="687" y="6993"/>
                  </a:lnTo>
                  <a:lnTo>
                    <a:pt x="687" y="6993"/>
                  </a:lnTo>
                  <a:cubicBezTo>
                    <a:pt x="504" y="6519"/>
                    <a:pt x="287" y="6080"/>
                    <a:pt x="102" y="5642"/>
                  </a:cubicBezTo>
                  <a:lnTo>
                    <a:pt x="102" y="5642"/>
                  </a:lnTo>
                  <a:lnTo>
                    <a:pt x="804" y="5087"/>
                  </a:lnTo>
                  <a:cubicBezTo>
                    <a:pt x="766" y="4743"/>
                    <a:pt x="766" y="4399"/>
                    <a:pt x="804" y="4093"/>
                  </a:cubicBezTo>
                  <a:lnTo>
                    <a:pt x="765" y="4065"/>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p:nvPr/>
          </p:nvSpPr>
          <p:spPr>
            <a:xfrm>
              <a:off x="8450288" y="2015225"/>
              <a:ext cx="375775" cy="376750"/>
            </a:xfrm>
            <a:custGeom>
              <a:avLst/>
              <a:gdLst/>
              <a:ahLst/>
              <a:cxnLst/>
              <a:rect l="l" t="t" r="r" b="b"/>
              <a:pathLst>
                <a:path w="15031" h="15070" extrusionOk="0">
                  <a:moveTo>
                    <a:pt x="7535" y="4655"/>
                  </a:moveTo>
                  <a:cubicBezTo>
                    <a:pt x="7879" y="4655"/>
                    <a:pt x="8228" y="4720"/>
                    <a:pt x="8567" y="4858"/>
                  </a:cubicBezTo>
                  <a:cubicBezTo>
                    <a:pt x="10824" y="5775"/>
                    <a:pt x="10862" y="8950"/>
                    <a:pt x="8605" y="9906"/>
                  </a:cubicBezTo>
                  <a:cubicBezTo>
                    <a:pt x="8242" y="10063"/>
                    <a:pt x="7876" y="10134"/>
                    <a:pt x="7523" y="10134"/>
                  </a:cubicBezTo>
                  <a:cubicBezTo>
                    <a:pt x="5721" y="10134"/>
                    <a:pt x="4243" y="8274"/>
                    <a:pt x="5010" y="6387"/>
                  </a:cubicBezTo>
                  <a:cubicBezTo>
                    <a:pt x="5418" y="5311"/>
                    <a:pt x="6444" y="4655"/>
                    <a:pt x="7535" y="4655"/>
                  </a:cubicBezTo>
                  <a:close/>
                  <a:moveTo>
                    <a:pt x="9103" y="0"/>
                  </a:moveTo>
                  <a:lnTo>
                    <a:pt x="8261" y="1301"/>
                  </a:lnTo>
                  <a:cubicBezTo>
                    <a:pt x="7974" y="1262"/>
                    <a:pt x="7687" y="1243"/>
                    <a:pt x="7405" y="1243"/>
                  </a:cubicBezTo>
                  <a:cubicBezTo>
                    <a:pt x="7123" y="1243"/>
                    <a:pt x="6846" y="1262"/>
                    <a:pt x="6578" y="1301"/>
                  </a:cubicBezTo>
                  <a:lnTo>
                    <a:pt x="5660" y="77"/>
                  </a:lnTo>
                  <a:lnTo>
                    <a:pt x="3327" y="1071"/>
                  </a:lnTo>
                  <a:lnTo>
                    <a:pt x="3595" y="2601"/>
                  </a:lnTo>
                  <a:cubicBezTo>
                    <a:pt x="3176" y="2944"/>
                    <a:pt x="2795" y="3325"/>
                    <a:pt x="2452" y="3781"/>
                  </a:cubicBezTo>
                  <a:lnTo>
                    <a:pt x="2452" y="3781"/>
                  </a:lnTo>
                  <a:lnTo>
                    <a:pt x="956" y="3557"/>
                  </a:lnTo>
                  <a:lnTo>
                    <a:pt x="0" y="5928"/>
                  </a:lnTo>
                  <a:lnTo>
                    <a:pt x="1224" y="6808"/>
                  </a:lnTo>
                  <a:cubicBezTo>
                    <a:pt x="1147" y="7344"/>
                    <a:pt x="1147" y="7917"/>
                    <a:pt x="1262" y="8453"/>
                  </a:cubicBezTo>
                  <a:lnTo>
                    <a:pt x="0" y="9371"/>
                  </a:lnTo>
                  <a:lnTo>
                    <a:pt x="1033" y="11704"/>
                  </a:lnTo>
                  <a:lnTo>
                    <a:pt x="2524" y="11436"/>
                  </a:lnTo>
                  <a:cubicBezTo>
                    <a:pt x="2868" y="11857"/>
                    <a:pt x="3289" y="12239"/>
                    <a:pt x="3710" y="12583"/>
                  </a:cubicBezTo>
                  <a:lnTo>
                    <a:pt x="3480" y="14113"/>
                  </a:lnTo>
                  <a:lnTo>
                    <a:pt x="5890" y="15069"/>
                  </a:lnTo>
                  <a:lnTo>
                    <a:pt x="6731" y="13807"/>
                  </a:lnTo>
                  <a:cubicBezTo>
                    <a:pt x="6969" y="13823"/>
                    <a:pt x="7200" y="13832"/>
                    <a:pt x="7430" y="13832"/>
                  </a:cubicBezTo>
                  <a:cubicBezTo>
                    <a:pt x="7755" y="13832"/>
                    <a:pt x="8078" y="13814"/>
                    <a:pt x="8414" y="13769"/>
                  </a:cubicBezTo>
                  <a:lnTo>
                    <a:pt x="9332" y="15031"/>
                  </a:lnTo>
                  <a:lnTo>
                    <a:pt x="11665" y="13998"/>
                  </a:lnTo>
                  <a:lnTo>
                    <a:pt x="11359" y="12507"/>
                  </a:lnTo>
                  <a:cubicBezTo>
                    <a:pt x="11818" y="12163"/>
                    <a:pt x="12201" y="11742"/>
                    <a:pt x="12545" y="11321"/>
                  </a:cubicBezTo>
                  <a:lnTo>
                    <a:pt x="14075" y="11551"/>
                  </a:lnTo>
                  <a:lnTo>
                    <a:pt x="15031" y="9141"/>
                  </a:lnTo>
                  <a:lnTo>
                    <a:pt x="13730" y="8300"/>
                  </a:lnTo>
                  <a:cubicBezTo>
                    <a:pt x="13807" y="7726"/>
                    <a:pt x="13807" y="7152"/>
                    <a:pt x="13730" y="6617"/>
                  </a:cubicBezTo>
                  <a:lnTo>
                    <a:pt x="14954" y="5699"/>
                  </a:lnTo>
                  <a:lnTo>
                    <a:pt x="13960" y="3366"/>
                  </a:lnTo>
                  <a:lnTo>
                    <a:pt x="12430" y="3634"/>
                  </a:lnTo>
                  <a:cubicBezTo>
                    <a:pt x="12086" y="3213"/>
                    <a:pt x="11703" y="2830"/>
                    <a:pt x="11244" y="2486"/>
                  </a:cubicBezTo>
                  <a:lnTo>
                    <a:pt x="11474" y="956"/>
                  </a:lnTo>
                  <a:lnTo>
                    <a:pt x="9103" y="0"/>
                  </a:lnTo>
                  <a:close/>
                </a:path>
              </a:pathLst>
            </a:custGeom>
            <a:solidFill>
              <a:srgbClr val="A4C1FF">
                <a:alpha val="86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4"/>
            <p:cNvSpPr/>
            <p:nvPr/>
          </p:nvSpPr>
          <p:spPr>
            <a:xfrm>
              <a:off x="8450288" y="2012350"/>
              <a:ext cx="378650" cy="380575"/>
            </a:xfrm>
            <a:custGeom>
              <a:avLst/>
              <a:gdLst/>
              <a:ahLst/>
              <a:cxnLst/>
              <a:rect l="l" t="t" r="r" b="b"/>
              <a:pathLst>
                <a:path w="15146" h="15223" extrusionOk="0">
                  <a:moveTo>
                    <a:pt x="2677" y="3519"/>
                  </a:moveTo>
                  <a:lnTo>
                    <a:pt x="2626" y="3590"/>
                  </a:lnTo>
                  <a:lnTo>
                    <a:pt x="2626" y="3590"/>
                  </a:lnTo>
                  <a:cubicBezTo>
                    <a:pt x="2643" y="3568"/>
                    <a:pt x="2660" y="3545"/>
                    <a:pt x="2677" y="3519"/>
                  </a:cubicBezTo>
                  <a:close/>
                  <a:moveTo>
                    <a:pt x="2626" y="3590"/>
                  </a:moveTo>
                  <a:lnTo>
                    <a:pt x="2626" y="3590"/>
                  </a:lnTo>
                  <a:cubicBezTo>
                    <a:pt x="2569" y="3666"/>
                    <a:pt x="2516" y="3719"/>
                    <a:pt x="2486" y="3749"/>
                  </a:cubicBezTo>
                  <a:cubicBezTo>
                    <a:pt x="2451" y="3783"/>
                    <a:pt x="2448" y="3818"/>
                    <a:pt x="2419" y="3853"/>
                  </a:cubicBezTo>
                  <a:lnTo>
                    <a:pt x="2419" y="3853"/>
                  </a:lnTo>
                  <a:cubicBezTo>
                    <a:pt x="2414" y="3846"/>
                    <a:pt x="2410" y="3838"/>
                    <a:pt x="2410" y="3825"/>
                  </a:cubicBezTo>
                  <a:lnTo>
                    <a:pt x="2104" y="3787"/>
                  </a:lnTo>
                  <a:lnTo>
                    <a:pt x="956" y="3596"/>
                  </a:lnTo>
                  <a:cubicBezTo>
                    <a:pt x="947" y="3621"/>
                    <a:pt x="937" y="3646"/>
                    <a:pt x="927" y="3672"/>
                  </a:cubicBezTo>
                  <a:lnTo>
                    <a:pt x="918" y="3672"/>
                  </a:lnTo>
                  <a:lnTo>
                    <a:pt x="927" y="3674"/>
                  </a:lnTo>
                  <a:lnTo>
                    <a:pt x="927" y="3674"/>
                  </a:lnTo>
                  <a:cubicBezTo>
                    <a:pt x="701" y="4275"/>
                    <a:pt x="403" y="5051"/>
                    <a:pt x="0" y="5967"/>
                  </a:cubicBezTo>
                  <a:lnTo>
                    <a:pt x="0" y="6005"/>
                  </a:lnTo>
                  <a:lnTo>
                    <a:pt x="38" y="6005"/>
                  </a:lnTo>
                  <a:lnTo>
                    <a:pt x="61" y="6021"/>
                  </a:lnTo>
                  <a:lnTo>
                    <a:pt x="61" y="6021"/>
                  </a:lnTo>
                  <a:cubicBezTo>
                    <a:pt x="432" y="5058"/>
                    <a:pt x="729" y="4277"/>
                    <a:pt x="954" y="3678"/>
                  </a:cubicBezTo>
                  <a:lnTo>
                    <a:pt x="954" y="3678"/>
                  </a:lnTo>
                  <a:lnTo>
                    <a:pt x="2065" y="3863"/>
                  </a:lnTo>
                  <a:lnTo>
                    <a:pt x="2371" y="3902"/>
                  </a:lnTo>
                  <a:lnTo>
                    <a:pt x="2448" y="3902"/>
                  </a:lnTo>
                  <a:cubicBezTo>
                    <a:pt x="2448" y="3876"/>
                    <a:pt x="2431" y="3868"/>
                    <a:pt x="2419" y="3853"/>
                  </a:cubicBezTo>
                  <a:lnTo>
                    <a:pt x="2419" y="3853"/>
                  </a:lnTo>
                  <a:cubicBezTo>
                    <a:pt x="2454" y="3819"/>
                    <a:pt x="2486" y="3787"/>
                    <a:pt x="2486" y="3787"/>
                  </a:cubicBezTo>
                  <a:lnTo>
                    <a:pt x="2626" y="3590"/>
                  </a:lnTo>
                  <a:close/>
                  <a:moveTo>
                    <a:pt x="9064" y="1"/>
                  </a:moveTo>
                  <a:lnTo>
                    <a:pt x="9026" y="39"/>
                  </a:lnTo>
                  <a:cubicBezTo>
                    <a:pt x="8721" y="496"/>
                    <a:pt x="8455" y="915"/>
                    <a:pt x="8150" y="1296"/>
                  </a:cubicBezTo>
                  <a:lnTo>
                    <a:pt x="8150" y="1296"/>
                  </a:lnTo>
                  <a:cubicBezTo>
                    <a:pt x="7938" y="1283"/>
                    <a:pt x="7731" y="1276"/>
                    <a:pt x="7524" y="1276"/>
                  </a:cubicBezTo>
                  <a:cubicBezTo>
                    <a:pt x="7210" y="1276"/>
                    <a:pt x="6899" y="1293"/>
                    <a:pt x="6575" y="1335"/>
                  </a:cubicBezTo>
                  <a:lnTo>
                    <a:pt x="6575" y="1335"/>
                  </a:lnTo>
                  <a:lnTo>
                    <a:pt x="5660" y="115"/>
                  </a:lnTo>
                  <a:lnTo>
                    <a:pt x="5660" y="77"/>
                  </a:lnTo>
                  <a:lnTo>
                    <a:pt x="3289" y="1110"/>
                  </a:lnTo>
                  <a:cubicBezTo>
                    <a:pt x="3404" y="1722"/>
                    <a:pt x="3480" y="2219"/>
                    <a:pt x="3557" y="2639"/>
                  </a:cubicBezTo>
                  <a:cubicBezTo>
                    <a:pt x="3251" y="2907"/>
                    <a:pt x="2945" y="3175"/>
                    <a:pt x="2677" y="3519"/>
                  </a:cubicBezTo>
                  <a:cubicBezTo>
                    <a:pt x="2983" y="3213"/>
                    <a:pt x="3251" y="2945"/>
                    <a:pt x="3595" y="2678"/>
                  </a:cubicBezTo>
                  <a:cubicBezTo>
                    <a:pt x="3520" y="2265"/>
                    <a:pt x="3445" y="1779"/>
                    <a:pt x="3334" y="1183"/>
                  </a:cubicBezTo>
                  <a:lnTo>
                    <a:pt x="3334" y="1183"/>
                  </a:lnTo>
                  <a:lnTo>
                    <a:pt x="5631" y="204"/>
                  </a:lnTo>
                  <a:lnTo>
                    <a:pt x="6578" y="1492"/>
                  </a:lnTo>
                  <a:lnTo>
                    <a:pt x="6655" y="1492"/>
                  </a:lnTo>
                  <a:cubicBezTo>
                    <a:pt x="6923" y="1454"/>
                    <a:pt x="7200" y="1435"/>
                    <a:pt x="7477" y="1435"/>
                  </a:cubicBezTo>
                  <a:cubicBezTo>
                    <a:pt x="7754" y="1435"/>
                    <a:pt x="8032" y="1454"/>
                    <a:pt x="8299" y="1492"/>
                  </a:cubicBezTo>
                  <a:lnTo>
                    <a:pt x="8338" y="1492"/>
                  </a:lnTo>
                  <a:lnTo>
                    <a:pt x="8338" y="1454"/>
                  </a:lnTo>
                  <a:lnTo>
                    <a:pt x="9201" y="216"/>
                  </a:lnTo>
                  <a:lnTo>
                    <a:pt x="11465" y="1129"/>
                  </a:lnTo>
                  <a:lnTo>
                    <a:pt x="11465" y="1129"/>
                  </a:lnTo>
                  <a:cubicBezTo>
                    <a:pt x="11391" y="1607"/>
                    <a:pt x="11316" y="2086"/>
                    <a:pt x="11206" y="2601"/>
                  </a:cubicBezTo>
                  <a:lnTo>
                    <a:pt x="11206" y="2639"/>
                  </a:lnTo>
                  <a:lnTo>
                    <a:pt x="11244" y="2678"/>
                  </a:lnTo>
                  <a:cubicBezTo>
                    <a:pt x="11703" y="2984"/>
                    <a:pt x="12086" y="3404"/>
                    <a:pt x="12430" y="3825"/>
                  </a:cubicBezTo>
                  <a:lnTo>
                    <a:pt x="12468" y="3863"/>
                  </a:lnTo>
                  <a:lnTo>
                    <a:pt x="12506" y="3863"/>
                  </a:lnTo>
                  <a:lnTo>
                    <a:pt x="13944" y="3569"/>
                  </a:lnTo>
                  <a:lnTo>
                    <a:pt x="13944" y="3569"/>
                  </a:lnTo>
                  <a:cubicBezTo>
                    <a:pt x="14272" y="4300"/>
                    <a:pt x="14600" y="5064"/>
                    <a:pt x="14929" y="5795"/>
                  </a:cubicBezTo>
                  <a:lnTo>
                    <a:pt x="14929" y="5795"/>
                  </a:lnTo>
                  <a:lnTo>
                    <a:pt x="13730" y="6694"/>
                  </a:lnTo>
                  <a:lnTo>
                    <a:pt x="13692" y="6732"/>
                  </a:lnTo>
                  <a:lnTo>
                    <a:pt x="13692" y="6770"/>
                  </a:lnTo>
                  <a:cubicBezTo>
                    <a:pt x="13769" y="7306"/>
                    <a:pt x="13769" y="7879"/>
                    <a:pt x="13692" y="8415"/>
                  </a:cubicBezTo>
                  <a:lnTo>
                    <a:pt x="13692" y="8453"/>
                  </a:lnTo>
                  <a:lnTo>
                    <a:pt x="13730" y="8491"/>
                  </a:lnTo>
                  <a:lnTo>
                    <a:pt x="14938" y="9296"/>
                  </a:lnTo>
                  <a:lnTo>
                    <a:pt x="14031" y="11582"/>
                  </a:lnTo>
                  <a:lnTo>
                    <a:pt x="14031" y="11582"/>
                  </a:lnTo>
                  <a:lnTo>
                    <a:pt x="12583" y="11360"/>
                  </a:lnTo>
                  <a:lnTo>
                    <a:pt x="12506" y="11360"/>
                  </a:lnTo>
                  <a:lnTo>
                    <a:pt x="12506" y="11398"/>
                  </a:lnTo>
                  <a:cubicBezTo>
                    <a:pt x="12162" y="11819"/>
                    <a:pt x="11780" y="12239"/>
                    <a:pt x="11359" y="12583"/>
                  </a:cubicBezTo>
                  <a:lnTo>
                    <a:pt x="11321" y="12622"/>
                  </a:lnTo>
                  <a:lnTo>
                    <a:pt x="11321" y="12660"/>
                  </a:lnTo>
                  <a:cubicBezTo>
                    <a:pt x="11394" y="13137"/>
                    <a:pt x="11503" y="13650"/>
                    <a:pt x="11579" y="14096"/>
                  </a:cubicBezTo>
                  <a:lnTo>
                    <a:pt x="11579" y="14096"/>
                  </a:lnTo>
                  <a:lnTo>
                    <a:pt x="9352" y="15082"/>
                  </a:lnTo>
                  <a:lnTo>
                    <a:pt x="9352" y="15082"/>
                  </a:lnTo>
                  <a:lnTo>
                    <a:pt x="8491" y="13846"/>
                  </a:lnTo>
                  <a:lnTo>
                    <a:pt x="8452" y="13807"/>
                  </a:lnTo>
                  <a:lnTo>
                    <a:pt x="8414" y="13807"/>
                  </a:lnTo>
                  <a:cubicBezTo>
                    <a:pt x="8101" y="13852"/>
                    <a:pt x="7774" y="13871"/>
                    <a:pt x="7449" y="13871"/>
                  </a:cubicBezTo>
                  <a:cubicBezTo>
                    <a:pt x="7220" y="13871"/>
                    <a:pt x="6991" y="13861"/>
                    <a:pt x="6770" y="13846"/>
                  </a:cubicBezTo>
                  <a:lnTo>
                    <a:pt x="6731" y="13846"/>
                  </a:lnTo>
                  <a:lnTo>
                    <a:pt x="6693" y="13884"/>
                  </a:lnTo>
                  <a:lnTo>
                    <a:pt x="5851" y="15092"/>
                  </a:lnTo>
                  <a:lnTo>
                    <a:pt x="3566" y="14171"/>
                  </a:lnTo>
                  <a:lnTo>
                    <a:pt x="3566" y="14171"/>
                  </a:lnTo>
                  <a:cubicBezTo>
                    <a:pt x="3639" y="13690"/>
                    <a:pt x="3713" y="13178"/>
                    <a:pt x="3786" y="12736"/>
                  </a:cubicBezTo>
                  <a:lnTo>
                    <a:pt x="3786" y="12660"/>
                  </a:lnTo>
                  <a:lnTo>
                    <a:pt x="3748" y="12660"/>
                  </a:lnTo>
                  <a:cubicBezTo>
                    <a:pt x="3327" y="12316"/>
                    <a:pt x="2907" y="11933"/>
                    <a:pt x="2601" y="11513"/>
                  </a:cubicBezTo>
                  <a:lnTo>
                    <a:pt x="2563" y="11474"/>
                  </a:lnTo>
                  <a:lnTo>
                    <a:pt x="2524" y="11474"/>
                  </a:lnTo>
                  <a:lnTo>
                    <a:pt x="1050" y="11732"/>
                  </a:lnTo>
                  <a:lnTo>
                    <a:pt x="1050" y="11732"/>
                  </a:lnTo>
                  <a:lnTo>
                    <a:pt x="101" y="9505"/>
                  </a:lnTo>
                  <a:lnTo>
                    <a:pt x="1300" y="8606"/>
                  </a:lnTo>
                  <a:lnTo>
                    <a:pt x="1339" y="8606"/>
                  </a:lnTo>
                  <a:lnTo>
                    <a:pt x="1339" y="8568"/>
                  </a:lnTo>
                  <a:cubicBezTo>
                    <a:pt x="1262" y="8032"/>
                    <a:pt x="1224" y="7459"/>
                    <a:pt x="1300" y="6923"/>
                  </a:cubicBezTo>
                  <a:lnTo>
                    <a:pt x="1300" y="6885"/>
                  </a:lnTo>
                  <a:lnTo>
                    <a:pt x="1300" y="6847"/>
                  </a:lnTo>
                  <a:cubicBezTo>
                    <a:pt x="1299" y="6858"/>
                    <a:pt x="1297" y="6870"/>
                    <a:pt x="1296" y="6881"/>
                  </a:cubicBezTo>
                  <a:lnTo>
                    <a:pt x="1296" y="6881"/>
                  </a:lnTo>
                  <a:lnTo>
                    <a:pt x="61" y="6021"/>
                  </a:lnTo>
                  <a:lnTo>
                    <a:pt x="61" y="6021"/>
                  </a:lnTo>
                  <a:cubicBezTo>
                    <a:pt x="58" y="6031"/>
                    <a:pt x="54" y="6041"/>
                    <a:pt x="50" y="6051"/>
                  </a:cubicBezTo>
                  <a:lnTo>
                    <a:pt x="50" y="6051"/>
                  </a:lnTo>
                  <a:lnTo>
                    <a:pt x="38" y="6043"/>
                  </a:lnTo>
                  <a:lnTo>
                    <a:pt x="38" y="6082"/>
                  </a:lnTo>
                  <a:cubicBezTo>
                    <a:pt x="42" y="6071"/>
                    <a:pt x="46" y="6061"/>
                    <a:pt x="50" y="6051"/>
                  </a:cubicBezTo>
                  <a:lnTo>
                    <a:pt x="50" y="6051"/>
                  </a:lnTo>
                  <a:lnTo>
                    <a:pt x="1296" y="6882"/>
                  </a:lnTo>
                  <a:lnTo>
                    <a:pt x="1296" y="6882"/>
                  </a:lnTo>
                  <a:cubicBezTo>
                    <a:pt x="1296" y="6882"/>
                    <a:pt x="1296" y="6881"/>
                    <a:pt x="1296" y="6881"/>
                  </a:cubicBezTo>
                  <a:lnTo>
                    <a:pt x="1296" y="6881"/>
                  </a:lnTo>
                  <a:lnTo>
                    <a:pt x="1300" y="6885"/>
                  </a:lnTo>
                  <a:lnTo>
                    <a:pt x="1296" y="6882"/>
                  </a:lnTo>
                  <a:lnTo>
                    <a:pt x="1296" y="6882"/>
                  </a:lnTo>
                  <a:cubicBezTo>
                    <a:pt x="1226" y="7395"/>
                    <a:pt x="1226" y="7943"/>
                    <a:pt x="1296" y="8457"/>
                  </a:cubicBezTo>
                  <a:lnTo>
                    <a:pt x="1296" y="8457"/>
                  </a:lnTo>
                  <a:lnTo>
                    <a:pt x="77" y="9371"/>
                  </a:lnTo>
                  <a:lnTo>
                    <a:pt x="38" y="9409"/>
                  </a:lnTo>
                  <a:lnTo>
                    <a:pt x="38" y="9447"/>
                  </a:lnTo>
                  <a:cubicBezTo>
                    <a:pt x="339" y="10162"/>
                    <a:pt x="677" y="10913"/>
                    <a:pt x="1015" y="11738"/>
                  </a:cubicBezTo>
                  <a:lnTo>
                    <a:pt x="1015" y="11738"/>
                  </a:lnTo>
                  <a:lnTo>
                    <a:pt x="994" y="11742"/>
                  </a:lnTo>
                  <a:lnTo>
                    <a:pt x="1023" y="11756"/>
                  </a:lnTo>
                  <a:lnTo>
                    <a:pt x="1023" y="11756"/>
                  </a:lnTo>
                  <a:cubicBezTo>
                    <a:pt x="1026" y="11764"/>
                    <a:pt x="1029" y="11772"/>
                    <a:pt x="1033" y="11780"/>
                  </a:cubicBezTo>
                  <a:lnTo>
                    <a:pt x="1033" y="11819"/>
                  </a:lnTo>
                  <a:lnTo>
                    <a:pt x="1071" y="11819"/>
                  </a:lnTo>
                  <a:lnTo>
                    <a:pt x="2534" y="11563"/>
                  </a:lnTo>
                  <a:lnTo>
                    <a:pt x="2534" y="11563"/>
                  </a:lnTo>
                  <a:cubicBezTo>
                    <a:pt x="2865" y="11965"/>
                    <a:pt x="3266" y="12368"/>
                    <a:pt x="3703" y="12702"/>
                  </a:cubicBezTo>
                  <a:lnTo>
                    <a:pt x="3703" y="12702"/>
                  </a:lnTo>
                  <a:cubicBezTo>
                    <a:pt x="3629" y="13152"/>
                    <a:pt x="3555" y="13671"/>
                    <a:pt x="3480" y="14190"/>
                  </a:cubicBezTo>
                  <a:lnTo>
                    <a:pt x="3480" y="14228"/>
                  </a:lnTo>
                  <a:lnTo>
                    <a:pt x="3519" y="14228"/>
                  </a:lnTo>
                  <a:lnTo>
                    <a:pt x="5890" y="15184"/>
                  </a:lnTo>
                  <a:lnTo>
                    <a:pt x="5928" y="15222"/>
                  </a:lnTo>
                  <a:lnTo>
                    <a:pt x="5966" y="15146"/>
                  </a:lnTo>
                  <a:lnTo>
                    <a:pt x="6815" y="13928"/>
                  </a:lnTo>
                  <a:lnTo>
                    <a:pt x="6815" y="13928"/>
                  </a:lnTo>
                  <a:cubicBezTo>
                    <a:pt x="7057" y="13959"/>
                    <a:pt x="7292" y="13975"/>
                    <a:pt x="7527" y="13975"/>
                  </a:cubicBezTo>
                  <a:cubicBezTo>
                    <a:pt x="7811" y="13975"/>
                    <a:pt x="8094" y="13951"/>
                    <a:pt x="8386" y="13897"/>
                  </a:cubicBezTo>
                  <a:lnTo>
                    <a:pt x="8386" y="13897"/>
                  </a:lnTo>
                  <a:lnTo>
                    <a:pt x="9294" y="15108"/>
                  </a:lnTo>
                  <a:lnTo>
                    <a:pt x="9332" y="15184"/>
                  </a:lnTo>
                  <a:lnTo>
                    <a:pt x="9370" y="15146"/>
                  </a:lnTo>
                  <a:lnTo>
                    <a:pt x="11742" y="14152"/>
                  </a:lnTo>
                  <a:lnTo>
                    <a:pt x="11780" y="14113"/>
                  </a:lnTo>
                  <a:lnTo>
                    <a:pt x="11780" y="14037"/>
                  </a:lnTo>
                  <a:cubicBezTo>
                    <a:pt x="11705" y="13590"/>
                    <a:pt x="11595" y="13071"/>
                    <a:pt x="11518" y="12585"/>
                  </a:cubicBezTo>
                  <a:lnTo>
                    <a:pt x="11518" y="12585"/>
                  </a:lnTo>
                  <a:cubicBezTo>
                    <a:pt x="11910" y="12259"/>
                    <a:pt x="12300" y="11868"/>
                    <a:pt x="12626" y="11443"/>
                  </a:cubicBezTo>
                  <a:lnTo>
                    <a:pt x="12626" y="11443"/>
                  </a:lnTo>
                  <a:lnTo>
                    <a:pt x="14002" y="11654"/>
                  </a:lnTo>
                  <a:lnTo>
                    <a:pt x="14002" y="11654"/>
                  </a:lnTo>
                  <a:lnTo>
                    <a:pt x="13998" y="11666"/>
                  </a:lnTo>
                  <a:lnTo>
                    <a:pt x="14008" y="11655"/>
                  </a:lnTo>
                  <a:lnTo>
                    <a:pt x="14008" y="11655"/>
                  </a:lnTo>
                  <a:lnTo>
                    <a:pt x="14075" y="11666"/>
                  </a:lnTo>
                  <a:lnTo>
                    <a:pt x="14151" y="11666"/>
                  </a:lnTo>
                  <a:lnTo>
                    <a:pt x="14189" y="11627"/>
                  </a:lnTo>
                  <a:cubicBezTo>
                    <a:pt x="14495" y="10786"/>
                    <a:pt x="14801" y="10021"/>
                    <a:pt x="15145" y="9218"/>
                  </a:cubicBezTo>
                  <a:lnTo>
                    <a:pt x="15145" y="9180"/>
                  </a:lnTo>
                  <a:lnTo>
                    <a:pt x="15069" y="9141"/>
                  </a:lnTo>
                  <a:lnTo>
                    <a:pt x="13848" y="8290"/>
                  </a:lnTo>
                  <a:lnTo>
                    <a:pt x="13848" y="8290"/>
                  </a:lnTo>
                  <a:cubicBezTo>
                    <a:pt x="13882" y="7748"/>
                    <a:pt x="13881" y="7207"/>
                    <a:pt x="13813" y="6700"/>
                  </a:cubicBezTo>
                  <a:lnTo>
                    <a:pt x="13813" y="6700"/>
                  </a:lnTo>
                  <a:lnTo>
                    <a:pt x="15031" y="5814"/>
                  </a:lnTo>
                  <a:lnTo>
                    <a:pt x="15069" y="5776"/>
                  </a:lnTo>
                  <a:lnTo>
                    <a:pt x="15069" y="5737"/>
                  </a:lnTo>
                  <a:cubicBezTo>
                    <a:pt x="14687" y="4934"/>
                    <a:pt x="14381" y="4131"/>
                    <a:pt x="14036" y="3366"/>
                  </a:cubicBezTo>
                  <a:lnTo>
                    <a:pt x="13998" y="3328"/>
                  </a:lnTo>
                  <a:lnTo>
                    <a:pt x="13960" y="3328"/>
                  </a:lnTo>
                  <a:lnTo>
                    <a:pt x="12496" y="3621"/>
                  </a:lnTo>
                  <a:lnTo>
                    <a:pt x="12496" y="3621"/>
                  </a:lnTo>
                  <a:cubicBezTo>
                    <a:pt x="12156" y="3208"/>
                    <a:pt x="11744" y="2796"/>
                    <a:pt x="11331" y="2457"/>
                  </a:cubicBezTo>
                  <a:lnTo>
                    <a:pt x="11331" y="2457"/>
                  </a:lnTo>
                  <a:cubicBezTo>
                    <a:pt x="11404" y="1979"/>
                    <a:pt x="11477" y="1470"/>
                    <a:pt x="11550" y="995"/>
                  </a:cubicBezTo>
                  <a:lnTo>
                    <a:pt x="11550" y="957"/>
                  </a:lnTo>
                  <a:lnTo>
                    <a:pt x="11474" y="957"/>
                  </a:lnTo>
                  <a:lnTo>
                    <a:pt x="9103" y="1"/>
                  </a:lnTo>
                  <a:close/>
                </a:path>
              </a:pathLst>
            </a:custGeom>
            <a:solidFill>
              <a:srgbClr val="A4C1FF">
                <a:alpha val="86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p:nvPr/>
          </p:nvSpPr>
          <p:spPr>
            <a:xfrm>
              <a:off x="8226513" y="2459388"/>
              <a:ext cx="223775" cy="224725"/>
            </a:xfrm>
            <a:custGeom>
              <a:avLst/>
              <a:gdLst/>
              <a:ahLst/>
              <a:cxnLst/>
              <a:rect l="l" t="t" r="r" b="b"/>
              <a:pathLst>
                <a:path w="8951" h="8989" extrusionOk="0">
                  <a:moveTo>
                    <a:pt x="4495" y="2802"/>
                  </a:moveTo>
                  <a:cubicBezTo>
                    <a:pt x="4692" y="2802"/>
                    <a:pt x="4893" y="2836"/>
                    <a:pt x="5087" y="2907"/>
                  </a:cubicBezTo>
                  <a:cubicBezTo>
                    <a:pt x="6464" y="3442"/>
                    <a:pt x="6464" y="5355"/>
                    <a:pt x="5125" y="5928"/>
                  </a:cubicBezTo>
                  <a:cubicBezTo>
                    <a:pt x="4896" y="6033"/>
                    <a:pt x="4666" y="6081"/>
                    <a:pt x="4444" y="6081"/>
                  </a:cubicBezTo>
                  <a:cubicBezTo>
                    <a:pt x="3372" y="6081"/>
                    <a:pt x="2508" y="4966"/>
                    <a:pt x="2984" y="3825"/>
                  </a:cubicBezTo>
                  <a:cubicBezTo>
                    <a:pt x="3219" y="3178"/>
                    <a:pt x="3839" y="2802"/>
                    <a:pt x="4495" y="2802"/>
                  </a:cubicBezTo>
                  <a:close/>
                  <a:moveTo>
                    <a:pt x="5431" y="0"/>
                  </a:moveTo>
                  <a:lnTo>
                    <a:pt x="4896" y="765"/>
                  </a:lnTo>
                  <a:cubicBezTo>
                    <a:pt x="4743" y="746"/>
                    <a:pt x="4580" y="737"/>
                    <a:pt x="4413" y="737"/>
                  </a:cubicBezTo>
                  <a:cubicBezTo>
                    <a:pt x="4246" y="737"/>
                    <a:pt x="4074" y="746"/>
                    <a:pt x="3902" y="765"/>
                  </a:cubicBezTo>
                  <a:lnTo>
                    <a:pt x="3366" y="39"/>
                  </a:lnTo>
                  <a:lnTo>
                    <a:pt x="1951" y="650"/>
                  </a:lnTo>
                  <a:lnTo>
                    <a:pt x="2142" y="1530"/>
                  </a:lnTo>
                  <a:cubicBezTo>
                    <a:pt x="1875" y="1760"/>
                    <a:pt x="1645" y="1989"/>
                    <a:pt x="1454" y="2257"/>
                  </a:cubicBezTo>
                  <a:lnTo>
                    <a:pt x="574" y="2104"/>
                  </a:lnTo>
                  <a:lnTo>
                    <a:pt x="0" y="3519"/>
                  </a:lnTo>
                  <a:lnTo>
                    <a:pt x="765" y="4054"/>
                  </a:lnTo>
                  <a:cubicBezTo>
                    <a:pt x="689" y="4399"/>
                    <a:pt x="689" y="4705"/>
                    <a:pt x="765" y="5049"/>
                  </a:cubicBezTo>
                  <a:lnTo>
                    <a:pt x="0" y="5584"/>
                  </a:lnTo>
                  <a:lnTo>
                    <a:pt x="612" y="6999"/>
                  </a:lnTo>
                  <a:lnTo>
                    <a:pt x="1530" y="6808"/>
                  </a:lnTo>
                  <a:cubicBezTo>
                    <a:pt x="1722" y="7076"/>
                    <a:pt x="1951" y="7305"/>
                    <a:pt x="2219" y="7535"/>
                  </a:cubicBezTo>
                  <a:lnTo>
                    <a:pt x="2104" y="8414"/>
                  </a:lnTo>
                  <a:lnTo>
                    <a:pt x="3519" y="8988"/>
                  </a:lnTo>
                  <a:lnTo>
                    <a:pt x="4016" y="8261"/>
                  </a:lnTo>
                  <a:cubicBezTo>
                    <a:pt x="4188" y="8281"/>
                    <a:pt x="4351" y="8290"/>
                    <a:pt x="4514" y="8290"/>
                  </a:cubicBezTo>
                  <a:cubicBezTo>
                    <a:pt x="4676" y="8290"/>
                    <a:pt x="4839" y="8281"/>
                    <a:pt x="5011" y="8261"/>
                  </a:cubicBezTo>
                  <a:lnTo>
                    <a:pt x="5546" y="8988"/>
                  </a:lnTo>
                  <a:lnTo>
                    <a:pt x="6961" y="8376"/>
                  </a:lnTo>
                  <a:lnTo>
                    <a:pt x="6770" y="7497"/>
                  </a:lnTo>
                  <a:cubicBezTo>
                    <a:pt x="7038" y="7267"/>
                    <a:pt x="7267" y="7038"/>
                    <a:pt x="7497" y="6770"/>
                  </a:cubicBezTo>
                  <a:lnTo>
                    <a:pt x="8376" y="6923"/>
                  </a:lnTo>
                  <a:lnTo>
                    <a:pt x="8950" y="5469"/>
                  </a:lnTo>
                  <a:lnTo>
                    <a:pt x="8185" y="4972"/>
                  </a:lnTo>
                  <a:cubicBezTo>
                    <a:pt x="8223" y="4628"/>
                    <a:pt x="8223" y="4284"/>
                    <a:pt x="8185" y="3978"/>
                  </a:cubicBezTo>
                  <a:lnTo>
                    <a:pt x="8950" y="3404"/>
                  </a:lnTo>
                  <a:lnTo>
                    <a:pt x="8338" y="2027"/>
                  </a:lnTo>
                  <a:lnTo>
                    <a:pt x="7420" y="2180"/>
                  </a:lnTo>
                  <a:cubicBezTo>
                    <a:pt x="7229" y="1913"/>
                    <a:pt x="6999" y="1683"/>
                    <a:pt x="6732" y="1492"/>
                  </a:cubicBezTo>
                  <a:lnTo>
                    <a:pt x="6847" y="574"/>
                  </a:lnTo>
                  <a:lnTo>
                    <a:pt x="5431" y="0"/>
                  </a:ln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449;p27">
            <a:extLst>
              <a:ext uri="{FF2B5EF4-FFF2-40B4-BE49-F238E27FC236}">
                <a16:creationId xmlns:a16="http://schemas.microsoft.com/office/drawing/2014/main" id="{02B1A4B1-3E1F-4FA7-8618-009EC1F1A5F6}"/>
              </a:ext>
            </a:extLst>
          </p:cNvPr>
          <p:cNvSpPr txBox="1">
            <a:spLocks/>
          </p:cNvSpPr>
          <p:nvPr/>
        </p:nvSpPr>
        <p:spPr>
          <a:xfrm>
            <a:off x="4684825" y="4079630"/>
            <a:ext cx="3073580" cy="577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800" b="1" dirty="0">
                <a:latin typeface="+mj-lt"/>
              </a:rPr>
              <a:t>2020. 11.15  SMC</a:t>
            </a:r>
            <a:endParaRPr lang="en-US" sz="2400" b="1"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1184907" y="388316"/>
            <a:ext cx="2708060" cy="577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r>
              <a:rPr lang="en-US" sz="2800" b="1" dirty="0">
                <a:latin typeface="+mj-lt"/>
              </a:rPr>
              <a:t>3. Installation</a:t>
            </a:r>
            <a:endParaRPr lang="en-US" sz="2400" b="1" dirty="0">
              <a:latin typeface="+mj-lt"/>
            </a:endParaRPr>
          </a:p>
        </p:txBody>
      </p:sp>
      <p:sp>
        <p:nvSpPr>
          <p:cNvPr id="12" name="Google Shape;449;p27">
            <a:extLst>
              <a:ext uri="{FF2B5EF4-FFF2-40B4-BE49-F238E27FC236}">
                <a16:creationId xmlns:a16="http://schemas.microsoft.com/office/drawing/2014/main" id="{3C11585F-25C0-4E1E-8F8F-B859DFF240EB}"/>
              </a:ext>
            </a:extLst>
          </p:cNvPr>
          <p:cNvSpPr txBox="1">
            <a:spLocks/>
          </p:cNvSpPr>
          <p:nvPr/>
        </p:nvSpPr>
        <p:spPr>
          <a:xfrm>
            <a:off x="338568" y="1088428"/>
            <a:ext cx="6670963" cy="4413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000" dirty="0">
                <a:latin typeface="+mn-lt"/>
              </a:rPr>
              <a:t>- Install TYPO3 via composer</a:t>
            </a:r>
          </a:p>
          <a:p>
            <a:br>
              <a:rPr lang="en-US" sz="1600" dirty="0"/>
            </a:br>
            <a:br>
              <a:rPr lang="en-US" sz="1400" dirty="0"/>
            </a:br>
            <a:endParaRPr lang="en-US" sz="1800" dirty="0"/>
          </a:p>
        </p:txBody>
      </p:sp>
      <p:pic>
        <p:nvPicPr>
          <p:cNvPr id="2" name="Picture 1">
            <a:extLst>
              <a:ext uri="{FF2B5EF4-FFF2-40B4-BE49-F238E27FC236}">
                <a16:creationId xmlns:a16="http://schemas.microsoft.com/office/drawing/2014/main" id="{26392B2D-B867-472F-B546-741372D90739}"/>
              </a:ext>
            </a:extLst>
          </p:cNvPr>
          <p:cNvPicPr>
            <a:picLocks noChangeAspect="1"/>
          </p:cNvPicPr>
          <p:nvPr/>
        </p:nvPicPr>
        <p:blipFill>
          <a:blip r:embed="rId3"/>
          <a:stretch>
            <a:fillRect/>
          </a:stretch>
        </p:blipFill>
        <p:spPr>
          <a:xfrm>
            <a:off x="543198" y="1685748"/>
            <a:ext cx="6962775" cy="647700"/>
          </a:xfrm>
          <a:prstGeom prst="rect">
            <a:avLst/>
          </a:prstGeom>
        </p:spPr>
      </p:pic>
      <p:pic>
        <p:nvPicPr>
          <p:cNvPr id="3" name="Picture 2">
            <a:extLst>
              <a:ext uri="{FF2B5EF4-FFF2-40B4-BE49-F238E27FC236}">
                <a16:creationId xmlns:a16="http://schemas.microsoft.com/office/drawing/2014/main" id="{D4FE6F80-0628-4A2A-B119-4BE5AC18D2B3}"/>
              </a:ext>
            </a:extLst>
          </p:cNvPr>
          <p:cNvPicPr>
            <a:picLocks noChangeAspect="1"/>
          </p:cNvPicPr>
          <p:nvPr/>
        </p:nvPicPr>
        <p:blipFill>
          <a:blip r:embed="rId4"/>
          <a:stretch>
            <a:fillRect/>
          </a:stretch>
        </p:blipFill>
        <p:spPr>
          <a:xfrm>
            <a:off x="726875" y="2953197"/>
            <a:ext cx="2895600" cy="1981200"/>
          </a:xfrm>
          <a:prstGeom prst="rect">
            <a:avLst/>
          </a:prstGeom>
        </p:spPr>
      </p:pic>
      <p:sp>
        <p:nvSpPr>
          <p:cNvPr id="4" name="Rectangle 3">
            <a:extLst>
              <a:ext uri="{FF2B5EF4-FFF2-40B4-BE49-F238E27FC236}">
                <a16:creationId xmlns:a16="http://schemas.microsoft.com/office/drawing/2014/main" id="{3A329A16-4992-4F19-8FDA-3D7E8C5FE44B}"/>
              </a:ext>
            </a:extLst>
          </p:cNvPr>
          <p:cNvSpPr/>
          <p:nvPr/>
        </p:nvSpPr>
        <p:spPr>
          <a:xfrm>
            <a:off x="376943" y="2489434"/>
            <a:ext cx="1358064" cy="307777"/>
          </a:xfrm>
          <a:prstGeom prst="rect">
            <a:avLst/>
          </a:prstGeom>
        </p:spPr>
        <p:txBody>
          <a:bodyPr wrap="none">
            <a:spAutoFit/>
          </a:bodyPr>
          <a:lstStyle/>
          <a:p>
            <a:r>
              <a:rPr lang="en-US" dirty="0">
                <a:solidFill>
                  <a:schemeClr val="tx1"/>
                </a:solidFill>
                <a:latin typeface="Source Sans Pro" panose="020B0503030403020204" pitchFamily="34" charset="0"/>
              </a:rPr>
              <a:t>folder structure</a:t>
            </a:r>
            <a:endParaRPr lang="en-US" dirty="0">
              <a:solidFill>
                <a:schemeClr val="tx1"/>
              </a:solidFill>
            </a:endParaRPr>
          </a:p>
        </p:txBody>
      </p:sp>
    </p:spTree>
    <p:extLst>
      <p:ext uri="{BB962C8B-B14F-4D97-AF65-F5344CB8AC3E}">
        <p14:creationId xmlns:p14="http://schemas.microsoft.com/office/powerpoint/2010/main" val="408409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1184907" y="388316"/>
            <a:ext cx="2708060" cy="577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r>
              <a:rPr lang="en-US" sz="2800" b="1" dirty="0">
                <a:latin typeface="+mj-lt"/>
              </a:rPr>
              <a:t>3. Installation</a:t>
            </a:r>
            <a:endParaRPr lang="en-US" sz="2400" b="1" dirty="0">
              <a:latin typeface="+mj-lt"/>
            </a:endParaRPr>
          </a:p>
        </p:txBody>
      </p:sp>
      <p:sp>
        <p:nvSpPr>
          <p:cNvPr id="12" name="Google Shape;449;p27">
            <a:extLst>
              <a:ext uri="{FF2B5EF4-FFF2-40B4-BE49-F238E27FC236}">
                <a16:creationId xmlns:a16="http://schemas.microsoft.com/office/drawing/2014/main" id="{3C11585F-25C0-4E1E-8F8F-B859DFF240EB}"/>
              </a:ext>
            </a:extLst>
          </p:cNvPr>
          <p:cNvSpPr txBox="1">
            <a:spLocks/>
          </p:cNvSpPr>
          <p:nvPr/>
        </p:nvSpPr>
        <p:spPr>
          <a:xfrm>
            <a:off x="227624" y="1158140"/>
            <a:ext cx="6748139" cy="4697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000" dirty="0">
                <a:latin typeface="+mn-lt"/>
              </a:rPr>
              <a:t>- Install TYPO3 without composer</a:t>
            </a:r>
            <a:endParaRPr lang="en-US" sz="1800" dirty="0"/>
          </a:p>
        </p:txBody>
      </p:sp>
      <p:sp>
        <p:nvSpPr>
          <p:cNvPr id="5" name="Rectangle 4">
            <a:extLst>
              <a:ext uri="{FF2B5EF4-FFF2-40B4-BE49-F238E27FC236}">
                <a16:creationId xmlns:a16="http://schemas.microsoft.com/office/drawing/2014/main" id="{70AA96AE-9F72-4B9D-9922-81529E73A5EC}"/>
              </a:ext>
            </a:extLst>
          </p:cNvPr>
          <p:cNvSpPr/>
          <p:nvPr/>
        </p:nvSpPr>
        <p:spPr>
          <a:xfrm>
            <a:off x="665018" y="1723197"/>
            <a:ext cx="7218217" cy="738664"/>
          </a:xfrm>
          <a:prstGeom prst="rect">
            <a:avLst/>
          </a:prstGeom>
        </p:spPr>
        <p:txBody>
          <a:bodyPr wrap="square">
            <a:spAutoFit/>
          </a:bodyPr>
          <a:lstStyle/>
          <a:p>
            <a:r>
              <a:rPr lang="en-US" b="1" dirty="0">
                <a:solidFill>
                  <a:schemeClr val="tx1"/>
                </a:solidFill>
                <a:latin typeface="Source Sans Pro" panose="020B0503030403020204" pitchFamily="34" charset="0"/>
              </a:rPr>
              <a:t>Installing on a Unix Server</a:t>
            </a:r>
          </a:p>
          <a:p>
            <a:br>
              <a:rPr lang="en-US" dirty="0">
                <a:solidFill>
                  <a:schemeClr val="tx1"/>
                </a:solidFill>
                <a:latin typeface="Source Sans Pro" panose="020B0503030403020204" pitchFamily="34" charset="0"/>
              </a:rPr>
            </a:br>
            <a:r>
              <a:rPr lang="en-US" dirty="0">
                <a:solidFill>
                  <a:schemeClr val="tx1"/>
                </a:solidFill>
                <a:latin typeface="Source Sans Pro" panose="020B0503030403020204" pitchFamily="34" charset="0"/>
              </a:rPr>
              <a:t>1. </a:t>
            </a:r>
            <a:r>
              <a:rPr lang="en-US" dirty="0">
                <a:solidFill>
                  <a:schemeClr val="tx1"/>
                </a:solidFill>
              </a:rPr>
              <a:t>Get the Source Package and upload this package to  your web server.</a:t>
            </a:r>
          </a:p>
        </p:txBody>
      </p:sp>
      <p:sp>
        <p:nvSpPr>
          <p:cNvPr id="6" name="Isosceles Triangle 5">
            <a:extLst>
              <a:ext uri="{FF2B5EF4-FFF2-40B4-BE49-F238E27FC236}">
                <a16:creationId xmlns:a16="http://schemas.microsoft.com/office/drawing/2014/main" id="{D7B5E672-C910-4E70-813B-C73E9871638A}"/>
              </a:ext>
            </a:extLst>
          </p:cNvPr>
          <p:cNvSpPr/>
          <p:nvPr/>
        </p:nvSpPr>
        <p:spPr>
          <a:xfrm>
            <a:off x="484909" y="1820179"/>
            <a:ext cx="180109" cy="117763"/>
          </a:xfrm>
          <a:prstGeom prst="triangl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BFC9E4B-1E7B-46F2-97E6-4167B4434AC7}"/>
              </a:ext>
            </a:extLst>
          </p:cNvPr>
          <p:cNvPicPr>
            <a:picLocks noChangeAspect="1"/>
          </p:cNvPicPr>
          <p:nvPr/>
        </p:nvPicPr>
        <p:blipFill>
          <a:blip r:embed="rId3"/>
          <a:stretch>
            <a:fillRect/>
          </a:stretch>
        </p:blipFill>
        <p:spPr>
          <a:xfrm>
            <a:off x="871537" y="2772592"/>
            <a:ext cx="5876925" cy="600075"/>
          </a:xfrm>
          <a:prstGeom prst="rect">
            <a:avLst/>
          </a:prstGeom>
        </p:spPr>
      </p:pic>
      <p:sp>
        <p:nvSpPr>
          <p:cNvPr id="11" name="Rectangle 10">
            <a:extLst>
              <a:ext uri="{FF2B5EF4-FFF2-40B4-BE49-F238E27FC236}">
                <a16:creationId xmlns:a16="http://schemas.microsoft.com/office/drawing/2014/main" id="{EFA5CEA2-8BC9-4D2B-ACB4-77A27AB2D2BF}"/>
              </a:ext>
            </a:extLst>
          </p:cNvPr>
          <p:cNvSpPr/>
          <p:nvPr/>
        </p:nvSpPr>
        <p:spPr>
          <a:xfrm>
            <a:off x="665017" y="3683398"/>
            <a:ext cx="7218217" cy="307777"/>
          </a:xfrm>
          <a:prstGeom prst="rect">
            <a:avLst/>
          </a:prstGeom>
        </p:spPr>
        <p:txBody>
          <a:bodyPr wrap="square">
            <a:spAutoFit/>
          </a:bodyPr>
          <a:lstStyle/>
          <a:p>
            <a:r>
              <a:rPr lang="en-US" dirty="0">
                <a:solidFill>
                  <a:schemeClr val="tx1"/>
                </a:solidFill>
              </a:rPr>
              <a:t>2. Unpack the file on your web server:</a:t>
            </a:r>
          </a:p>
        </p:txBody>
      </p:sp>
      <p:pic>
        <p:nvPicPr>
          <p:cNvPr id="15" name="Picture 14">
            <a:extLst>
              <a:ext uri="{FF2B5EF4-FFF2-40B4-BE49-F238E27FC236}">
                <a16:creationId xmlns:a16="http://schemas.microsoft.com/office/drawing/2014/main" id="{C461C9F4-B1A6-4724-AFD2-3954F93D7C2F}"/>
              </a:ext>
            </a:extLst>
          </p:cNvPr>
          <p:cNvPicPr>
            <a:picLocks noChangeAspect="1"/>
          </p:cNvPicPr>
          <p:nvPr/>
        </p:nvPicPr>
        <p:blipFill>
          <a:blip r:embed="rId4"/>
          <a:stretch>
            <a:fillRect/>
          </a:stretch>
        </p:blipFill>
        <p:spPr>
          <a:xfrm>
            <a:off x="961592" y="4092356"/>
            <a:ext cx="4533900" cy="419100"/>
          </a:xfrm>
          <a:prstGeom prst="rect">
            <a:avLst/>
          </a:prstGeom>
        </p:spPr>
      </p:pic>
    </p:spTree>
    <p:extLst>
      <p:ext uri="{BB962C8B-B14F-4D97-AF65-F5344CB8AC3E}">
        <p14:creationId xmlns:p14="http://schemas.microsoft.com/office/powerpoint/2010/main" val="204319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5" name="Rectangle 4">
            <a:extLst>
              <a:ext uri="{FF2B5EF4-FFF2-40B4-BE49-F238E27FC236}">
                <a16:creationId xmlns:a16="http://schemas.microsoft.com/office/drawing/2014/main" id="{70AA96AE-9F72-4B9D-9922-81529E73A5EC}"/>
              </a:ext>
            </a:extLst>
          </p:cNvPr>
          <p:cNvSpPr/>
          <p:nvPr/>
        </p:nvSpPr>
        <p:spPr>
          <a:xfrm>
            <a:off x="845127" y="1106670"/>
            <a:ext cx="7218217" cy="738664"/>
          </a:xfrm>
          <a:prstGeom prst="rect">
            <a:avLst/>
          </a:prstGeom>
        </p:spPr>
        <p:txBody>
          <a:bodyPr wrap="square">
            <a:spAutoFit/>
          </a:bodyPr>
          <a:lstStyle/>
          <a:p>
            <a:r>
              <a:rPr lang="en-US" b="1" dirty="0">
                <a:solidFill>
                  <a:schemeClr val="tx1"/>
                </a:solidFill>
                <a:latin typeface="Source Sans Pro" panose="020B0503030403020204" pitchFamily="34" charset="0"/>
              </a:rPr>
              <a:t>Installing on a Unix Server</a:t>
            </a:r>
          </a:p>
          <a:p>
            <a:br>
              <a:rPr lang="en-US" dirty="0">
                <a:solidFill>
                  <a:schemeClr val="tx1"/>
                </a:solidFill>
                <a:latin typeface="Source Sans Pro" panose="020B0503030403020204" pitchFamily="34" charset="0"/>
              </a:rPr>
            </a:br>
            <a:r>
              <a:rPr lang="en-US" dirty="0">
                <a:solidFill>
                  <a:schemeClr val="tx1"/>
                </a:solidFill>
                <a:latin typeface="Source Sans Pro" panose="020B0503030403020204" pitchFamily="34" charset="0"/>
              </a:rPr>
              <a:t>3. </a:t>
            </a:r>
            <a:r>
              <a:rPr lang="en-US" dirty="0">
                <a:solidFill>
                  <a:schemeClr val="tx1"/>
                </a:solidFill>
              </a:rPr>
              <a:t>Create these </a:t>
            </a:r>
            <a:r>
              <a:rPr lang="en-US" dirty="0" err="1">
                <a:solidFill>
                  <a:schemeClr val="tx1"/>
                </a:solidFill>
              </a:rPr>
              <a:t>symlinks</a:t>
            </a:r>
            <a:r>
              <a:rPr lang="en-US" dirty="0">
                <a:solidFill>
                  <a:schemeClr val="tx1"/>
                </a:solidFill>
              </a:rPr>
              <a:t> in your document root:</a:t>
            </a:r>
          </a:p>
        </p:txBody>
      </p:sp>
      <p:sp>
        <p:nvSpPr>
          <p:cNvPr id="6" name="Isosceles Triangle 5">
            <a:extLst>
              <a:ext uri="{FF2B5EF4-FFF2-40B4-BE49-F238E27FC236}">
                <a16:creationId xmlns:a16="http://schemas.microsoft.com/office/drawing/2014/main" id="{D7B5E672-C910-4E70-813B-C73E9871638A}"/>
              </a:ext>
            </a:extLst>
          </p:cNvPr>
          <p:cNvSpPr/>
          <p:nvPr/>
        </p:nvSpPr>
        <p:spPr>
          <a:xfrm>
            <a:off x="665018" y="1203652"/>
            <a:ext cx="180109" cy="117763"/>
          </a:xfrm>
          <a:prstGeom prst="triangl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FA5CEA2-8BC9-4D2B-ACB4-77A27AB2D2BF}"/>
              </a:ext>
            </a:extLst>
          </p:cNvPr>
          <p:cNvSpPr/>
          <p:nvPr/>
        </p:nvSpPr>
        <p:spPr>
          <a:xfrm>
            <a:off x="561108" y="3144278"/>
            <a:ext cx="7218217" cy="307777"/>
          </a:xfrm>
          <a:prstGeom prst="rect">
            <a:avLst/>
          </a:prstGeom>
        </p:spPr>
        <p:txBody>
          <a:bodyPr wrap="square">
            <a:spAutoFit/>
          </a:bodyPr>
          <a:lstStyle/>
          <a:p>
            <a:r>
              <a:rPr lang="en-US" dirty="0">
                <a:solidFill>
                  <a:schemeClr val="tx1"/>
                </a:solidFill>
              </a:rPr>
              <a:t>The final structure</a:t>
            </a:r>
          </a:p>
        </p:txBody>
      </p:sp>
      <p:pic>
        <p:nvPicPr>
          <p:cNvPr id="2" name="Picture 1">
            <a:extLst>
              <a:ext uri="{FF2B5EF4-FFF2-40B4-BE49-F238E27FC236}">
                <a16:creationId xmlns:a16="http://schemas.microsoft.com/office/drawing/2014/main" id="{484A7575-6CB7-4976-842D-F289D103BC72}"/>
              </a:ext>
            </a:extLst>
          </p:cNvPr>
          <p:cNvPicPr>
            <a:picLocks noChangeAspect="1"/>
          </p:cNvPicPr>
          <p:nvPr/>
        </p:nvPicPr>
        <p:blipFill>
          <a:blip r:embed="rId3"/>
          <a:stretch>
            <a:fillRect/>
          </a:stretch>
        </p:blipFill>
        <p:spPr>
          <a:xfrm>
            <a:off x="1093210" y="1910764"/>
            <a:ext cx="4048125" cy="1009650"/>
          </a:xfrm>
          <a:prstGeom prst="rect">
            <a:avLst/>
          </a:prstGeom>
        </p:spPr>
      </p:pic>
      <p:pic>
        <p:nvPicPr>
          <p:cNvPr id="3" name="Picture 2">
            <a:extLst>
              <a:ext uri="{FF2B5EF4-FFF2-40B4-BE49-F238E27FC236}">
                <a16:creationId xmlns:a16="http://schemas.microsoft.com/office/drawing/2014/main" id="{18A5014E-2BE0-468E-B655-B1E518031E1E}"/>
              </a:ext>
            </a:extLst>
          </p:cNvPr>
          <p:cNvPicPr>
            <a:picLocks noChangeAspect="1"/>
          </p:cNvPicPr>
          <p:nvPr/>
        </p:nvPicPr>
        <p:blipFill>
          <a:blip r:embed="rId4"/>
          <a:stretch>
            <a:fillRect/>
          </a:stretch>
        </p:blipFill>
        <p:spPr>
          <a:xfrm>
            <a:off x="1093210" y="3590790"/>
            <a:ext cx="4152900" cy="1028700"/>
          </a:xfrm>
          <a:prstGeom prst="rect">
            <a:avLst/>
          </a:prstGeom>
        </p:spPr>
      </p:pic>
    </p:spTree>
    <p:extLst>
      <p:ext uri="{BB962C8B-B14F-4D97-AF65-F5344CB8AC3E}">
        <p14:creationId xmlns:p14="http://schemas.microsoft.com/office/powerpoint/2010/main" val="302237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272480" y="1265100"/>
            <a:ext cx="200490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r>
              <a:rPr lang="en-US" sz="1800" dirty="0">
                <a:latin typeface="+mj-lt"/>
              </a:rPr>
              <a:t>Start</a:t>
            </a:r>
          </a:p>
        </p:txBody>
      </p:sp>
      <p:pic>
        <p:nvPicPr>
          <p:cNvPr id="3" name="Picture 2">
            <a:extLst>
              <a:ext uri="{FF2B5EF4-FFF2-40B4-BE49-F238E27FC236}">
                <a16:creationId xmlns:a16="http://schemas.microsoft.com/office/drawing/2014/main" id="{50D80335-B7DD-4487-BC56-5250FA9DFD1E}"/>
              </a:ext>
            </a:extLst>
          </p:cNvPr>
          <p:cNvPicPr>
            <a:picLocks noChangeAspect="1"/>
          </p:cNvPicPr>
          <p:nvPr/>
        </p:nvPicPr>
        <p:blipFill>
          <a:blip r:embed="rId3"/>
          <a:stretch>
            <a:fillRect/>
          </a:stretch>
        </p:blipFill>
        <p:spPr>
          <a:xfrm>
            <a:off x="1580019" y="1142816"/>
            <a:ext cx="5831561" cy="3824038"/>
          </a:xfrm>
          <a:prstGeom prst="rect">
            <a:avLst/>
          </a:prstGeom>
        </p:spPr>
      </p:pic>
      <p:sp>
        <p:nvSpPr>
          <p:cNvPr id="220" name="Google Shape;449;p27">
            <a:extLst>
              <a:ext uri="{FF2B5EF4-FFF2-40B4-BE49-F238E27FC236}">
                <a16:creationId xmlns:a16="http://schemas.microsoft.com/office/drawing/2014/main" id="{B72D8F0E-25ED-408E-9C52-299E2A7BFBE9}"/>
              </a:ext>
            </a:extLst>
          </p:cNvPr>
          <p:cNvSpPr txBox="1">
            <a:spLocks/>
          </p:cNvSpPr>
          <p:nvPr/>
        </p:nvSpPr>
        <p:spPr>
          <a:xfrm>
            <a:off x="1409700" y="322119"/>
            <a:ext cx="1761863" cy="4413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000" dirty="0">
                <a:latin typeface="+mn-lt"/>
              </a:rPr>
              <a:t>- Admin Tool</a:t>
            </a:r>
          </a:p>
          <a:p>
            <a:br>
              <a:rPr lang="en-US" sz="1600" dirty="0"/>
            </a:br>
            <a:br>
              <a:rPr lang="en-US" sz="1400" dirty="0"/>
            </a:br>
            <a:endParaRPr lang="en-US" sz="1800" dirty="0"/>
          </a:p>
        </p:txBody>
      </p:sp>
    </p:spTree>
    <p:extLst>
      <p:ext uri="{BB962C8B-B14F-4D97-AF65-F5344CB8AC3E}">
        <p14:creationId xmlns:p14="http://schemas.microsoft.com/office/powerpoint/2010/main" val="1580959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1344396" y="516955"/>
            <a:ext cx="200490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endParaRPr lang="en-US" sz="2400" dirty="0"/>
          </a:p>
        </p:txBody>
      </p:sp>
      <p:pic>
        <p:nvPicPr>
          <p:cNvPr id="4" name="Picture 3">
            <a:extLst>
              <a:ext uri="{FF2B5EF4-FFF2-40B4-BE49-F238E27FC236}">
                <a16:creationId xmlns:a16="http://schemas.microsoft.com/office/drawing/2014/main" id="{F3A44C95-F4FC-434C-8606-F64A1435AD3D}"/>
              </a:ext>
            </a:extLst>
          </p:cNvPr>
          <p:cNvPicPr>
            <a:picLocks noChangeAspect="1"/>
          </p:cNvPicPr>
          <p:nvPr/>
        </p:nvPicPr>
        <p:blipFill>
          <a:blip r:embed="rId3"/>
          <a:stretch>
            <a:fillRect/>
          </a:stretch>
        </p:blipFill>
        <p:spPr>
          <a:xfrm>
            <a:off x="1560366" y="1132434"/>
            <a:ext cx="5773885" cy="3417914"/>
          </a:xfrm>
          <a:prstGeom prst="rect">
            <a:avLst/>
          </a:prstGeom>
        </p:spPr>
      </p:pic>
      <p:sp>
        <p:nvSpPr>
          <p:cNvPr id="6" name="Google Shape;449;p27">
            <a:extLst>
              <a:ext uri="{FF2B5EF4-FFF2-40B4-BE49-F238E27FC236}">
                <a16:creationId xmlns:a16="http://schemas.microsoft.com/office/drawing/2014/main" id="{CF060584-AA3D-468A-84C0-F5EEC886A0AD}"/>
              </a:ext>
            </a:extLst>
          </p:cNvPr>
          <p:cNvSpPr txBox="1">
            <a:spLocks/>
          </p:cNvSpPr>
          <p:nvPr/>
        </p:nvSpPr>
        <p:spPr>
          <a:xfrm>
            <a:off x="-272480" y="1265100"/>
            <a:ext cx="200490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r>
              <a:rPr lang="en-US" sz="1800" dirty="0">
                <a:latin typeface="+mj-lt"/>
              </a:rPr>
              <a:t>Step 1</a:t>
            </a:r>
          </a:p>
        </p:txBody>
      </p:sp>
      <p:sp>
        <p:nvSpPr>
          <p:cNvPr id="7" name="Google Shape;449;p27">
            <a:extLst>
              <a:ext uri="{FF2B5EF4-FFF2-40B4-BE49-F238E27FC236}">
                <a16:creationId xmlns:a16="http://schemas.microsoft.com/office/drawing/2014/main" id="{47F9D691-1433-4D1C-A7E3-CCD8C9182AC5}"/>
              </a:ext>
            </a:extLst>
          </p:cNvPr>
          <p:cNvSpPr txBox="1">
            <a:spLocks/>
          </p:cNvSpPr>
          <p:nvPr/>
        </p:nvSpPr>
        <p:spPr>
          <a:xfrm>
            <a:off x="1409700" y="322119"/>
            <a:ext cx="1761863" cy="4413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000" dirty="0">
                <a:latin typeface="+mn-lt"/>
              </a:rPr>
              <a:t>- Admin Tool</a:t>
            </a:r>
          </a:p>
          <a:p>
            <a:br>
              <a:rPr lang="en-US" sz="1600" dirty="0"/>
            </a:br>
            <a:br>
              <a:rPr lang="en-US" sz="1400" dirty="0"/>
            </a:br>
            <a:endParaRPr lang="en-US" sz="1800" dirty="0"/>
          </a:p>
        </p:txBody>
      </p:sp>
    </p:spTree>
    <p:extLst>
      <p:ext uri="{BB962C8B-B14F-4D97-AF65-F5344CB8AC3E}">
        <p14:creationId xmlns:p14="http://schemas.microsoft.com/office/powerpoint/2010/main" val="2158600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1344396" y="516955"/>
            <a:ext cx="200490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endParaRPr lang="en-US" sz="2400" dirty="0"/>
          </a:p>
        </p:txBody>
      </p:sp>
      <p:pic>
        <p:nvPicPr>
          <p:cNvPr id="2" name="Picture 1">
            <a:extLst>
              <a:ext uri="{FF2B5EF4-FFF2-40B4-BE49-F238E27FC236}">
                <a16:creationId xmlns:a16="http://schemas.microsoft.com/office/drawing/2014/main" id="{A88D8EE1-5CF9-4AED-BA87-16A48E00E426}"/>
              </a:ext>
            </a:extLst>
          </p:cNvPr>
          <p:cNvPicPr>
            <a:picLocks noChangeAspect="1"/>
          </p:cNvPicPr>
          <p:nvPr/>
        </p:nvPicPr>
        <p:blipFill>
          <a:blip r:embed="rId3"/>
          <a:stretch>
            <a:fillRect/>
          </a:stretch>
        </p:blipFill>
        <p:spPr>
          <a:xfrm>
            <a:off x="1633646" y="1072607"/>
            <a:ext cx="5633066" cy="3855906"/>
          </a:xfrm>
          <a:prstGeom prst="rect">
            <a:avLst/>
          </a:prstGeom>
        </p:spPr>
      </p:pic>
      <p:sp>
        <p:nvSpPr>
          <p:cNvPr id="5" name="Google Shape;449;p27">
            <a:extLst>
              <a:ext uri="{FF2B5EF4-FFF2-40B4-BE49-F238E27FC236}">
                <a16:creationId xmlns:a16="http://schemas.microsoft.com/office/drawing/2014/main" id="{B8599986-99D9-4588-BAF2-38C01697EB32}"/>
              </a:ext>
            </a:extLst>
          </p:cNvPr>
          <p:cNvSpPr txBox="1">
            <a:spLocks/>
          </p:cNvSpPr>
          <p:nvPr/>
        </p:nvSpPr>
        <p:spPr>
          <a:xfrm>
            <a:off x="-272480" y="1265100"/>
            <a:ext cx="200490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r>
              <a:rPr lang="en-US" sz="1800" dirty="0">
                <a:latin typeface="+mj-lt"/>
              </a:rPr>
              <a:t>Step 2</a:t>
            </a:r>
          </a:p>
        </p:txBody>
      </p:sp>
      <p:sp>
        <p:nvSpPr>
          <p:cNvPr id="6" name="Google Shape;449;p27">
            <a:extLst>
              <a:ext uri="{FF2B5EF4-FFF2-40B4-BE49-F238E27FC236}">
                <a16:creationId xmlns:a16="http://schemas.microsoft.com/office/drawing/2014/main" id="{48975529-DE4D-4E02-A8BB-AEA00356791E}"/>
              </a:ext>
            </a:extLst>
          </p:cNvPr>
          <p:cNvSpPr txBox="1">
            <a:spLocks/>
          </p:cNvSpPr>
          <p:nvPr/>
        </p:nvSpPr>
        <p:spPr>
          <a:xfrm>
            <a:off x="1409700" y="322119"/>
            <a:ext cx="1761863" cy="4413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000" dirty="0">
                <a:latin typeface="+mn-lt"/>
              </a:rPr>
              <a:t>- Admin Tool</a:t>
            </a:r>
          </a:p>
          <a:p>
            <a:br>
              <a:rPr lang="en-US" sz="1600" dirty="0"/>
            </a:br>
            <a:br>
              <a:rPr lang="en-US" sz="1400" dirty="0"/>
            </a:br>
            <a:endParaRPr lang="en-US" sz="1800" dirty="0"/>
          </a:p>
        </p:txBody>
      </p:sp>
    </p:spTree>
    <p:extLst>
      <p:ext uri="{BB962C8B-B14F-4D97-AF65-F5344CB8AC3E}">
        <p14:creationId xmlns:p14="http://schemas.microsoft.com/office/powerpoint/2010/main" val="12101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1344396" y="516955"/>
            <a:ext cx="200490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endParaRPr lang="en-US" sz="2400" dirty="0"/>
          </a:p>
        </p:txBody>
      </p:sp>
      <p:pic>
        <p:nvPicPr>
          <p:cNvPr id="2" name="Picture 1">
            <a:extLst>
              <a:ext uri="{FF2B5EF4-FFF2-40B4-BE49-F238E27FC236}">
                <a16:creationId xmlns:a16="http://schemas.microsoft.com/office/drawing/2014/main" id="{C55D5E36-A60E-4083-8F2C-B51B796ABF11}"/>
              </a:ext>
            </a:extLst>
          </p:cNvPr>
          <p:cNvPicPr>
            <a:picLocks noChangeAspect="1"/>
          </p:cNvPicPr>
          <p:nvPr/>
        </p:nvPicPr>
        <p:blipFill>
          <a:blip r:embed="rId3"/>
          <a:stretch>
            <a:fillRect/>
          </a:stretch>
        </p:blipFill>
        <p:spPr>
          <a:xfrm>
            <a:off x="1613203" y="1102446"/>
            <a:ext cx="5736634" cy="3870859"/>
          </a:xfrm>
          <a:prstGeom prst="rect">
            <a:avLst/>
          </a:prstGeom>
        </p:spPr>
      </p:pic>
      <p:sp>
        <p:nvSpPr>
          <p:cNvPr id="5" name="Google Shape;449;p27">
            <a:extLst>
              <a:ext uri="{FF2B5EF4-FFF2-40B4-BE49-F238E27FC236}">
                <a16:creationId xmlns:a16="http://schemas.microsoft.com/office/drawing/2014/main" id="{6491B54A-104D-47DB-95B1-FC14FDC6CD7F}"/>
              </a:ext>
            </a:extLst>
          </p:cNvPr>
          <p:cNvSpPr txBox="1">
            <a:spLocks/>
          </p:cNvSpPr>
          <p:nvPr/>
        </p:nvSpPr>
        <p:spPr>
          <a:xfrm>
            <a:off x="-272480" y="1265100"/>
            <a:ext cx="200490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r>
              <a:rPr lang="en-US" sz="1800" dirty="0">
                <a:latin typeface="+mj-lt"/>
              </a:rPr>
              <a:t>Step 3</a:t>
            </a:r>
          </a:p>
        </p:txBody>
      </p:sp>
      <p:sp>
        <p:nvSpPr>
          <p:cNvPr id="6" name="Google Shape;449;p27">
            <a:extLst>
              <a:ext uri="{FF2B5EF4-FFF2-40B4-BE49-F238E27FC236}">
                <a16:creationId xmlns:a16="http://schemas.microsoft.com/office/drawing/2014/main" id="{2156D0E1-AFEC-40B4-A5B6-913B83F1EA0B}"/>
              </a:ext>
            </a:extLst>
          </p:cNvPr>
          <p:cNvSpPr txBox="1">
            <a:spLocks/>
          </p:cNvSpPr>
          <p:nvPr/>
        </p:nvSpPr>
        <p:spPr>
          <a:xfrm>
            <a:off x="1409700" y="322119"/>
            <a:ext cx="1761863" cy="4413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000" dirty="0">
                <a:latin typeface="+mn-lt"/>
              </a:rPr>
              <a:t>- Admin Tool</a:t>
            </a:r>
          </a:p>
          <a:p>
            <a:br>
              <a:rPr lang="en-US" sz="1600" dirty="0"/>
            </a:br>
            <a:br>
              <a:rPr lang="en-US" sz="1400" dirty="0"/>
            </a:br>
            <a:endParaRPr lang="en-US" sz="1800" dirty="0"/>
          </a:p>
        </p:txBody>
      </p:sp>
    </p:spTree>
    <p:extLst>
      <p:ext uri="{BB962C8B-B14F-4D97-AF65-F5344CB8AC3E}">
        <p14:creationId xmlns:p14="http://schemas.microsoft.com/office/powerpoint/2010/main" val="141881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1344396" y="516955"/>
            <a:ext cx="200490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endParaRPr lang="en-US" sz="2400" dirty="0"/>
          </a:p>
        </p:txBody>
      </p:sp>
      <p:pic>
        <p:nvPicPr>
          <p:cNvPr id="2" name="Picture 1">
            <a:extLst>
              <a:ext uri="{FF2B5EF4-FFF2-40B4-BE49-F238E27FC236}">
                <a16:creationId xmlns:a16="http://schemas.microsoft.com/office/drawing/2014/main" id="{D9C5B28B-8430-4293-A429-5C4C9D1C5DAB}"/>
              </a:ext>
            </a:extLst>
          </p:cNvPr>
          <p:cNvPicPr>
            <a:picLocks noChangeAspect="1"/>
          </p:cNvPicPr>
          <p:nvPr/>
        </p:nvPicPr>
        <p:blipFill>
          <a:blip r:embed="rId3"/>
          <a:stretch>
            <a:fillRect/>
          </a:stretch>
        </p:blipFill>
        <p:spPr>
          <a:xfrm>
            <a:off x="2055686" y="790950"/>
            <a:ext cx="4483659" cy="4276350"/>
          </a:xfrm>
          <a:prstGeom prst="rect">
            <a:avLst/>
          </a:prstGeom>
        </p:spPr>
      </p:pic>
      <p:sp>
        <p:nvSpPr>
          <p:cNvPr id="5" name="Google Shape;449;p27">
            <a:extLst>
              <a:ext uri="{FF2B5EF4-FFF2-40B4-BE49-F238E27FC236}">
                <a16:creationId xmlns:a16="http://schemas.microsoft.com/office/drawing/2014/main" id="{45CBAF2E-4EC3-4144-A0BE-B6E25D797725}"/>
              </a:ext>
            </a:extLst>
          </p:cNvPr>
          <p:cNvSpPr txBox="1">
            <a:spLocks/>
          </p:cNvSpPr>
          <p:nvPr/>
        </p:nvSpPr>
        <p:spPr>
          <a:xfrm>
            <a:off x="-272480" y="1265100"/>
            <a:ext cx="200490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r>
              <a:rPr lang="en-US" sz="1800" dirty="0">
                <a:latin typeface="+mj-lt"/>
              </a:rPr>
              <a:t>Step 4</a:t>
            </a:r>
          </a:p>
        </p:txBody>
      </p:sp>
      <p:sp>
        <p:nvSpPr>
          <p:cNvPr id="6" name="Google Shape;449;p27">
            <a:extLst>
              <a:ext uri="{FF2B5EF4-FFF2-40B4-BE49-F238E27FC236}">
                <a16:creationId xmlns:a16="http://schemas.microsoft.com/office/drawing/2014/main" id="{7CDAE8E5-1438-4D24-AF08-65E7277B3CDE}"/>
              </a:ext>
            </a:extLst>
          </p:cNvPr>
          <p:cNvSpPr txBox="1">
            <a:spLocks/>
          </p:cNvSpPr>
          <p:nvPr/>
        </p:nvSpPr>
        <p:spPr>
          <a:xfrm>
            <a:off x="1409700" y="322119"/>
            <a:ext cx="1761863" cy="4413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000" dirty="0">
                <a:latin typeface="+mn-lt"/>
              </a:rPr>
              <a:t>- Admin Tool</a:t>
            </a:r>
          </a:p>
          <a:p>
            <a:br>
              <a:rPr lang="en-US" sz="1600" dirty="0"/>
            </a:br>
            <a:br>
              <a:rPr lang="en-US" sz="1400" dirty="0"/>
            </a:br>
            <a:endParaRPr lang="en-US" sz="1800" dirty="0"/>
          </a:p>
        </p:txBody>
      </p:sp>
    </p:spTree>
    <p:extLst>
      <p:ext uri="{BB962C8B-B14F-4D97-AF65-F5344CB8AC3E}">
        <p14:creationId xmlns:p14="http://schemas.microsoft.com/office/powerpoint/2010/main" val="2578244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1344396" y="516955"/>
            <a:ext cx="200490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endParaRPr lang="en-US" sz="2400" dirty="0"/>
          </a:p>
        </p:txBody>
      </p:sp>
      <p:pic>
        <p:nvPicPr>
          <p:cNvPr id="4" name="Picture 3">
            <a:extLst>
              <a:ext uri="{FF2B5EF4-FFF2-40B4-BE49-F238E27FC236}">
                <a16:creationId xmlns:a16="http://schemas.microsoft.com/office/drawing/2014/main" id="{03B71036-9B5F-4C95-B120-C3071C22333B}"/>
              </a:ext>
            </a:extLst>
          </p:cNvPr>
          <p:cNvPicPr>
            <a:picLocks noChangeAspect="1"/>
          </p:cNvPicPr>
          <p:nvPr/>
        </p:nvPicPr>
        <p:blipFill>
          <a:blip r:embed="rId3"/>
          <a:stretch>
            <a:fillRect/>
          </a:stretch>
        </p:blipFill>
        <p:spPr>
          <a:xfrm>
            <a:off x="1690257" y="1212274"/>
            <a:ext cx="5504217" cy="3751117"/>
          </a:xfrm>
          <a:prstGeom prst="rect">
            <a:avLst/>
          </a:prstGeom>
        </p:spPr>
      </p:pic>
      <p:sp>
        <p:nvSpPr>
          <p:cNvPr id="5" name="Google Shape;449;p27">
            <a:extLst>
              <a:ext uri="{FF2B5EF4-FFF2-40B4-BE49-F238E27FC236}">
                <a16:creationId xmlns:a16="http://schemas.microsoft.com/office/drawing/2014/main" id="{9DE2F254-F6D4-470A-B4F1-65C8E6DC06F3}"/>
              </a:ext>
            </a:extLst>
          </p:cNvPr>
          <p:cNvSpPr txBox="1">
            <a:spLocks/>
          </p:cNvSpPr>
          <p:nvPr/>
        </p:nvSpPr>
        <p:spPr>
          <a:xfrm>
            <a:off x="-272480" y="1265100"/>
            <a:ext cx="200490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r>
              <a:rPr lang="en-US" sz="1800" dirty="0">
                <a:latin typeface="+mj-lt"/>
              </a:rPr>
              <a:t>Step 5</a:t>
            </a:r>
          </a:p>
        </p:txBody>
      </p:sp>
      <p:sp>
        <p:nvSpPr>
          <p:cNvPr id="6" name="Google Shape;449;p27">
            <a:extLst>
              <a:ext uri="{FF2B5EF4-FFF2-40B4-BE49-F238E27FC236}">
                <a16:creationId xmlns:a16="http://schemas.microsoft.com/office/drawing/2014/main" id="{5E32946D-7DD8-4976-A3B0-3ABE1493D0FC}"/>
              </a:ext>
            </a:extLst>
          </p:cNvPr>
          <p:cNvSpPr txBox="1">
            <a:spLocks/>
          </p:cNvSpPr>
          <p:nvPr/>
        </p:nvSpPr>
        <p:spPr>
          <a:xfrm>
            <a:off x="1409700" y="322119"/>
            <a:ext cx="1761863" cy="4413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000" dirty="0">
                <a:latin typeface="+mn-lt"/>
              </a:rPr>
              <a:t>- Admin Tool</a:t>
            </a:r>
          </a:p>
          <a:p>
            <a:br>
              <a:rPr lang="en-US" sz="1600" dirty="0"/>
            </a:br>
            <a:br>
              <a:rPr lang="en-US" sz="1400" dirty="0"/>
            </a:br>
            <a:endParaRPr lang="en-US" sz="1800" dirty="0"/>
          </a:p>
        </p:txBody>
      </p:sp>
    </p:spTree>
    <p:extLst>
      <p:ext uri="{BB962C8B-B14F-4D97-AF65-F5344CB8AC3E}">
        <p14:creationId xmlns:p14="http://schemas.microsoft.com/office/powerpoint/2010/main" val="1564168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1344396" y="516955"/>
            <a:ext cx="200490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endParaRPr lang="en-US" sz="2400" dirty="0"/>
          </a:p>
        </p:txBody>
      </p:sp>
      <p:pic>
        <p:nvPicPr>
          <p:cNvPr id="2" name="Picture 1">
            <a:extLst>
              <a:ext uri="{FF2B5EF4-FFF2-40B4-BE49-F238E27FC236}">
                <a16:creationId xmlns:a16="http://schemas.microsoft.com/office/drawing/2014/main" id="{374C39D0-A844-4D27-BFFC-87F689742E3C}"/>
              </a:ext>
            </a:extLst>
          </p:cNvPr>
          <p:cNvPicPr>
            <a:picLocks noChangeAspect="1"/>
          </p:cNvPicPr>
          <p:nvPr/>
        </p:nvPicPr>
        <p:blipFill>
          <a:blip r:embed="rId3"/>
          <a:stretch>
            <a:fillRect/>
          </a:stretch>
        </p:blipFill>
        <p:spPr>
          <a:xfrm>
            <a:off x="1144731" y="658190"/>
            <a:ext cx="6751854" cy="4160602"/>
          </a:xfrm>
          <a:prstGeom prst="rect">
            <a:avLst/>
          </a:prstGeom>
        </p:spPr>
      </p:pic>
    </p:spTree>
    <p:extLst>
      <p:ext uri="{BB962C8B-B14F-4D97-AF65-F5344CB8AC3E}">
        <p14:creationId xmlns:p14="http://schemas.microsoft.com/office/powerpoint/2010/main" val="401066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26"/>
          <p:cNvSpPr/>
          <p:nvPr/>
        </p:nvSpPr>
        <p:spPr>
          <a:xfrm>
            <a:off x="1509112" y="3147282"/>
            <a:ext cx="747196" cy="747236"/>
          </a:xfrm>
          <a:custGeom>
            <a:avLst/>
            <a:gdLst/>
            <a:ahLst/>
            <a:cxnLst/>
            <a:rect l="l" t="t" r="r" b="b"/>
            <a:pathLst>
              <a:path w="19009" h="19010" extrusionOk="0">
                <a:moveTo>
                  <a:pt x="0" y="1"/>
                </a:moveTo>
                <a:lnTo>
                  <a:pt x="0" y="19009"/>
                </a:lnTo>
                <a:lnTo>
                  <a:pt x="19009" y="19009"/>
                </a:lnTo>
                <a:lnTo>
                  <a:pt x="190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5079053" y="3147282"/>
            <a:ext cx="747196" cy="747236"/>
          </a:xfrm>
          <a:custGeom>
            <a:avLst/>
            <a:gdLst/>
            <a:ahLst/>
            <a:cxnLst/>
            <a:rect l="l" t="t" r="r" b="b"/>
            <a:pathLst>
              <a:path w="19009" h="19010" extrusionOk="0">
                <a:moveTo>
                  <a:pt x="0" y="1"/>
                </a:moveTo>
                <a:lnTo>
                  <a:pt x="0" y="19009"/>
                </a:lnTo>
                <a:lnTo>
                  <a:pt x="19009" y="19009"/>
                </a:lnTo>
                <a:lnTo>
                  <a:pt x="190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858605" y="1548609"/>
            <a:ext cx="747196" cy="747236"/>
          </a:xfrm>
          <a:custGeom>
            <a:avLst/>
            <a:gdLst/>
            <a:ahLst/>
            <a:cxnLst/>
            <a:rect l="l" t="t" r="r" b="b"/>
            <a:pathLst>
              <a:path w="19009" h="19010" extrusionOk="0">
                <a:moveTo>
                  <a:pt x="0" y="1"/>
                </a:moveTo>
                <a:lnTo>
                  <a:pt x="0" y="19009"/>
                </a:lnTo>
                <a:lnTo>
                  <a:pt x="19009" y="19009"/>
                </a:lnTo>
                <a:lnTo>
                  <a:pt x="190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txBox="1">
            <a:spLocks noGrp="1"/>
          </p:cNvSpPr>
          <p:nvPr>
            <p:ph type="ctrTitle" idx="3"/>
          </p:nvPr>
        </p:nvSpPr>
        <p:spPr>
          <a:xfrm>
            <a:off x="5452651" y="1622600"/>
            <a:ext cx="1922654" cy="747236"/>
          </a:xfrm>
          <a:prstGeom prst="rect">
            <a:avLst/>
          </a:prstGeom>
        </p:spPr>
        <p:txBody>
          <a:bodyPr spcFirstLastPara="1" wrap="square" lIns="91425" tIns="91425" rIns="91425" bIns="91425" anchor="b" anchorCtr="0">
            <a:noAutofit/>
          </a:bodyPr>
          <a:lstStyle/>
          <a:p>
            <a:pPr lvl="0"/>
            <a:r>
              <a:rPr lang="en-US" sz="3600" dirty="0"/>
              <a:t>Features</a:t>
            </a:r>
            <a:endParaRPr sz="3600" dirty="0"/>
          </a:p>
        </p:txBody>
      </p:sp>
      <p:sp>
        <p:nvSpPr>
          <p:cNvPr id="423" name="Google Shape;423;p26"/>
          <p:cNvSpPr txBox="1">
            <a:spLocks noGrp="1"/>
          </p:cNvSpPr>
          <p:nvPr>
            <p:ph type="ctrTitle"/>
          </p:nvPr>
        </p:nvSpPr>
        <p:spPr>
          <a:xfrm>
            <a:off x="1882709" y="1630465"/>
            <a:ext cx="2338299" cy="74723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dirty="0">
                <a:latin typeface="Teko" panose="020B0604020202020204" charset="0"/>
                <a:cs typeface="Teko" panose="020B0604020202020204" charset="0"/>
              </a:rPr>
              <a:t>Overview</a:t>
            </a:r>
            <a:endParaRPr sz="3600" dirty="0">
              <a:latin typeface="Teko" panose="020B0604020202020204" charset="0"/>
              <a:cs typeface="Teko" panose="020B0604020202020204" charset="0"/>
            </a:endParaRPr>
          </a:p>
        </p:txBody>
      </p:sp>
      <p:sp>
        <p:nvSpPr>
          <p:cNvPr id="426" name="Google Shape;426;p26"/>
          <p:cNvSpPr txBox="1">
            <a:spLocks noGrp="1"/>
          </p:cNvSpPr>
          <p:nvPr>
            <p:ph type="ctrTitle" idx="6"/>
          </p:nvPr>
        </p:nvSpPr>
        <p:spPr>
          <a:xfrm>
            <a:off x="2617116" y="3296950"/>
            <a:ext cx="2652600" cy="68346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dirty="0"/>
              <a:t>Structure</a:t>
            </a:r>
            <a:endParaRPr sz="3200" dirty="0"/>
          </a:p>
        </p:txBody>
      </p:sp>
      <p:sp>
        <p:nvSpPr>
          <p:cNvPr id="428" name="Google Shape;428;p26"/>
          <p:cNvSpPr txBox="1">
            <a:spLocks noGrp="1"/>
          </p:cNvSpPr>
          <p:nvPr>
            <p:ph type="title" idx="8"/>
          </p:nvPr>
        </p:nvSpPr>
        <p:spPr>
          <a:xfrm>
            <a:off x="1495410" y="3230813"/>
            <a:ext cx="774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429" name="Google Shape;429;p26"/>
          <p:cNvSpPr txBox="1">
            <a:spLocks noGrp="1"/>
          </p:cNvSpPr>
          <p:nvPr>
            <p:ph type="ctrTitle" idx="9"/>
          </p:nvPr>
        </p:nvSpPr>
        <p:spPr>
          <a:xfrm>
            <a:off x="6129374" y="3402185"/>
            <a:ext cx="2158812"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dirty="0"/>
              <a:t>Conclusion</a:t>
            </a:r>
            <a:endParaRPr sz="3200" dirty="0"/>
          </a:p>
        </p:txBody>
      </p:sp>
      <p:sp>
        <p:nvSpPr>
          <p:cNvPr id="431" name="Google Shape;431;p26"/>
          <p:cNvSpPr txBox="1">
            <a:spLocks noGrp="1"/>
          </p:cNvSpPr>
          <p:nvPr>
            <p:ph type="title" idx="14"/>
          </p:nvPr>
        </p:nvSpPr>
        <p:spPr>
          <a:xfrm>
            <a:off x="5021251" y="3233181"/>
            <a:ext cx="862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432" name="Google Shape;432;p26"/>
          <p:cNvSpPr txBox="1">
            <a:spLocks noGrp="1"/>
          </p:cNvSpPr>
          <p:nvPr>
            <p:ph type="title" idx="2"/>
          </p:nvPr>
        </p:nvSpPr>
        <p:spPr>
          <a:xfrm>
            <a:off x="800808" y="1624564"/>
            <a:ext cx="862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433" name="Google Shape;433;p26"/>
          <p:cNvSpPr/>
          <p:nvPr/>
        </p:nvSpPr>
        <p:spPr>
          <a:xfrm>
            <a:off x="4400680" y="1548609"/>
            <a:ext cx="747196" cy="747236"/>
          </a:xfrm>
          <a:custGeom>
            <a:avLst/>
            <a:gdLst/>
            <a:ahLst/>
            <a:cxnLst/>
            <a:rect l="l" t="t" r="r" b="b"/>
            <a:pathLst>
              <a:path w="19009" h="19010" extrusionOk="0">
                <a:moveTo>
                  <a:pt x="0" y="1"/>
                </a:moveTo>
                <a:lnTo>
                  <a:pt x="0" y="19009"/>
                </a:lnTo>
                <a:lnTo>
                  <a:pt x="19009" y="19009"/>
                </a:lnTo>
                <a:lnTo>
                  <a:pt x="190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txBox="1">
            <a:spLocks noGrp="1"/>
          </p:cNvSpPr>
          <p:nvPr>
            <p:ph type="title" idx="5"/>
          </p:nvPr>
        </p:nvSpPr>
        <p:spPr>
          <a:xfrm>
            <a:off x="4278816" y="1624559"/>
            <a:ext cx="990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4" name="Google Shape;449;p27">
            <a:extLst>
              <a:ext uri="{FF2B5EF4-FFF2-40B4-BE49-F238E27FC236}">
                <a16:creationId xmlns:a16="http://schemas.microsoft.com/office/drawing/2014/main" id="{668EF24F-3FD0-4701-B3C2-781057E9C789}"/>
              </a:ext>
            </a:extLst>
          </p:cNvPr>
          <p:cNvSpPr txBox="1">
            <a:spLocks/>
          </p:cNvSpPr>
          <p:nvPr/>
        </p:nvSpPr>
        <p:spPr>
          <a:xfrm>
            <a:off x="748488" y="267600"/>
            <a:ext cx="5312875" cy="577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800" b="1" dirty="0">
                <a:latin typeface="+mj-lt"/>
              </a:rPr>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1081917" y="389683"/>
            <a:ext cx="310984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altLang="en-US" sz="2000" dirty="0">
                <a:latin typeface="+mj-lt"/>
              </a:rPr>
              <a:t>- </a:t>
            </a:r>
            <a:r>
              <a:rPr lang="et-EE" altLang="en-US" sz="2000" dirty="0">
                <a:latin typeface="+mj-lt"/>
              </a:rPr>
              <a:t>Backend editing</a:t>
            </a:r>
          </a:p>
        </p:txBody>
      </p:sp>
      <p:sp>
        <p:nvSpPr>
          <p:cNvPr id="3" name="Rectangle 2">
            <a:extLst>
              <a:ext uri="{FF2B5EF4-FFF2-40B4-BE49-F238E27FC236}">
                <a16:creationId xmlns:a16="http://schemas.microsoft.com/office/drawing/2014/main" id="{DF37E333-8178-4CF7-94A8-681AE430A1FC}"/>
              </a:ext>
            </a:extLst>
          </p:cNvPr>
          <p:cNvSpPr/>
          <p:nvPr/>
        </p:nvSpPr>
        <p:spPr>
          <a:xfrm>
            <a:off x="1223421" y="911988"/>
            <a:ext cx="5936673" cy="757130"/>
          </a:xfrm>
          <a:prstGeom prst="rect">
            <a:avLst/>
          </a:prstGeom>
        </p:spPr>
        <p:txBody>
          <a:bodyPr wrap="square">
            <a:spAutoFit/>
          </a:bodyPr>
          <a:lstStyle/>
          <a:p>
            <a:pPr>
              <a:lnSpc>
                <a:spcPct val="90000"/>
              </a:lnSpc>
            </a:pPr>
            <a:r>
              <a:rPr lang="en-US" altLang="en-US" sz="1600" dirty="0">
                <a:solidFill>
                  <a:schemeClr val="tx1"/>
                </a:solidFill>
              </a:rPr>
              <a:t>* </a:t>
            </a:r>
            <a:r>
              <a:rPr lang="et-EE" altLang="en-US" sz="1600" dirty="0">
                <a:solidFill>
                  <a:schemeClr val="tx1"/>
                </a:solidFill>
              </a:rPr>
              <a:t>Ad</a:t>
            </a:r>
            <a:r>
              <a:rPr lang="en-US" altLang="en-US" sz="1600" dirty="0">
                <a:solidFill>
                  <a:schemeClr val="tx1"/>
                </a:solidFill>
              </a:rPr>
              <a:t>ministration of the website</a:t>
            </a:r>
            <a:endParaRPr lang="et-EE" altLang="en-US" sz="1600" dirty="0">
              <a:solidFill>
                <a:schemeClr val="tx1"/>
              </a:solidFill>
            </a:endParaRPr>
          </a:p>
          <a:p>
            <a:pPr>
              <a:lnSpc>
                <a:spcPct val="90000"/>
              </a:lnSpc>
            </a:pPr>
            <a:r>
              <a:rPr lang="en-US" altLang="en-US" sz="1600" dirty="0">
                <a:solidFill>
                  <a:schemeClr val="tx1"/>
                </a:solidFill>
              </a:rPr>
              <a:t>* Elements can be enabled/disabled for given users or groups </a:t>
            </a:r>
            <a:endParaRPr lang="et-EE" altLang="en-US" sz="1600" dirty="0">
              <a:solidFill>
                <a:schemeClr val="tx1"/>
              </a:solidFill>
            </a:endParaRPr>
          </a:p>
          <a:p>
            <a:pPr>
              <a:lnSpc>
                <a:spcPct val="90000"/>
              </a:lnSpc>
            </a:pPr>
            <a:r>
              <a:rPr lang="en-GB" altLang="en-US" sz="1600" dirty="0">
                <a:solidFill>
                  <a:schemeClr val="tx1"/>
                </a:solidFill>
              </a:rPr>
              <a:t>* Rich Text Editor</a:t>
            </a:r>
            <a:endParaRPr lang="et-EE" altLang="en-US" sz="1600" dirty="0">
              <a:solidFill>
                <a:schemeClr val="tx1"/>
              </a:solidFill>
            </a:endParaRPr>
          </a:p>
        </p:txBody>
      </p:sp>
      <p:pic>
        <p:nvPicPr>
          <p:cNvPr id="4" name="Picture 3">
            <a:extLst>
              <a:ext uri="{FF2B5EF4-FFF2-40B4-BE49-F238E27FC236}">
                <a16:creationId xmlns:a16="http://schemas.microsoft.com/office/drawing/2014/main" id="{90F110C3-B716-47CA-AAEA-F817CCF21250}"/>
              </a:ext>
            </a:extLst>
          </p:cNvPr>
          <p:cNvPicPr>
            <a:picLocks noChangeAspect="1"/>
          </p:cNvPicPr>
          <p:nvPr/>
        </p:nvPicPr>
        <p:blipFill>
          <a:blip r:embed="rId3"/>
          <a:stretch>
            <a:fillRect/>
          </a:stretch>
        </p:blipFill>
        <p:spPr>
          <a:xfrm>
            <a:off x="1605717" y="1874045"/>
            <a:ext cx="5932566" cy="3042249"/>
          </a:xfrm>
          <a:prstGeom prst="rect">
            <a:avLst/>
          </a:prstGeom>
        </p:spPr>
      </p:pic>
    </p:spTree>
    <p:extLst>
      <p:ext uri="{BB962C8B-B14F-4D97-AF65-F5344CB8AC3E}">
        <p14:creationId xmlns:p14="http://schemas.microsoft.com/office/powerpoint/2010/main" val="3464445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1046523" y="614555"/>
            <a:ext cx="310984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altLang="en-US" sz="2000" dirty="0">
                <a:latin typeface="+mj-lt"/>
              </a:rPr>
              <a:t>- Frontend</a:t>
            </a:r>
            <a:r>
              <a:rPr lang="et-EE" altLang="en-US" sz="2000" dirty="0">
                <a:latin typeface="+mj-lt"/>
              </a:rPr>
              <a:t> editing</a:t>
            </a:r>
          </a:p>
        </p:txBody>
      </p:sp>
      <p:sp>
        <p:nvSpPr>
          <p:cNvPr id="3" name="Rectangle 2">
            <a:extLst>
              <a:ext uri="{FF2B5EF4-FFF2-40B4-BE49-F238E27FC236}">
                <a16:creationId xmlns:a16="http://schemas.microsoft.com/office/drawing/2014/main" id="{DF37E333-8178-4CF7-94A8-681AE430A1FC}"/>
              </a:ext>
            </a:extLst>
          </p:cNvPr>
          <p:cNvSpPr/>
          <p:nvPr/>
        </p:nvSpPr>
        <p:spPr>
          <a:xfrm>
            <a:off x="1261272" y="1108699"/>
            <a:ext cx="6705095" cy="584775"/>
          </a:xfrm>
          <a:prstGeom prst="rect">
            <a:avLst/>
          </a:prstGeom>
        </p:spPr>
        <p:txBody>
          <a:bodyPr wrap="square">
            <a:spAutoFit/>
          </a:bodyPr>
          <a:lstStyle/>
          <a:p>
            <a:r>
              <a:rPr lang="en-US" altLang="en-US" sz="1600" dirty="0">
                <a:solidFill>
                  <a:schemeClr val="tx1"/>
                </a:solidFill>
              </a:rPr>
              <a:t>* Editing content on directly on the web pages</a:t>
            </a:r>
            <a:r>
              <a:rPr lang="et-EE" altLang="en-US" sz="1600" dirty="0">
                <a:solidFill>
                  <a:schemeClr val="tx1"/>
                </a:solidFill>
              </a:rPr>
              <a:t> </a:t>
            </a:r>
            <a:endParaRPr lang="en-US" altLang="en-US" sz="1600" dirty="0">
              <a:solidFill>
                <a:schemeClr val="tx1"/>
              </a:solidFill>
            </a:endParaRPr>
          </a:p>
          <a:p>
            <a:r>
              <a:rPr lang="en-US" altLang="en-US" sz="1600" dirty="0">
                <a:solidFill>
                  <a:schemeClr val="tx1"/>
                </a:solidFill>
              </a:rPr>
              <a:t> ( </a:t>
            </a:r>
            <a:r>
              <a:rPr lang="et-EE" altLang="en-US" sz="1600" dirty="0">
                <a:solidFill>
                  <a:schemeClr val="tx1"/>
                </a:solidFill>
              </a:rPr>
              <a:t>must be logged in</a:t>
            </a:r>
            <a:r>
              <a:rPr lang="en-US" altLang="en-US" sz="1600" dirty="0">
                <a:solidFill>
                  <a:schemeClr val="tx1"/>
                </a:solidFill>
              </a:rPr>
              <a:t> )</a:t>
            </a:r>
            <a:endParaRPr lang="et-EE" altLang="en-US" sz="1600" dirty="0">
              <a:solidFill>
                <a:schemeClr val="tx1"/>
              </a:solidFill>
            </a:endParaRPr>
          </a:p>
        </p:txBody>
      </p:sp>
      <p:sp>
        <p:nvSpPr>
          <p:cNvPr id="6" name="Google Shape;449;p27">
            <a:extLst>
              <a:ext uri="{FF2B5EF4-FFF2-40B4-BE49-F238E27FC236}">
                <a16:creationId xmlns:a16="http://schemas.microsoft.com/office/drawing/2014/main" id="{0120A600-DE8C-48F0-AAF9-2F470F985B86}"/>
              </a:ext>
            </a:extLst>
          </p:cNvPr>
          <p:cNvSpPr txBox="1">
            <a:spLocks/>
          </p:cNvSpPr>
          <p:nvPr/>
        </p:nvSpPr>
        <p:spPr>
          <a:xfrm>
            <a:off x="984177" y="1745491"/>
            <a:ext cx="310984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altLang="en-US" sz="2000" dirty="0">
                <a:latin typeface="+mj-lt"/>
              </a:rPr>
              <a:t>- Templates</a:t>
            </a:r>
            <a:endParaRPr lang="et-EE" altLang="en-US" sz="2000" dirty="0">
              <a:latin typeface="+mj-lt"/>
            </a:endParaRPr>
          </a:p>
        </p:txBody>
      </p:sp>
      <p:sp>
        <p:nvSpPr>
          <p:cNvPr id="5" name="Rectangle 4">
            <a:extLst>
              <a:ext uri="{FF2B5EF4-FFF2-40B4-BE49-F238E27FC236}">
                <a16:creationId xmlns:a16="http://schemas.microsoft.com/office/drawing/2014/main" id="{D79FFA8A-557D-4FB7-B57F-C8589AD6F8E5}"/>
              </a:ext>
            </a:extLst>
          </p:cNvPr>
          <p:cNvSpPr/>
          <p:nvPr/>
        </p:nvSpPr>
        <p:spPr>
          <a:xfrm>
            <a:off x="1233558" y="2214203"/>
            <a:ext cx="7106877" cy="1077218"/>
          </a:xfrm>
          <a:prstGeom prst="rect">
            <a:avLst/>
          </a:prstGeom>
        </p:spPr>
        <p:txBody>
          <a:bodyPr wrap="square">
            <a:spAutoFit/>
          </a:bodyPr>
          <a:lstStyle/>
          <a:p>
            <a:r>
              <a:rPr lang="en-US" altLang="en-US" sz="1600" dirty="0">
                <a:solidFill>
                  <a:schemeClr val="tx1"/>
                </a:solidFill>
              </a:rPr>
              <a:t>* </a:t>
            </a:r>
            <a:r>
              <a:rPr lang="et-EE" altLang="en-US" sz="1600" dirty="0">
                <a:solidFill>
                  <a:schemeClr val="tx1"/>
                </a:solidFill>
              </a:rPr>
              <a:t>The design of the website is defined by templates</a:t>
            </a:r>
          </a:p>
          <a:p>
            <a:r>
              <a:rPr lang="en-US" altLang="en-US" sz="1600" dirty="0">
                <a:solidFill>
                  <a:schemeClr val="tx1"/>
                </a:solidFill>
              </a:rPr>
              <a:t>* </a:t>
            </a:r>
            <a:r>
              <a:rPr lang="et-EE" altLang="en-US" sz="1600" dirty="0">
                <a:solidFill>
                  <a:schemeClr val="tx1"/>
                </a:solidFill>
              </a:rPr>
              <a:t>They are changable</a:t>
            </a:r>
          </a:p>
          <a:p>
            <a:r>
              <a:rPr lang="en-US" altLang="en-US" sz="1600" dirty="0">
                <a:solidFill>
                  <a:schemeClr val="tx1"/>
                </a:solidFill>
              </a:rPr>
              <a:t>* </a:t>
            </a:r>
            <a:r>
              <a:rPr lang="et-EE" altLang="en-US" sz="1600" dirty="0">
                <a:solidFill>
                  <a:schemeClr val="tx1"/>
                </a:solidFill>
              </a:rPr>
              <a:t>Own templates using </a:t>
            </a:r>
            <a:r>
              <a:rPr lang="et-EE" altLang="en-US" sz="1600" i="1" dirty="0">
                <a:solidFill>
                  <a:schemeClr val="tx1"/>
                </a:solidFill>
              </a:rPr>
              <a:t>Typoscript</a:t>
            </a:r>
          </a:p>
          <a:p>
            <a:r>
              <a:rPr lang="en-US" altLang="en-US" sz="1600" dirty="0">
                <a:solidFill>
                  <a:schemeClr val="tx1"/>
                </a:solidFill>
              </a:rPr>
              <a:t>* Templates can be setup and administered in multiple locations on the site. </a:t>
            </a:r>
            <a:endParaRPr lang="et-EE" altLang="en-US" sz="1600" dirty="0">
              <a:solidFill>
                <a:schemeClr val="tx1"/>
              </a:solidFill>
            </a:endParaRPr>
          </a:p>
        </p:txBody>
      </p:sp>
      <p:sp>
        <p:nvSpPr>
          <p:cNvPr id="8" name="Google Shape;449;p27">
            <a:extLst>
              <a:ext uri="{FF2B5EF4-FFF2-40B4-BE49-F238E27FC236}">
                <a16:creationId xmlns:a16="http://schemas.microsoft.com/office/drawing/2014/main" id="{8ACA254F-D5F4-40A0-BA1F-5405464D602B}"/>
              </a:ext>
            </a:extLst>
          </p:cNvPr>
          <p:cNvSpPr txBox="1">
            <a:spLocks/>
          </p:cNvSpPr>
          <p:nvPr/>
        </p:nvSpPr>
        <p:spPr>
          <a:xfrm>
            <a:off x="984177" y="3305275"/>
            <a:ext cx="310984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altLang="en-US" sz="2000" dirty="0">
                <a:latin typeface="+mj-lt"/>
              </a:rPr>
              <a:t>- Extensions</a:t>
            </a:r>
            <a:endParaRPr lang="et-EE" altLang="en-US" sz="2000" dirty="0">
              <a:latin typeface="+mj-lt"/>
            </a:endParaRPr>
          </a:p>
        </p:txBody>
      </p:sp>
      <p:sp>
        <p:nvSpPr>
          <p:cNvPr id="7" name="Rectangle 6">
            <a:extLst>
              <a:ext uri="{FF2B5EF4-FFF2-40B4-BE49-F238E27FC236}">
                <a16:creationId xmlns:a16="http://schemas.microsoft.com/office/drawing/2014/main" id="{E35769B9-46B4-4A27-B89A-DC4EFAE1BCF4}"/>
              </a:ext>
            </a:extLst>
          </p:cNvPr>
          <p:cNvSpPr/>
          <p:nvPr/>
        </p:nvSpPr>
        <p:spPr>
          <a:xfrm>
            <a:off x="1226631" y="3769510"/>
            <a:ext cx="6185551" cy="830997"/>
          </a:xfrm>
          <a:prstGeom prst="rect">
            <a:avLst/>
          </a:prstGeom>
        </p:spPr>
        <p:txBody>
          <a:bodyPr wrap="square">
            <a:spAutoFit/>
          </a:bodyPr>
          <a:lstStyle/>
          <a:p>
            <a:r>
              <a:rPr lang="en-US" altLang="en-US" sz="1600" dirty="0">
                <a:solidFill>
                  <a:schemeClr val="tx1"/>
                </a:solidFill>
              </a:rPr>
              <a:t>* </a:t>
            </a:r>
            <a:r>
              <a:rPr lang="et-EE" altLang="en-US" sz="1600" dirty="0">
                <a:solidFill>
                  <a:schemeClr val="tx1"/>
                </a:solidFill>
              </a:rPr>
              <a:t>Extension manager</a:t>
            </a:r>
          </a:p>
          <a:p>
            <a:r>
              <a:rPr lang="en-US" altLang="en-US" sz="1600" dirty="0">
                <a:solidFill>
                  <a:schemeClr val="tx1"/>
                </a:solidFill>
              </a:rPr>
              <a:t>* Much</a:t>
            </a:r>
            <a:r>
              <a:rPr lang="et-EE" altLang="en-US" sz="1600" dirty="0">
                <a:solidFill>
                  <a:schemeClr val="tx1"/>
                </a:solidFill>
              </a:rPr>
              <a:t> extension available</a:t>
            </a:r>
          </a:p>
          <a:p>
            <a:r>
              <a:rPr lang="en-US" altLang="en-US" sz="1600" dirty="0">
                <a:solidFill>
                  <a:schemeClr val="tx1"/>
                </a:solidFill>
              </a:rPr>
              <a:t>* </a:t>
            </a:r>
            <a:r>
              <a:rPr lang="et-EE" altLang="en-US" sz="1600" dirty="0">
                <a:solidFill>
                  <a:schemeClr val="tx1"/>
                </a:solidFill>
              </a:rPr>
              <a:t>You can create your own extensions</a:t>
            </a:r>
          </a:p>
        </p:txBody>
      </p:sp>
    </p:spTree>
    <p:extLst>
      <p:ext uri="{BB962C8B-B14F-4D97-AF65-F5344CB8AC3E}">
        <p14:creationId xmlns:p14="http://schemas.microsoft.com/office/powerpoint/2010/main" val="148053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1344396" y="516955"/>
            <a:ext cx="200490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endParaRPr lang="en-US" sz="2400" dirty="0"/>
          </a:p>
        </p:txBody>
      </p:sp>
      <p:sp>
        <p:nvSpPr>
          <p:cNvPr id="3" name="Google Shape;449;p27">
            <a:extLst>
              <a:ext uri="{FF2B5EF4-FFF2-40B4-BE49-F238E27FC236}">
                <a16:creationId xmlns:a16="http://schemas.microsoft.com/office/drawing/2014/main" id="{06313DB5-6994-4872-A452-20084F056A6C}"/>
              </a:ext>
            </a:extLst>
          </p:cNvPr>
          <p:cNvSpPr txBox="1">
            <a:spLocks/>
          </p:cNvSpPr>
          <p:nvPr/>
        </p:nvSpPr>
        <p:spPr>
          <a:xfrm>
            <a:off x="1184907" y="388316"/>
            <a:ext cx="2708060" cy="577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r>
              <a:rPr lang="en-US" sz="2800" b="1" dirty="0">
                <a:latin typeface="+mj-lt"/>
              </a:rPr>
              <a:t>4. Conclusion</a:t>
            </a:r>
            <a:endParaRPr lang="en-US" sz="2400" b="1" dirty="0">
              <a:latin typeface="+mj-lt"/>
            </a:endParaRPr>
          </a:p>
        </p:txBody>
      </p:sp>
      <p:sp>
        <p:nvSpPr>
          <p:cNvPr id="2" name="Rectangle 1">
            <a:extLst>
              <a:ext uri="{FF2B5EF4-FFF2-40B4-BE49-F238E27FC236}">
                <a16:creationId xmlns:a16="http://schemas.microsoft.com/office/drawing/2014/main" id="{44C33E55-18A6-48AC-8735-C5E8F3C213AF}"/>
              </a:ext>
            </a:extLst>
          </p:cNvPr>
          <p:cNvSpPr/>
          <p:nvPr/>
        </p:nvSpPr>
        <p:spPr>
          <a:xfrm>
            <a:off x="2346846" y="1329581"/>
            <a:ext cx="4572000" cy="738664"/>
          </a:xfrm>
          <a:prstGeom prst="rect">
            <a:avLst/>
          </a:prstGeom>
        </p:spPr>
        <p:txBody>
          <a:bodyPr>
            <a:spAutoFit/>
          </a:bodyPr>
          <a:lstStyle/>
          <a:p>
            <a:endParaRPr lang="en-US" b="1" dirty="0">
              <a:solidFill>
                <a:srgbClr val="517485"/>
              </a:solidFill>
              <a:latin typeface="inherit"/>
            </a:endParaRPr>
          </a:p>
          <a:p>
            <a:br>
              <a:rPr lang="en-US" dirty="0">
                <a:solidFill>
                  <a:srgbClr val="444444"/>
                </a:solidFill>
                <a:latin typeface="PT Sans"/>
              </a:rPr>
            </a:br>
            <a:endParaRPr lang="en-US" dirty="0"/>
          </a:p>
        </p:txBody>
      </p:sp>
      <p:graphicFrame>
        <p:nvGraphicFramePr>
          <p:cNvPr id="4" name="Table 4">
            <a:extLst>
              <a:ext uri="{FF2B5EF4-FFF2-40B4-BE49-F238E27FC236}">
                <a16:creationId xmlns:a16="http://schemas.microsoft.com/office/drawing/2014/main" id="{73C31C75-5A90-4774-81C9-C07D7449770E}"/>
              </a:ext>
            </a:extLst>
          </p:cNvPr>
          <p:cNvGraphicFramePr>
            <a:graphicFrameLocks noGrp="1"/>
          </p:cNvGraphicFramePr>
          <p:nvPr>
            <p:extLst>
              <p:ext uri="{D42A27DB-BD31-4B8C-83A1-F6EECF244321}">
                <p14:modId xmlns:p14="http://schemas.microsoft.com/office/powerpoint/2010/main" val="1370037894"/>
              </p:ext>
            </p:extLst>
          </p:nvPr>
        </p:nvGraphicFramePr>
        <p:xfrm>
          <a:off x="540326" y="1167898"/>
          <a:ext cx="8340437" cy="3668437"/>
        </p:xfrm>
        <a:graphic>
          <a:graphicData uri="http://schemas.openxmlformats.org/drawingml/2006/table">
            <a:tbl>
              <a:tblPr firstRow="1" bandRow="1">
                <a:tableStyleId>{BDBED569-4797-4DF1-A0F4-6AAB3CD982D8}</a:tableStyleId>
              </a:tblPr>
              <a:tblGrid>
                <a:gridCol w="1280854">
                  <a:extLst>
                    <a:ext uri="{9D8B030D-6E8A-4147-A177-3AD203B41FA5}">
                      <a16:colId xmlns:a16="http://schemas.microsoft.com/office/drawing/2014/main" val="1210946484"/>
                    </a:ext>
                  </a:extLst>
                </a:gridCol>
                <a:gridCol w="3457402">
                  <a:extLst>
                    <a:ext uri="{9D8B030D-6E8A-4147-A177-3AD203B41FA5}">
                      <a16:colId xmlns:a16="http://schemas.microsoft.com/office/drawing/2014/main" val="3147055315"/>
                    </a:ext>
                  </a:extLst>
                </a:gridCol>
                <a:gridCol w="3602181">
                  <a:extLst>
                    <a:ext uri="{9D8B030D-6E8A-4147-A177-3AD203B41FA5}">
                      <a16:colId xmlns:a16="http://schemas.microsoft.com/office/drawing/2014/main" val="4174281752"/>
                    </a:ext>
                  </a:extLst>
                </a:gridCol>
              </a:tblGrid>
              <a:tr h="293980">
                <a:tc>
                  <a:txBody>
                    <a:bodyPr/>
                    <a:lstStyle/>
                    <a:p>
                      <a:pPr algn="ctr"/>
                      <a:endParaRPr lang="en-US" dirty="0"/>
                    </a:p>
                  </a:txBody>
                  <a:tcPr/>
                </a:tc>
                <a:tc>
                  <a:txBody>
                    <a:bodyPr/>
                    <a:lstStyle/>
                    <a:p>
                      <a:pPr algn="ctr"/>
                      <a:r>
                        <a:rPr lang="en-US" dirty="0"/>
                        <a:t>Typo3</a:t>
                      </a:r>
                    </a:p>
                  </a:txBody>
                  <a:tcPr/>
                </a:tc>
                <a:tc>
                  <a:txBody>
                    <a:bodyPr/>
                    <a:lstStyle/>
                    <a:p>
                      <a:pPr algn="ctr"/>
                      <a:r>
                        <a:rPr lang="en-US" dirty="0"/>
                        <a:t>WordPress</a:t>
                      </a:r>
                    </a:p>
                  </a:txBody>
                  <a:tcPr/>
                </a:tc>
                <a:extLst>
                  <a:ext uri="{0D108BD9-81ED-4DB2-BD59-A6C34878D82A}">
                    <a16:rowId xmlns:a16="http://schemas.microsoft.com/office/drawing/2014/main" val="2961075557"/>
                  </a:ext>
                </a:extLst>
              </a:tr>
              <a:tr h="499766">
                <a:tc>
                  <a:txBody>
                    <a:bodyPr/>
                    <a:lstStyle/>
                    <a:p>
                      <a:r>
                        <a:rPr lang="en-US" sz="1400" b="1" i="0" u="none" strike="noStrike" cap="none" dirty="0">
                          <a:solidFill>
                            <a:schemeClr val="tx1"/>
                          </a:solidFill>
                          <a:effectLst/>
                          <a:latin typeface="+mn-lt"/>
                          <a:ea typeface="+mn-ea"/>
                          <a:cs typeface="+mn-cs"/>
                          <a:sym typeface="Arial"/>
                        </a:rPr>
                        <a:t>Trend</a:t>
                      </a:r>
                      <a:br>
                        <a:rPr lang="en-US" sz="1400" b="0" i="0" u="none" strike="noStrike" cap="none" dirty="0">
                          <a:solidFill>
                            <a:schemeClr val="tx1"/>
                          </a:solidFill>
                          <a:effectLst/>
                          <a:latin typeface="+mn-lt"/>
                          <a:ea typeface="+mn-ea"/>
                          <a:cs typeface="+mn-cs"/>
                          <a:sym typeface="Arial"/>
                        </a:rPr>
                      </a:br>
                      <a:endParaRPr lang="en-US" sz="1400" dirty="0"/>
                    </a:p>
                  </a:txBody>
                  <a:tcPr/>
                </a:tc>
                <a:tc>
                  <a:txBody>
                    <a:bodyPr/>
                    <a:lstStyle/>
                    <a:p>
                      <a:r>
                        <a:rPr lang="en-US" sz="1400" b="0" i="0" u="none" strike="noStrike" cap="none" dirty="0">
                          <a:solidFill>
                            <a:srgbClr val="00B050"/>
                          </a:solidFill>
                          <a:effectLst/>
                          <a:latin typeface="+mn-lt"/>
                          <a:ea typeface="+mn-ea"/>
                          <a:cs typeface="+mn-cs"/>
                          <a:sym typeface="Arial"/>
                        </a:rPr>
                        <a:t>TYPO3</a:t>
                      </a:r>
                      <a:r>
                        <a:rPr lang="en-US" sz="1400" b="0" i="0" u="none" strike="noStrike" cap="none" dirty="0">
                          <a:solidFill>
                            <a:schemeClr val="tx1"/>
                          </a:solidFill>
                          <a:effectLst/>
                          <a:latin typeface="+mn-lt"/>
                          <a:ea typeface="+mn-ea"/>
                          <a:cs typeface="+mn-cs"/>
                          <a:sym typeface="Arial"/>
                        </a:rPr>
                        <a:t> is the CMS used by 130, 000 websites. </a:t>
                      </a:r>
                      <a:endParaRPr lang="en-US" sz="1400" dirty="0"/>
                    </a:p>
                  </a:txBody>
                  <a:tcPr/>
                </a:tc>
                <a:tc>
                  <a:txBody>
                    <a:bodyPr/>
                    <a:lstStyle/>
                    <a:p>
                      <a:r>
                        <a:rPr lang="en-US" sz="1400" b="0" i="0" u="none" strike="noStrike" cap="none" dirty="0">
                          <a:solidFill>
                            <a:srgbClr val="00B050"/>
                          </a:solidFill>
                          <a:effectLst/>
                          <a:latin typeface="+mn-lt"/>
                          <a:ea typeface="+mn-ea"/>
                          <a:cs typeface="+mn-cs"/>
                          <a:sym typeface="Arial"/>
                        </a:rPr>
                        <a:t>WordPress</a:t>
                      </a:r>
                      <a:r>
                        <a:rPr lang="en-US" sz="1400" b="0" i="0" u="none" strike="noStrike" cap="none" dirty="0">
                          <a:solidFill>
                            <a:schemeClr val="tx1"/>
                          </a:solidFill>
                          <a:effectLst/>
                          <a:latin typeface="+mn-lt"/>
                          <a:ea typeface="+mn-ea"/>
                          <a:cs typeface="+mn-cs"/>
                          <a:sym typeface="Arial"/>
                        </a:rPr>
                        <a:t> is the CMS used by 27,000,000 websites. </a:t>
                      </a:r>
                      <a:endParaRPr lang="en-US" sz="1400" dirty="0"/>
                    </a:p>
                  </a:txBody>
                  <a:tcPr/>
                </a:tc>
                <a:extLst>
                  <a:ext uri="{0D108BD9-81ED-4DB2-BD59-A6C34878D82A}">
                    <a16:rowId xmlns:a16="http://schemas.microsoft.com/office/drawing/2014/main" val="2217397635"/>
                  </a:ext>
                </a:extLst>
              </a:tr>
              <a:tr h="49976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purpose </a:t>
                      </a:r>
                    </a:p>
                    <a:p>
                      <a:endParaRPr lang="en-US" sz="1400" dirty="0"/>
                    </a:p>
                  </a:txBody>
                  <a:tcPr/>
                </a:tc>
                <a:tc>
                  <a:txBody>
                    <a:bodyPr/>
                    <a:lstStyle/>
                    <a:p>
                      <a:r>
                        <a:rPr lang="en-US" sz="1400" b="0" i="0" u="none" strike="noStrike" cap="none" dirty="0">
                          <a:solidFill>
                            <a:schemeClr val="tx1"/>
                          </a:solidFill>
                          <a:effectLst/>
                          <a:latin typeface="+mn-lt"/>
                          <a:ea typeface="+mn-ea"/>
                          <a:cs typeface="+mn-cs"/>
                          <a:sym typeface="Arial"/>
                        </a:rPr>
                        <a:t>Very suitable for large websites used for companies or businesses.</a:t>
                      </a:r>
                      <a:endParaRPr lang="en-US" sz="1400" dirty="0"/>
                    </a:p>
                  </a:txBody>
                  <a:tcPr/>
                </a:tc>
                <a:tc>
                  <a:txBody>
                    <a:bodyPr/>
                    <a:lstStyle/>
                    <a:p>
                      <a:r>
                        <a:rPr lang="en-US" sz="1400" b="0" i="0" u="none" strike="noStrike" cap="none" dirty="0">
                          <a:solidFill>
                            <a:schemeClr val="tx1"/>
                          </a:solidFill>
                          <a:effectLst/>
                          <a:latin typeface="+mn-lt"/>
                          <a:ea typeface="+mn-ea"/>
                          <a:cs typeface="+mn-cs"/>
                          <a:sym typeface="Arial"/>
                        </a:rPr>
                        <a:t>Very used in personal blogs, small websites, or business websites.</a:t>
                      </a:r>
                      <a:endParaRPr lang="en-US" sz="1400" dirty="0"/>
                    </a:p>
                  </a:txBody>
                  <a:tcPr/>
                </a:tc>
                <a:extLst>
                  <a:ext uri="{0D108BD9-81ED-4DB2-BD59-A6C34878D82A}">
                    <a16:rowId xmlns:a16="http://schemas.microsoft.com/office/drawing/2014/main" val="63554822"/>
                  </a:ext>
                </a:extLst>
              </a:tr>
              <a:tr h="67419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Security</a:t>
                      </a:r>
                    </a:p>
                    <a:p>
                      <a:endParaRPr lang="en-US" sz="1400" dirty="0"/>
                    </a:p>
                  </a:txBody>
                  <a:tcPr/>
                </a:tc>
                <a:tc>
                  <a:txBody>
                    <a:bodyPr/>
                    <a:lstStyle/>
                    <a:p>
                      <a:r>
                        <a:rPr lang="en-US" sz="1400" b="0" i="0" u="none" strike="noStrike" cap="none" dirty="0">
                          <a:solidFill>
                            <a:schemeClr val="tx1"/>
                          </a:solidFill>
                          <a:effectLst/>
                          <a:latin typeface="+mn-lt"/>
                          <a:ea typeface="+mn-ea"/>
                          <a:cs typeface="+mn-cs"/>
                          <a:sym typeface="Arial"/>
                        </a:rPr>
                        <a:t>Offers a set of built-in features for security. </a:t>
                      </a:r>
                      <a:endParaRPr lang="en-US" sz="1400" dirty="0"/>
                    </a:p>
                  </a:txBody>
                  <a:tcPr/>
                </a:tc>
                <a:tc>
                  <a:txBody>
                    <a:bodyPr/>
                    <a:lstStyle/>
                    <a:p>
                      <a:r>
                        <a:rPr lang="en-US" sz="1400" b="0" i="0" u="none" strike="noStrike" cap="none" dirty="0">
                          <a:solidFill>
                            <a:schemeClr val="tx1"/>
                          </a:solidFill>
                          <a:effectLst/>
                          <a:latin typeface="+mn-lt"/>
                          <a:ea typeface="+mn-ea"/>
                          <a:cs typeface="+mn-cs"/>
                          <a:sym typeface="Arial"/>
                        </a:rPr>
                        <a:t>Provides its optimal security when the system is updated on regular basis.</a:t>
                      </a:r>
                      <a:endParaRPr lang="en-US" sz="1400" dirty="0"/>
                    </a:p>
                  </a:txBody>
                  <a:tcPr/>
                </a:tc>
                <a:extLst>
                  <a:ext uri="{0D108BD9-81ED-4DB2-BD59-A6C34878D82A}">
                    <a16:rowId xmlns:a16="http://schemas.microsoft.com/office/drawing/2014/main" val="1691206829"/>
                  </a:ext>
                </a:extLst>
              </a:tr>
              <a:tr h="911338">
                <a:tc>
                  <a:txBody>
                    <a:bodyPr/>
                    <a:lstStyle/>
                    <a:p>
                      <a:r>
                        <a:rPr lang="en-US" sz="1400" b="1" i="0" u="none" strike="noStrike" cap="none" dirty="0">
                          <a:solidFill>
                            <a:schemeClr val="tx1"/>
                          </a:solidFill>
                          <a:effectLst/>
                          <a:latin typeface="+mn-lt"/>
                          <a:ea typeface="+mn-ea"/>
                          <a:cs typeface="+mn-cs"/>
                          <a:sym typeface="Arial"/>
                        </a:rPr>
                        <a:t>Layout structure</a:t>
                      </a:r>
                    </a:p>
                    <a:p>
                      <a:br>
                        <a:rPr lang="en-US" sz="1400" b="0" i="0" u="none" strike="noStrike" cap="none" dirty="0">
                          <a:solidFill>
                            <a:schemeClr val="tx1"/>
                          </a:solidFill>
                          <a:effectLst/>
                          <a:latin typeface="+mn-lt"/>
                          <a:ea typeface="+mn-ea"/>
                          <a:cs typeface="+mn-cs"/>
                          <a:sym typeface="Arial"/>
                        </a:rPr>
                      </a:br>
                      <a:endParaRPr lang="en-US" sz="1400" dirty="0"/>
                    </a:p>
                  </a:txBody>
                  <a:tcPr/>
                </a:tc>
                <a:tc>
                  <a:txBody>
                    <a:bodyPr/>
                    <a:lstStyle/>
                    <a:p>
                      <a:r>
                        <a:rPr lang="en-US" sz="1400" b="0" i="0" u="none" strike="noStrike" cap="none" dirty="0">
                          <a:solidFill>
                            <a:schemeClr val="tx1"/>
                          </a:solidFill>
                          <a:effectLst/>
                          <a:latin typeface="+mn-lt"/>
                          <a:ea typeface="+mn-ea"/>
                          <a:cs typeface="+mn-cs"/>
                          <a:sym typeface="Arial"/>
                        </a:rPr>
                        <a:t>TYPO3 organizes the pages in a tree-structure, similar to the folders in a filesystem.</a:t>
                      </a:r>
                      <a:endParaRPr lang="en-US" sz="1400" dirty="0"/>
                    </a:p>
                  </a:txBody>
                  <a:tcPr/>
                </a:tc>
                <a:tc>
                  <a:txBody>
                    <a:bodyPr/>
                    <a:lstStyle/>
                    <a:p>
                      <a:r>
                        <a:rPr lang="en-US" sz="1400" b="0" i="0" u="none" strike="noStrike" cap="none" dirty="0">
                          <a:solidFill>
                            <a:schemeClr val="tx1"/>
                          </a:solidFill>
                          <a:effectLst/>
                          <a:latin typeface="+mn-lt"/>
                          <a:ea typeface="+mn-ea"/>
                          <a:cs typeface="+mn-cs"/>
                          <a:sym typeface="Arial"/>
                        </a:rPr>
                        <a:t>WordPress lists all under pages and blogs</a:t>
                      </a:r>
                      <a:endParaRPr lang="en-US" sz="1400" dirty="0"/>
                    </a:p>
                  </a:txBody>
                  <a:tcPr/>
                </a:tc>
                <a:extLst>
                  <a:ext uri="{0D108BD9-81ED-4DB2-BD59-A6C34878D82A}">
                    <a16:rowId xmlns:a16="http://schemas.microsoft.com/office/drawing/2014/main" val="2678815537"/>
                  </a:ext>
                </a:extLst>
              </a:tr>
              <a:tr h="708241">
                <a:tc>
                  <a:txBody>
                    <a:bodyPr/>
                    <a:lstStyle/>
                    <a:p>
                      <a:r>
                        <a:rPr lang="en-US" sz="1400" dirty="0"/>
                        <a:t>Learning </a:t>
                      </a:r>
                    </a:p>
                  </a:txBody>
                  <a:tcPr/>
                </a:tc>
                <a:tc>
                  <a:txBody>
                    <a:bodyPr/>
                    <a:lstStyle/>
                    <a:p>
                      <a:r>
                        <a:rPr lang="en-US" sz="1400" dirty="0"/>
                        <a:t>Difficult to learn and get familiar for Tyopscript.</a:t>
                      </a:r>
                    </a:p>
                  </a:txBody>
                  <a:tcPr/>
                </a:tc>
                <a:tc>
                  <a:txBody>
                    <a:bodyPr/>
                    <a:lstStyle/>
                    <a:p>
                      <a:r>
                        <a:rPr lang="en-US" sz="1400" b="0" i="0" u="none" strike="noStrike" cap="none" dirty="0">
                          <a:solidFill>
                            <a:schemeClr val="tx1"/>
                          </a:solidFill>
                          <a:effectLst/>
                          <a:latin typeface="+mn-lt"/>
                          <a:ea typeface="+mn-ea"/>
                          <a:cs typeface="+mn-cs"/>
                          <a:sym typeface="Arial"/>
                        </a:rPr>
                        <a:t>Don’t need to master any technological tool to add content in your website.</a:t>
                      </a:r>
                      <a:endParaRPr lang="en-US" sz="1400" dirty="0"/>
                    </a:p>
                  </a:txBody>
                  <a:tcPr/>
                </a:tc>
                <a:extLst>
                  <a:ext uri="{0D108BD9-81ED-4DB2-BD59-A6C34878D82A}">
                    <a16:rowId xmlns:a16="http://schemas.microsoft.com/office/drawing/2014/main" val="4077465821"/>
                  </a:ext>
                </a:extLst>
              </a:tr>
            </a:tbl>
          </a:graphicData>
        </a:graphic>
      </p:graphicFrame>
    </p:spTree>
    <p:extLst>
      <p:ext uri="{BB962C8B-B14F-4D97-AF65-F5344CB8AC3E}">
        <p14:creationId xmlns:p14="http://schemas.microsoft.com/office/powerpoint/2010/main" val="2338900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1344396" y="516955"/>
            <a:ext cx="2004900" cy="522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ctr"/>
            <a:endParaRPr lang="en-US" sz="2400" dirty="0"/>
          </a:p>
        </p:txBody>
      </p:sp>
      <p:sp>
        <p:nvSpPr>
          <p:cNvPr id="2" name="Rectangle 1">
            <a:extLst>
              <a:ext uri="{FF2B5EF4-FFF2-40B4-BE49-F238E27FC236}">
                <a16:creationId xmlns:a16="http://schemas.microsoft.com/office/drawing/2014/main" id="{FCBB949B-F251-43B0-AD24-2C52AB335072}"/>
              </a:ext>
            </a:extLst>
          </p:cNvPr>
          <p:cNvSpPr/>
          <p:nvPr/>
        </p:nvSpPr>
        <p:spPr>
          <a:xfrm>
            <a:off x="477980" y="2859113"/>
            <a:ext cx="7897092" cy="1569660"/>
          </a:xfrm>
          <a:prstGeom prst="rect">
            <a:avLst/>
          </a:prstGeom>
        </p:spPr>
        <p:txBody>
          <a:bodyPr wrap="square">
            <a:spAutoFit/>
          </a:bodyPr>
          <a:lstStyle/>
          <a:p>
            <a:pPr algn="just"/>
            <a:r>
              <a:rPr lang="en-US" sz="1600" b="1" dirty="0">
                <a:solidFill>
                  <a:schemeClr val="tx1"/>
                </a:solidFill>
                <a:latin typeface="PT Serif"/>
              </a:rPr>
              <a:t>You better choose WordPress if :</a:t>
            </a:r>
          </a:p>
          <a:p>
            <a:pPr algn="just"/>
            <a:endParaRPr lang="en-US" sz="1600" b="1" dirty="0">
              <a:solidFill>
                <a:schemeClr val="tx1"/>
              </a:solidFill>
              <a:latin typeface="PT Serif"/>
            </a:endParaRPr>
          </a:p>
          <a:p>
            <a:r>
              <a:rPr lang="en-US" sz="1600" dirty="0">
                <a:solidFill>
                  <a:schemeClr val="tx1"/>
                </a:solidFill>
                <a:latin typeface="PT Sans"/>
              </a:rPr>
              <a:t>- Your website is relatively simple, with some basic features.</a:t>
            </a:r>
          </a:p>
          <a:p>
            <a:r>
              <a:rPr lang="en-US" sz="1600" dirty="0">
                <a:solidFill>
                  <a:schemeClr val="tx1"/>
                </a:solidFill>
                <a:latin typeface="PT Sans"/>
              </a:rPr>
              <a:t>- You have a small or a medium budget, and you prefer to manage yourself the website.</a:t>
            </a:r>
          </a:p>
          <a:p>
            <a:r>
              <a:rPr lang="en-US" sz="1600" dirty="0">
                <a:solidFill>
                  <a:schemeClr val="tx1"/>
                </a:solidFill>
                <a:latin typeface="PT Sans"/>
              </a:rPr>
              <a:t>- Your website does not need to be in multiple languages.</a:t>
            </a:r>
          </a:p>
        </p:txBody>
      </p:sp>
      <p:sp>
        <p:nvSpPr>
          <p:cNvPr id="3" name="Rectangle 2">
            <a:extLst>
              <a:ext uri="{FF2B5EF4-FFF2-40B4-BE49-F238E27FC236}">
                <a16:creationId xmlns:a16="http://schemas.microsoft.com/office/drawing/2014/main" id="{30BAEA7F-41B5-4DF0-8A8D-B074704FD87F}"/>
              </a:ext>
            </a:extLst>
          </p:cNvPr>
          <p:cNvSpPr/>
          <p:nvPr/>
        </p:nvSpPr>
        <p:spPr>
          <a:xfrm>
            <a:off x="477980" y="1099355"/>
            <a:ext cx="8250383" cy="1323439"/>
          </a:xfrm>
          <a:prstGeom prst="rect">
            <a:avLst/>
          </a:prstGeom>
        </p:spPr>
        <p:txBody>
          <a:bodyPr wrap="square">
            <a:spAutoFit/>
          </a:bodyPr>
          <a:lstStyle/>
          <a:p>
            <a:pPr algn="just"/>
            <a:r>
              <a:rPr lang="en-US" sz="1600" b="1" dirty="0">
                <a:solidFill>
                  <a:schemeClr val="tx1"/>
                </a:solidFill>
                <a:latin typeface="PT Serif"/>
              </a:rPr>
              <a:t>TYPO3 is the right CMS if:</a:t>
            </a:r>
          </a:p>
          <a:p>
            <a:pPr algn="just"/>
            <a:endParaRPr lang="en-US" sz="1600" b="1" dirty="0">
              <a:solidFill>
                <a:schemeClr val="tx1"/>
              </a:solidFill>
              <a:latin typeface="PT Serif"/>
            </a:endParaRPr>
          </a:p>
          <a:p>
            <a:r>
              <a:rPr lang="en-US" sz="1600" dirty="0">
                <a:solidFill>
                  <a:schemeClr val="tx1"/>
                </a:solidFill>
                <a:latin typeface="PT Sans"/>
              </a:rPr>
              <a:t>- Your website is organized in a complex structure of pages and sub-pages.</a:t>
            </a:r>
          </a:p>
          <a:p>
            <a:r>
              <a:rPr lang="en-US" sz="1600" dirty="0">
                <a:solidFill>
                  <a:schemeClr val="tx1"/>
                </a:solidFill>
                <a:latin typeface="PT Sans"/>
              </a:rPr>
              <a:t>- Your website will be the promotion of your business in many languages.</a:t>
            </a:r>
          </a:p>
          <a:p>
            <a:r>
              <a:rPr lang="en-US" sz="1600" dirty="0">
                <a:solidFill>
                  <a:schemeClr val="tx1"/>
                </a:solidFill>
                <a:latin typeface="PT Sans"/>
              </a:rPr>
              <a:t>- There should be data integrated from other sources.</a:t>
            </a:r>
          </a:p>
        </p:txBody>
      </p:sp>
      <p:sp>
        <p:nvSpPr>
          <p:cNvPr id="5" name="Isosceles Triangle 4">
            <a:extLst>
              <a:ext uri="{FF2B5EF4-FFF2-40B4-BE49-F238E27FC236}">
                <a16:creationId xmlns:a16="http://schemas.microsoft.com/office/drawing/2014/main" id="{CA289876-21BF-435F-972A-960AD00A8FDB}"/>
              </a:ext>
            </a:extLst>
          </p:cNvPr>
          <p:cNvSpPr/>
          <p:nvPr/>
        </p:nvSpPr>
        <p:spPr>
          <a:xfrm>
            <a:off x="297871" y="1217507"/>
            <a:ext cx="180109" cy="117763"/>
          </a:xfrm>
          <a:prstGeom prst="triangl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CAB0C97E-FFCC-4B9F-9E60-EFCCDC02D542}"/>
              </a:ext>
            </a:extLst>
          </p:cNvPr>
          <p:cNvSpPr/>
          <p:nvPr/>
        </p:nvSpPr>
        <p:spPr>
          <a:xfrm>
            <a:off x="290940" y="2977032"/>
            <a:ext cx="180109" cy="117763"/>
          </a:xfrm>
          <a:prstGeom prst="triangl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421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66"/>
        <p:cNvGrpSpPr/>
        <p:nvPr/>
      </p:nvGrpSpPr>
      <p:grpSpPr>
        <a:xfrm>
          <a:off x="0" y="0"/>
          <a:ext cx="0" cy="0"/>
          <a:chOff x="0" y="0"/>
          <a:chExt cx="0" cy="0"/>
        </a:xfrm>
      </p:grpSpPr>
      <p:sp>
        <p:nvSpPr>
          <p:cNvPr id="5" name="Title 4">
            <a:extLst>
              <a:ext uri="{FF2B5EF4-FFF2-40B4-BE49-F238E27FC236}">
                <a16:creationId xmlns:a16="http://schemas.microsoft.com/office/drawing/2014/main" id="{48B42978-88A8-4BA0-A531-2F840A37AE67}"/>
              </a:ext>
            </a:extLst>
          </p:cNvPr>
          <p:cNvSpPr>
            <a:spLocks noGrp="1"/>
          </p:cNvSpPr>
          <p:nvPr>
            <p:ph type="title"/>
          </p:nvPr>
        </p:nvSpPr>
        <p:spPr>
          <a:xfrm>
            <a:off x="2483100" y="2157976"/>
            <a:ext cx="4268078" cy="901417"/>
          </a:xfrm>
        </p:spPr>
        <p:txBody>
          <a:bodyPr/>
          <a:lstStyle/>
          <a:p>
            <a:pPr algn="ctr"/>
            <a:r>
              <a:rPr lang="en-US" sz="4400" dirty="0">
                <a:latin typeface="Segoe UI Historic" panose="020B0502040204020203" pitchFamily="34" charset="0"/>
                <a:ea typeface="Segoe UI Historic" panose="020B0502040204020203" pitchFamily="34" charset="0"/>
                <a:cs typeface="Segoe UI Historic" panose="020B0502040204020203" pitchFamily="34" charset="0"/>
              </a:rPr>
              <a:t>Thanks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1184906" y="388316"/>
            <a:ext cx="5312875" cy="577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800" b="1" dirty="0">
                <a:latin typeface="+mj-lt"/>
              </a:rPr>
              <a:t>1. Overview</a:t>
            </a:r>
            <a:endParaRPr lang="en-US" sz="2400" b="1" dirty="0">
              <a:latin typeface="+mj-lt"/>
            </a:endParaRPr>
          </a:p>
        </p:txBody>
      </p:sp>
      <p:sp>
        <p:nvSpPr>
          <p:cNvPr id="9" name="Google Shape;449;p27">
            <a:extLst>
              <a:ext uri="{FF2B5EF4-FFF2-40B4-BE49-F238E27FC236}">
                <a16:creationId xmlns:a16="http://schemas.microsoft.com/office/drawing/2014/main" id="{DFDF4FD5-D4F0-4F9E-A5E8-158D7A5230B5}"/>
              </a:ext>
            </a:extLst>
          </p:cNvPr>
          <p:cNvSpPr txBox="1">
            <a:spLocks/>
          </p:cNvSpPr>
          <p:nvPr/>
        </p:nvSpPr>
        <p:spPr>
          <a:xfrm>
            <a:off x="605754" y="1215148"/>
            <a:ext cx="7932492" cy="32737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400" dirty="0">
                <a:solidFill>
                  <a:srgbClr val="92D050"/>
                </a:solidFill>
                <a:latin typeface="+mj-lt"/>
              </a:rPr>
              <a:t>TYPO3</a:t>
            </a:r>
            <a:r>
              <a:rPr lang="en-US" sz="2400" dirty="0">
                <a:latin typeface="+mj-lt"/>
              </a:rPr>
              <a:t> is an Open Source Content Management System (CMS) written in PHP.</a:t>
            </a:r>
          </a:p>
          <a:p>
            <a:pPr algn="l"/>
            <a:endParaRPr lang="en-US" sz="3200" dirty="0">
              <a:latin typeface="+mj-lt"/>
            </a:endParaRPr>
          </a:p>
          <a:p>
            <a:pPr algn="l"/>
            <a:r>
              <a:rPr lang="en-US" sz="2400" dirty="0">
                <a:solidFill>
                  <a:srgbClr val="92D050"/>
                </a:solidFill>
                <a:latin typeface="+mj-lt"/>
              </a:rPr>
              <a:t>TYPO3</a:t>
            </a:r>
            <a:r>
              <a:rPr lang="en-US" sz="2400" dirty="0">
                <a:latin typeface="+mj-lt"/>
              </a:rPr>
              <a:t> is, along with </a:t>
            </a:r>
            <a:r>
              <a:rPr lang="en-US" sz="2400" dirty="0">
                <a:solidFill>
                  <a:srgbClr val="FFC000"/>
                </a:solidFill>
                <a:latin typeface="+mj-lt"/>
              </a:rPr>
              <a:t>WordPress, Joomla and Drupal</a:t>
            </a:r>
            <a:r>
              <a:rPr lang="en-US" sz="2400" dirty="0">
                <a:latin typeface="+mj-lt"/>
              </a:rPr>
              <a:t>, among the most popular content management systems worldwide, however it is more widespread in Europe than in other regions</a:t>
            </a:r>
            <a:r>
              <a:rPr lang="en-US" sz="2400" b="1" dirty="0">
                <a:latin typeface="+mj-lt"/>
              </a:rPr>
              <a:t>.</a:t>
            </a:r>
            <a:endParaRPr lang="en-US" sz="1200" b="1" dirty="0">
              <a:latin typeface="+mj-lt"/>
            </a:endParaRPr>
          </a:p>
        </p:txBody>
      </p:sp>
    </p:spTree>
    <p:extLst>
      <p:ext uri="{BB962C8B-B14F-4D97-AF65-F5344CB8AC3E}">
        <p14:creationId xmlns:p14="http://schemas.microsoft.com/office/powerpoint/2010/main" val="284795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1184906" y="388316"/>
            <a:ext cx="5312875" cy="577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800" b="1" dirty="0">
                <a:latin typeface="+mj-lt"/>
              </a:rPr>
              <a:t>1. Overview</a:t>
            </a:r>
            <a:endParaRPr lang="en-US" sz="2400" b="1" dirty="0">
              <a:latin typeface="+mj-lt"/>
            </a:endParaRPr>
          </a:p>
        </p:txBody>
      </p:sp>
      <p:sp>
        <p:nvSpPr>
          <p:cNvPr id="9" name="Google Shape;449;p27">
            <a:extLst>
              <a:ext uri="{FF2B5EF4-FFF2-40B4-BE49-F238E27FC236}">
                <a16:creationId xmlns:a16="http://schemas.microsoft.com/office/drawing/2014/main" id="{DFDF4FD5-D4F0-4F9E-A5E8-158D7A5230B5}"/>
              </a:ext>
            </a:extLst>
          </p:cNvPr>
          <p:cNvSpPr txBox="1">
            <a:spLocks/>
          </p:cNvSpPr>
          <p:nvPr/>
        </p:nvSpPr>
        <p:spPr>
          <a:xfrm>
            <a:off x="605754" y="1118167"/>
            <a:ext cx="7932492" cy="13756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1800" b="1" dirty="0">
                <a:latin typeface="+mn-lt"/>
              </a:rPr>
              <a:t>Version History</a:t>
            </a:r>
          </a:p>
          <a:p>
            <a:pPr algn="l"/>
            <a:endParaRPr lang="en-US" sz="1800" b="1" dirty="0">
              <a:latin typeface="+mn-lt"/>
            </a:endParaRPr>
          </a:p>
          <a:p>
            <a:pPr algn="l"/>
            <a:r>
              <a:rPr lang="en-US" sz="1800" b="1" dirty="0">
                <a:latin typeface="+mn-lt"/>
              </a:rPr>
              <a:t>-First version: 1.0, 1997</a:t>
            </a:r>
          </a:p>
          <a:p>
            <a:pPr algn="l"/>
            <a:r>
              <a:rPr lang="en-US" sz="1800" b="1" dirty="0">
                <a:latin typeface="+mn-lt"/>
              </a:rPr>
              <a:t>-Latest version: Typo 10.4 LTS,  </a:t>
            </a:r>
            <a:r>
              <a:rPr lang="en-US" sz="1800" dirty="0">
                <a:latin typeface="+mj-lt"/>
              </a:rPr>
              <a:t>2020-04-21</a:t>
            </a:r>
            <a:endParaRPr lang="en-US" sz="1800" b="1" dirty="0">
              <a:latin typeface="+mj-lt"/>
            </a:endParaRPr>
          </a:p>
        </p:txBody>
      </p:sp>
      <p:pic>
        <p:nvPicPr>
          <p:cNvPr id="2" name="Picture 1">
            <a:extLst>
              <a:ext uri="{FF2B5EF4-FFF2-40B4-BE49-F238E27FC236}">
                <a16:creationId xmlns:a16="http://schemas.microsoft.com/office/drawing/2014/main" id="{95ED3825-F3B5-4D37-BCCF-764CDDB7C5B6}"/>
              </a:ext>
            </a:extLst>
          </p:cNvPr>
          <p:cNvPicPr>
            <a:picLocks noChangeAspect="1"/>
          </p:cNvPicPr>
          <p:nvPr/>
        </p:nvPicPr>
        <p:blipFill>
          <a:blip r:embed="rId3"/>
          <a:stretch>
            <a:fillRect/>
          </a:stretch>
        </p:blipFill>
        <p:spPr>
          <a:xfrm>
            <a:off x="533399" y="2522833"/>
            <a:ext cx="7135092" cy="2174447"/>
          </a:xfrm>
          <a:prstGeom prst="rect">
            <a:avLst/>
          </a:prstGeom>
        </p:spPr>
      </p:pic>
    </p:spTree>
    <p:extLst>
      <p:ext uri="{BB962C8B-B14F-4D97-AF65-F5344CB8AC3E}">
        <p14:creationId xmlns:p14="http://schemas.microsoft.com/office/powerpoint/2010/main" val="1895398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1184906" y="388316"/>
            <a:ext cx="5312875" cy="577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800" b="1" dirty="0">
                <a:latin typeface="+mj-lt"/>
              </a:rPr>
              <a:t>PHP Compatibility</a:t>
            </a:r>
            <a:endParaRPr lang="en-US" sz="2400" b="1" dirty="0">
              <a:latin typeface="+mj-lt"/>
            </a:endParaRPr>
          </a:p>
        </p:txBody>
      </p:sp>
      <p:pic>
        <p:nvPicPr>
          <p:cNvPr id="4" name="Picture 3">
            <a:extLst>
              <a:ext uri="{FF2B5EF4-FFF2-40B4-BE49-F238E27FC236}">
                <a16:creationId xmlns:a16="http://schemas.microsoft.com/office/drawing/2014/main" id="{7AA5E38D-49AD-4602-BD33-00B18325CFD6}"/>
              </a:ext>
            </a:extLst>
          </p:cNvPr>
          <p:cNvPicPr>
            <a:picLocks noChangeAspect="1"/>
          </p:cNvPicPr>
          <p:nvPr/>
        </p:nvPicPr>
        <p:blipFill>
          <a:blip r:embed="rId3"/>
          <a:stretch>
            <a:fillRect/>
          </a:stretch>
        </p:blipFill>
        <p:spPr>
          <a:xfrm>
            <a:off x="616818" y="1020371"/>
            <a:ext cx="7591999" cy="3783304"/>
          </a:xfrm>
          <a:prstGeom prst="rect">
            <a:avLst/>
          </a:prstGeom>
        </p:spPr>
      </p:pic>
    </p:spTree>
    <p:extLst>
      <p:ext uri="{BB962C8B-B14F-4D97-AF65-F5344CB8AC3E}">
        <p14:creationId xmlns:p14="http://schemas.microsoft.com/office/powerpoint/2010/main" val="145431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5"/>
        <p:cNvGrpSpPr/>
        <p:nvPr/>
      </p:nvGrpSpPr>
      <p:grpSpPr>
        <a:xfrm>
          <a:off x="0" y="0"/>
          <a:ext cx="0" cy="0"/>
          <a:chOff x="0" y="0"/>
          <a:chExt cx="0" cy="0"/>
        </a:xfrm>
      </p:grpSpPr>
      <p:sp>
        <p:nvSpPr>
          <p:cNvPr id="2128" name="Google Shape;2128;p37"/>
          <p:cNvSpPr txBox="1">
            <a:spLocks noGrp="1"/>
          </p:cNvSpPr>
          <p:nvPr>
            <p:ph type="subTitle" idx="2"/>
          </p:nvPr>
        </p:nvSpPr>
        <p:spPr>
          <a:xfrm>
            <a:off x="6445783" y="3760950"/>
            <a:ext cx="1844250" cy="581992"/>
          </a:xfrm>
          <a:prstGeom prst="rect">
            <a:avLst/>
          </a:prstGeom>
        </p:spPr>
        <p:txBody>
          <a:bodyPr spcFirstLastPara="1" wrap="square" lIns="91425" tIns="91425" rIns="91425" bIns="91425" anchor="t" anchorCtr="0">
            <a:noAutofit/>
          </a:bodyPr>
          <a:lstStyle/>
          <a:p>
            <a:pPr algn="l"/>
            <a:r>
              <a:rPr lang="en-US" sz="1600" dirty="0"/>
              <a:t>Runs everywhere</a:t>
            </a:r>
            <a:endParaRPr sz="1800" dirty="0"/>
          </a:p>
        </p:txBody>
      </p:sp>
      <p:sp>
        <p:nvSpPr>
          <p:cNvPr id="2131" name="Google Shape;2131;p37"/>
          <p:cNvSpPr txBox="1">
            <a:spLocks noGrp="1"/>
          </p:cNvSpPr>
          <p:nvPr>
            <p:ph type="subTitle" idx="4"/>
          </p:nvPr>
        </p:nvSpPr>
        <p:spPr>
          <a:xfrm>
            <a:off x="696834" y="3682149"/>
            <a:ext cx="2109228" cy="729956"/>
          </a:xfrm>
          <a:prstGeom prst="rect">
            <a:avLst/>
          </a:prstGeom>
        </p:spPr>
        <p:txBody>
          <a:bodyPr spcFirstLastPara="1" wrap="square" lIns="91425" tIns="91425" rIns="91425" bIns="91425" anchor="t" anchorCtr="0">
            <a:noAutofit/>
          </a:bodyPr>
          <a:lstStyle/>
          <a:p>
            <a:pPr algn="l"/>
            <a:r>
              <a:rPr lang="en-US" dirty="0">
                <a:latin typeface="+mj-lt"/>
              </a:rPr>
              <a:t>Multi-Language</a:t>
            </a:r>
          </a:p>
        </p:txBody>
      </p:sp>
      <p:sp>
        <p:nvSpPr>
          <p:cNvPr id="2133" name="Google Shape;2133;p37"/>
          <p:cNvSpPr txBox="1">
            <a:spLocks noGrp="1"/>
          </p:cNvSpPr>
          <p:nvPr>
            <p:ph type="subTitle" idx="6"/>
          </p:nvPr>
        </p:nvSpPr>
        <p:spPr>
          <a:xfrm>
            <a:off x="6348545" y="2194579"/>
            <a:ext cx="2052736" cy="695325"/>
          </a:xfrm>
          <a:prstGeom prst="rect">
            <a:avLst/>
          </a:prstGeom>
        </p:spPr>
        <p:txBody>
          <a:bodyPr spcFirstLastPara="1" wrap="square" lIns="91425" tIns="91425" rIns="91425" bIns="91425" anchor="t" anchorCtr="0">
            <a:noAutofit/>
          </a:bodyPr>
          <a:lstStyle/>
          <a:p>
            <a:pPr algn="l"/>
            <a:r>
              <a:rPr lang="en-US" dirty="0">
                <a:latin typeface="+mj-lt"/>
              </a:rPr>
              <a:t> Granular Frontend and Backend Access Rights</a:t>
            </a:r>
          </a:p>
        </p:txBody>
      </p:sp>
      <p:sp>
        <p:nvSpPr>
          <p:cNvPr id="2134" name="Google Shape;2134;p37"/>
          <p:cNvSpPr txBox="1">
            <a:spLocks noGrp="1"/>
          </p:cNvSpPr>
          <p:nvPr>
            <p:ph type="subTitle" idx="7"/>
          </p:nvPr>
        </p:nvSpPr>
        <p:spPr>
          <a:xfrm>
            <a:off x="3485301" y="2340636"/>
            <a:ext cx="1975800" cy="575151"/>
          </a:xfrm>
          <a:prstGeom prst="rect">
            <a:avLst/>
          </a:prstGeom>
        </p:spPr>
        <p:txBody>
          <a:bodyPr spcFirstLastPara="1" wrap="square" lIns="91425" tIns="91425" rIns="91425" bIns="91425" anchor="t" anchorCtr="0">
            <a:noAutofit/>
          </a:bodyPr>
          <a:lstStyle/>
          <a:p>
            <a:r>
              <a:rPr lang="en-US" dirty="0">
                <a:latin typeface="+mj-lt"/>
              </a:rPr>
              <a:t>Publishing Content</a:t>
            </a:r>
          </a:p>
        </p:txBody>
      </p:sp>
      <p:sp>
        <p:nvSpPr>
          <p:cNvPr id="2137" name="Google Shape;2137;p37"/>
          <p:cNvSpPr txBox="1">
            <a:spLocks noGrp="1"/>
          </p:cNvSpPr>
          <p:nvPr>
            <p:ph type="subTitle" idx="13"/>
          </p:nvPr>
        </p:nvSpPr>
        <p:spPr>
          <a:xfrm>
            <a:off x="3841343" y="3682149"/>
            <a:ext cx="2209508" cy="650099"/>
          </a:xfrm>
          <a:prstGeom prst="rect">
            <a:avLst/>
          </a:prstGeom>
        </p:spPr>
        <p:txBody>
          <a:bodyPr spcFirstLastPara="1" wrap="square" lIns="91425" tIns="91425" rIns="91425" bIns="91425" anchor="t" anchorCtr="0">
            <a:noAutofit/>
          </a:bodyPr>
          <a:lstStyle/>
          <a:p>
            <a:pPr marL="0" lvl="0" indent="0" algn="l"/>
            <a:r>
              <a:rPr lang="en-US" dirty="0"/>
              <a:t>Your data - our strength</a:t>
            </a:r>
            <a:endParaRPr dirty="0"/>
          </a:p>
        </p:txBody>
      </p:sp>
      <p:sp>
        <p:nvSpPr>
          <p:cNvPr id="2139" name="Google Shape;2139;p37"/>
          <p:cNvSpPr/>
          <p:nvPr/>
        </p:nvSpPr>
        <p:spPr>
          <a:xfrm>
            <a:off x="913175" y="1475232"/>
            <a:ext cx="384900" cy="38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7"/>
          <p:cNvSpPr/>
          <p:nvPr/>
        </p:nvSpPr>
        <p:spPr>
          <a:xfrm>
            <a:off x="913175" y="3034729"/>
            <a:ext cx="384900" cy="38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7"/>
          <p:cNvSpPr/>
          <p:nvPr/>
        </p:nvSpPr>
        <p:spPr>
          <a:xfrm>
            <a:off x="3699836" y="1475232"/>
            <a:ext cx="384900" cy="38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7"/>
          <p:cNvSpPr/>
          <p:nvPr/>
        </p:nvSpPr>
        <p:spPr>
          <a:xfrm>
            <a:off x="3699836" y="3034729"/>
            <a:ext cx="384900" cy="38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7"/>
          <p:cNvSpPr/>
          <p:nvPr/>
        </p:nvSpPr>
        <p:spPr>
          <a:xfrm>
            <a:off x="6452788" y="1475232"/>
            <a:ext cx="384900" cy="38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7"/>
          <p:cNvSpPr/>
          <p:nvPr/>
        </p:nvSpPr>
        <p:spPr>
          <a:xfrm>
            <a:off x="6452788" y="3034729"/>
            <a:ext cx="384900" cy="38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7"/>
          <p:cNvSpPr txBox="1">
            <a:spLocks noGrp="1"/>
          </p:cNvSpPr>
          <p:nvPr>
            <p:ph type="ctrTitle"/>
          </p:nvPr>
        </p:nvSpPr>
        <p:spPr>
          <a:xfrm>
            <a:off x="906175" y="1475232"/>
            <a:ext cx="384900" cy="38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dk1"/>
                </a:solidFill>
              </a:rPr>
              <a:t>01</a:t>
            </a:r>
            <a:endParaRPr sz="2400" dirty="0">
              <a:solidFill>
                <a:schemeClr val="dk1"/>
              </a:solidFill>
            </a:endParaRPr>
          </a:p>
        </p:txBody>
      </p:sp>
      <p:sp>
        <p:nvSpPr>
          <p:cNvPr id="2146" name="Google Shape;2146;p37"/>
          <p:cNvSpPr txBox="1">
            <a:spLocks noGrp="1"/>
          </p:cNvSpPr>
          <p:nvPr>
            <p:ph type="ctrTitle"/>
          </p:nvPr>
        </p:nvSpPr>
        <p:spPr>
          <a:xfrm>
            <a:off x="3703336" y="1475232"/>
            <a:ext cx="443700" cy="38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rPr>
              <a:t>02</a:t>
            </a:r>
            <a:endParaRPr sz="2400">
              <a:solidFill>
                <a:schemeClr val="dk1"/>
              </a:solidFill>
            </a:endParaRPr>
          </a:p>
        </p:txBody>
      </p:sp>
      <p:sp>
        <p:nvSpPr>
          <p:cNvPr id="2147" name="Google Shape;2147;p37"/>
          <p:cNvSpPr txBox="1">
            <a:spLocks noGrp="1"/>
          </p:cNvSpPr>
          <p:nvPr>
            <p:ph type="ctrTitle"/>
          </p:nvPr>
        </p:nvSpPr>
        <p:spPr>
          <a:xfrm>
            <a:off x="6445783" y="1475232"/>
            <a:ext cx="443700" cy="38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rPr>
              <a:t>03</a:t>
            </a:r>
            <a:endParaRPr sz="2400">
              <a:solidFill>
                <a:schemeClr val="dk1"/>
              </a:solidFill>
            </a:endParaRPr>
          </a:p>
        </p:txBody>
      </p:sp>
      <p:sp>
        <p:nvSpPr>
          <p:cNvPr id="2148" name="Google Shape;2148;p37"/>
          <p:cNvSpPr txBox="1">
            <a:spLocks noGrp="1"/>
          </p:cNvSpPr>
          <p:nvPr>
            <p:ph type="ctrTitle"/>
          </p:nvPr>
        </p:nvSpPr>
        <p:spPr>
          <a:xfrm>
            <a:off x="906175" y="3034729"/>
            <a:ext cx="443700" cy="38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rPr>
              <a:t>04</a:t>
            </a:r>
            <a:endParaRPr sz="2400">
              <a:solidFill>
                <a:schemeClr val="dk1"/>
              </a:solidFill>
            </a:endParaRPr>
          </a:p>
        </p:txBody>
      </p:sp>
      <p:sp>
        <p:nvSpPr>
          <p:cNvPr id="2149" name="Google Shape;2149;p37"/>
          <p:cNvSpPr txBox="1">
            <a:spLocks noGrp="1"/>
          </p:cNvSpPr>
          <p:nvPr>
            <p:ph type="ctrTitle"/>
          </p:nvPr>
        </p:nvSpPr>
        <p:spPr>
          <a:xfrm>
            <a:off x="3703336" y="3034729"/>
            <a:ext cx="443700" cy="38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rPr>
              <a:t>05</a:t>
            </a:r>
            <a:endParaRPr sz="2400">
              <a:solidFill>
                <a:schemeClr val="dk1"/>
              </a:solidFill>
            </a:endParaRPr>
          </a:p>
        </p:txBody>
      </p:sp>
      <p:sp>
        <p:nvSpPr>
          <p:cNvPr id="2150" name="Google Shape;2150;p37"/>
          <p:cNvSpPr txBox="1">
            <a:spLocks noGrp="1"/>
          </p:cNvSpPr>
          <p:nvPr>
            <p:ph type="ctrTitle"/>
          </p:nvPr>
        </p:nvSpPr>
        <p:spPr>
          <a:xfrm>
            <a:off x="6445783" y="3034729"/>
            <a:ext cx="443700" cy="38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rPr>
              <a:t>06</a:t>
            </a:r>
            <a:endParaRPr sz="2400">
              <a:solidFill>
                <a:schemeClr val="dk1"/>
              </a:solidFill>
            </a:endParaRPr>
          </a:p>
        </p:txBody>
      </p:sp>
      <p:sp>
        <p:nvSpPr>
          <p:cNvPr id="3" name="Subtitle 2">
            <a:extLst>
              <a:ext uri="{FF2B5EF4-FFF2-40B4-BE49-F238E27FC236}">
                <a16:creationId xmlns:a16="http://schemas.microsoft.com/office/drawing/2014/main" id="{D7D4B727-1062-47D3-9E01-02A8A6B0F96C}"/>
              </a:ext>
            </a:extLst>
          </p:cNvPr>
          <p:cNvSpPr>
            <a:spLocks noGrp="1"/>
          </p:cNvSpPr>
          <p:nvPr>
            <p:ph type="subTitle" idx="1"/>
          </p:nvPr>
        </p:nvSpPr>
        <p:spPr>
          <a:xfrm>
            <a:off x="725080" y="2284174"/>
            <a:ext cx="2052736" cy="659136"/>
          </a:xfrm>
        </p:spPr>
        <p:txBody>
          <a:bodyPr/>
          <a:lstStyle/>
          <a:p>
            <a:pPr algn="l"/>
            <a:r>
              <a:rPr lang="en-US" sz="1600" dirty="0"/>
              <a:t>Free Open Source</a:t>
            </a:r>
          </a:p>
        </p:txBody>
      </p:sp>
      <p:sp>
        <p:nvSpPr>
          <p:cNvPr id="28" name="Google Shape;449;p27">
            <a:extLst>
              <a:ext uri="{FF2B5EF4-FFF2-40B4-BE49-F238E27FC236}">
                <a16:creationId xmlns:a16="http://schemas.microsoft.com/office/drawing/2014/main" id="{C603CD99-C33C-4280-8492-A9EA30E4BE29}"/>
              </a:ext>
            </a:extLst>
          </p:cNvPr>
          <p:cNvSpPr txBox="1">
            <a:spLocks/>
          </p:cNvSpPr>
          <p:nvPr/>
        </p:nvSpPr>
        <p:spPr>
          <a:xfrm>
            <a:off x="1184906" y="388316"/>
            <a:ext cx="5312875" cy="577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800" b="1" dirty="0">
                <a:latin typeface="+mj-lt"/>
              </a:rPr>
              <a:t>2. Features</a:t>
            </a:r>
            <a:endParaRPr lang="en-US" sz="2400" b="1" dirty="0">
              <a:latin typeface="+mj-lt"/>
            </a:endParaRPr>
          </a:p>
        </p:txBody>
      </p:sp>
    </p:spTree>
    <p:extLst>
      <p:ext uri="{BB962C8B-B14F-4D97-AF65-F5344CB8AC3E}">
        <p14:creationId xmlns:p14="http://schemas.microsoft.com/office/powerpoint/2010/main" val="574967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82" name="Google Shape;449;p27">
            <a:extLst>
              <a:ext uri="{FF2B5EF4-FFF2-40B4-BE49-F238E27FC236}">
                <a16:creationId xmlns:a16="http://schemas.microsoft.com/office/drawing/2014/main" id="{76E106EA-8307-47D7-82E9-94BA22BEA420}"/>
              </a:ext>
            </a:extLst>
          </p:cNvPr>
          <p:cNvSpPr txBox="1">
            <a:spLocks/>
          </p:cNvSpPr>
          <p:nvPr/>
        </p:nvSpPr>
        <p:spPr>
          <a:xfrm>
            <a:off x="824688" y="815536"/>
            <a:ext cx="5312875" cy="577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400" dirty="0">
                <a:latin typeface="+mj-lt"/>
              </a:rPr>
              <a:t>1) Free Open source</a:t>
            </a:r>
          </a:p>
        </p:txBody>
      </p:sp>
      <p:sp>
        <p:nvSpPr>
          <p:cNvPr id="9" name="Google Shape;449;p27">
            <a:extLst>
              <a:ext uri="{FF2B5EF4-FFF2-40B4-BE49-F238E27FC236}">
                <a16:creationId xmlns:a16="http://schemas.microsoft.com/office/drawing/2014/main" id="{DFDF4FD5-D4F0-4F9E-A5E8-158D7A5230B5}"/>
              </a:ext>
            </a:extLst>
          </p:cNvPr>
          <p:cNvSpPr txBox="1">
            <a:spLocks/>
          </p:cNvSpPr>
          <p:nvPr/>
        </p:nvSpPr>
        <p:spPr>
          <a:xfrm>
            <a:off x="591900" y="1326374"/>
            <a:ext cx="7616919" cy="9110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1800" kern="1200" dirty="0">
                <a:solidFill>
                  <a:schemeClr val="tx1"/>
                </a:solidFill>
                <a:latin typeface="+mj-lt"/>
              </a:rPr>
              <a:t>Access to the source code, with 15+ years experience</a:t>
            </a:r>
          </a:p>
          <a:p>
            <a:pPr algn="l"/>
            <a:r>
              <a:rPr lang="en-US" sz="1800" kern="1200" dirty="0">
                <a:solidFill>
                  <a:schemeClr val="tx1"/>
                </a:solidFill>
                <a:latin typeface="+mj-lt"/>
              </a:rPr>
              <a:t>You can get the system customized to your wishes</a:t>
            </a:r>
          </a:p>
          <a:p>
            <a:pPr algn="l"/>
            <a:r>
              <a:rPr lang="en-US" sz="1800" kern="1200" dirty="0">
                <a:solidFill>
                  <a:schemeClr val="tx1"/>
                </a:solidFill>
                <a:latin typeface="+mj-lt"/>
              </a:rPr>
              <a:t>Implementation, customization and maintenance will need to be done by professionals</a:t>
            </a:r>
          </a:p>
          <a:p>
            <a:pPr algn="l"/>
            <a:endParaRPr lang="en-US" sz="1800" kern="1200" dirty="0">
              <a:solidFill>
                <a:schemeClr val="tx1"/>
              </a:solidFill>
              <a:latin typeface="+mj-lt"/>
            </a:endParaRPr>
          </a:p>
        </p:txBody>
      </p:sp>
      <p:sp>
        <p:nvSpPr>
          <p:cNvPr id="4" name="Google Shape;449;p27">
            <a:extLst>
              <a:ext uri="{FF2B5EF4-FFF2-40B4-BE49-F238E27FC236}">
                <a16:creationId xmlns:a16="http://schemas.microsoft.com/office/drawing/2014/main" id="{B3576359-38AA-47F9-AB4B-C7710C5C3484}"/>
              </a:ext>
            </a:extLst>
          </p:cNvPr>
          <p:cNvSpPr txBox="1">
            <a:spLocks/>
          </p:cNvSpPr>
          <p:nvPr/>
        </p:nvSpPr>
        <p:spPr>
          <a:xfrm>
            <a:off x="824689" y="2688171"/>
            <a:ext cx="5312875" cy="577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400" dirty="0">
                <a:latin typeface="+mj-lt"/>
              </a:rPr>
              <a:t>2) Publishing Content</a:t>
            </a:r>
          </a:p>
        </p:txBody>
      </p:sp>
      <p:sp>
        <p:nvSpPr>
          <p:cNvPr id="5" name="Google Shape;449;p27">
            <a:extLst>
              <a:ext uri="{FF2B5EF4-FFF2-40B4-BE49-F238E27FC236}">
                <a16:creationId xmlns:a16="http://schemas.microsoft.com/office/drawing/2014/main" id="{790FB416-152C-40AB-88FF-27C449662CA9}"/>
              </a:ext>
            </a:extLst>
          </p:cNvPr>
          <p:cNvSpPr txBox="1">
            <a:spLocks/>
          </p:cNvSpPr>
          <p:nvPr/>
        </p:nvSpPr>
        <p:spPr>
          <a:xfrm>
            <a:off x="515700" y="3265725"/>
            <a:ext cx="7932492" cy="13617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1800" dirty="0">
                <a:latin typeface="+mj-lt"/>
              </a:rPr>
              <a:t>TYPO3 contains built-in versioning functionality that allows users to revert content to a previous version with ease. TYPO3 also features “workspaces,” which make it possible for users to edit content in one or more draft workspaces, and to confirm editorial approval before content is published.</a:t>
            </a:r>
            <a:endParaRPr lang="en-US" sz="1200" dirty="0">
              <a:latin typeface="+mj-lt"/>
            </a:endParaRPr>
          </a:p>
        </p:txBody>
      </p:sp>
    </p:spTree>
    <p:extLst>
      <p:ext uri="{BB962C8B-B14F-4D97-AF65-F5344CB8AC3E}">
        <p14:creationId xmlns:p14="http://schemas.microsoft.com/office/powerpoint/2010/main" val="308467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 name="Google Shape;449;p27">
            <a:extLst>
              <a:ext uri="{FF2B5EF4-FFF2-40B4-BE49-F238E27FC236}">
                <a16:creationId xmlns:a16="http://schemas.microsoft.com/office/drawing/2014/main" id="{7900122E-1CB6-4C57-B8F2-98FA5E5B490D}"/>
              </a:ext>
            </a:extLst>
          </p:cNvPr>
          <p:cNvSpPr txBox="1">
            <a:spLocks/>
          </p:cNvSpPr>
          <p:nvPr/>
        </p:nvSpPr>
        <p:spPr>
          <a:xfrm>
            <a:off x="693069" y="2893321"/>
            <a:ext cx="7342568" cy="577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400" dirty="0">
                <a:latin typeface="+mj-lt"/>
              </a:rPr>
              <a:t>4) Multi-Language</a:t>
            </a:r>
            <a:endParaRPr lang="en-US" sz="2800" dirty="0">
              <a:latin typeface="+mj-lt"/>
            </a:endParaRPr>
          </a:p>
        </p:txBody>
      </p:sp>
      <p:sp>
        <p:nvSpPr>
          <p:cNvPr id="2" name="Rectangle 1">
            <a:extLst>
              <a:ext uri="{FF2B5EF4-FFF2-40B4-BE49-F238E27FC236}">
                <a16:creationId xmlns:a16="http://schemas.microsoft.com/office/drawing/2014/main" id="{DFD5CD4D-EF0D-49DE-BF1F-79D2B340384E}"/>
              </a:ext>
            </a:extLst>
          </p:cNvPr>
          <p:cNvSpPr/>
          <p:nvPr/>
        </p:nvSpPr>
        <p:spPr>
          <a:xfrm>
            <a:off x="605754" y="3628235"/>
            <a:ext cx="7932491" cy="646331"/>
          </a:xfrm>
          <a:prstGeom prst="rect">
            <a:avLst/>
          </a:prstGeom>
        </p:spPr>
        <p:txBody>
          <a:bodyPr wrap="square">
            <a:spAutoFit/>
          </a:bodyPr>
          <a:lstStyle/>
          <a:p>
            <a:r>
              <a:rPr lang="en-US" sz="1800" dirty="0">
                <a:solidFill>
                  <a:srgbClr val="FFFFFF"/>
                </a:solidFill>
                <a:latin typeface="Source Sans Pro" panose="020B0503030403020204" pitchFamily="34" charset="0"/>
              </a:rPr>
              <a:t>For multiple languages are built-in to the TYPO3 core and are integrated at every level of the system’s architecture.</a:t>
            </a:r>
            <a:endParaRPr lang="en-US" sz="1800" dirty="0"/>
          </a:p>
        </p:txBody>
      </p:sp>
      <p:sp>
        <p:nvSpPr>
          <p:cNvPr id="6" name="Google Shape;449;p27">
            <a:extLst>
              <a:ext uri="{FF2B5EF4-FFF2-40B4-BE49-F238E27FC236}">
                <a16:creationId xmlns:a16="http://schemas.microsoft.com/office/drawing/2014/main" id="{93E55E82-5814-4668-93A1-280C7331B9A5}"/>
              </a:ext>
            </a:extLst>
          </p:cNvPr>
          <p:cNvSpPr txBox="1">
            <a:spLocks/>
          </p:cNvSpPr>
          <p:nvPr/>
        </p:nvSpPr>
        <p:spPr>
          <a:xfrm>
            <a:off x="693069" y="914686"/>
            <a:ext cx="7141676" cy="577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400" dirty="0">
                <a:latin typeface="+mj-lt"/>
              </a:rPr>
              <a:t>3) Granular Frontend and Backend Access Rights</a:t>
            </a:r>
          </a:p>
        </p:txBody>
      </p:sp>
      <p:sp>
        <p:nvSpPr>
          <p:cNvPr id="7" name="Google Shape;449;p27">
            <a:extLst>
              <a:ext uri="{FF2B5EF4-FFF2-40B4-BE49-F238E27FC236}">
                <a16:creationId xmlns:a16="http://schemas.microsoft.com/office/drawing/2014/main" id="{6DEAEA27-1EBB-4465-AB6E-CD2EF4CAB756}"/>
              </a:ext>
            </a:extLst>
          </p:cNvPr>
          <p:cNvSpPr txBox="1">
            <a:spLocks/>
          </p:cNvSpPr>
          <p:nvPr/>
        </p:nvSpPr>
        <p:spPr>
          <a:xfrm>
            <a:off x="605754" y="1492240"/>
            <a:ext cx="7932492" cy="9323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1800" dirty="0">
                <a:latin typeface="+mj-lt"/>
              </a:rPr>
              <a:t>All frontend pages and content can be limited to specific user groups. Backend editors can easily be restricted to specific sections of the page tree, modules, and directories in the file system.</a:t>
            </a:r>
          </a:p>
          <a:p>
            <a:pPr algn="l"/>
            <a:endParaRPr lang="en-US" sz="1800" dirty="0">
              <a:latin typeface="+mj-lt"/>
            </a:endParaRPr>
          </a:p>
        </p:txBody>
      </p:sp>
    </p:spTree>
    <p:extLst>
      <p:ext uri="{BB962C8B-B14F-4D97-AF65-F5344CB8AC3E}">
        <p14:creationId xmlns:p14="http://schemas.microsoft.com/office/powerpoint/2010/main" val="370691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 name="Google Shape;449;p27">
            <a:extLst>
              <a:ext uri="{FF2B5EF4-FFF2-40B4-BE49-F238E27FC236}">
                <a16:creationId xmlns:a16="http://schemas.microsoft.com/office/drawing/2014/main" id="{396C0EA8-8426-4717-9596-65F5D517657E}"/>
              </a:ext>
            </a:extLst>
          </p:cNvPr>
          <p:cNvSpPr txBox="1">
            <a:spLocks/>
          </p:cNvSpPr>
          <p:nvPr/>
        </p:nvSpPr>
        <p:spPr>
          <a:xfrm>
            <a:off x="838543" y="2830542"/>
            <a:ext cx="5312875" cy="577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1pPr>
            <a:lvl2pPr marR="0" lvl="1"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2pPr>
            <a:lvl3pPr marR="0" lvl="2"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3pPr>
            <a:lvl4pPr marR="0" lvl="3"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4pPr>
            <a:lvl5pPr marR="0" lvl="4"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5pPr>
            <a:lvl6pPr marR="0" lvl="5"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6pPr>
            <a:lvl7pPr marR="0" lvl="6"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7pPr>
            <a:lvl8pPr marR="0" lvl="7"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8pPr>
            <a:lvl9pPr marR="0" lvl="8" algn="r" rtl="0">
              <a:lnSpc>
                <a:spcPct val="100000"/>
              </a:lnSpc>
              <a:spcBef>
                <a:spcPts val="0"/>
              </a:spcBef>
              <a:spcAft>
                <a:spcPts val="0"/>
              </a:spcAft>
              <a:buClr>
                <a:schemeClr val="dk1"/>
              </a:buClr>
              <a:buSzPts val="4800"/>
              <a:buFont typeface="Teko"/>
              <a:buNone/>
              <a:defRPr sz="3600" b="0" i="0" u="none" strike="noStrike" cap="none">
                <a:solidFill>
                  <a:schemeClr val="dk1"/>
                </a:solidFill>
                <a:latin typeface="Teko"/>
                <a:ea typeface="Teko"/>
                <a:cs typeface="Teko"/>
                <a:sym typeface="Teko"/>
              </a:defRPr>
            </a:lvl9pPr>
          </a:lstStyle>
          <a:p>
            <a:pPr algn="l"/>
            <a:r>
              <a:rPr lang="en-US" sz="2400" dirty="0">
                <a:latin typeface="+mj-lt"/>
              </a:rPr>
              <a:t>6) Runs everywhere</a:t>
            </a:r>
          </a:p>
        </p:txBody>
      </p:sp>
      <p:sp>
        <p:nvSpPr>
          <p:cNvPr id="2" name="Rectangle 1">
            <a:extLst>
              <a:ext uri="{FF2B5EF4-FFF2-40B4-BE49-F238E27FC236}">
                <a16:creationId xmlns:a16="http://schemas.microsoft.com/office/drawing/2014/main" id="{A145B354-4FB6-4218-974C-9FDF91934EE4}"/>
              </a:ext>
            </a:extLst>
          </p:cNvPr>
          <p:cNvSpPr/>
          <p:nvPr/>
        </p:nvSpPr>
        <p:spPr>
          <a:xfrm>
            <a:off x="605754" y="3408096"/>
            <a:ext cx="7831664" cy="1200329"/>
          </a:xfrm>
          <a:prstGeom prst="rect">
            <a:avLst/>
          </a:prstGeom>
        </p:spPr>
        <p:txBody>
          <a:bodyPr wrap="square">
            <a:spAutoFit/>
          </a:bodyPr>
          <a:lstStyle/>
          <a:p>
            <a:r>
              <a:rPr lang="en-US" sz="1800" dirty="0">
                <a:solidFill>
                  <a:srgbClr val="FFFFFF"/>
                </a:solidFill>
                <a:latin typeface="Source Sans Pro" panose="020B0503030403020204" pitchFamily="34" charset="0"/>
              </a:rPr>
              <a:t>You can install TYPO3 by downloading a zip-file or via composer. Putting it on a web server or on a cloud service like Microsoft Azure or Amazon AWS is simple - due to proper separation of content, configuration and other assets like caches and temporary files.</a:t>
            </a:r>
            <a:endParaRPr lang="en-US" sz="1800" dirty="0"/>
          </a:p>
        </p:txBody>
      </p:sp>
      <p:sp>
        <p:nvSpPr>
          <p:cNvPr id="3" name="Rectangle 2">
            <a:extLst>
              <a:ext uri="{FF2B5EF4-FFF2-40B4-BE49-F238E27FC236}">
                <a16:creationId xmlns:a16="http://schemas.microsoft.com/office/drawing/2014/main" id="{4D4B7DA7-D9AE-4806-9C38-42905D0F276C}"/>
              </a:ext>
            </a:extLst>
          </p:cNvPr>
          <p:cNvSpPr/>
          <p:nvPr/>
        </p:nvSpPr>
        <p:spPr>
          <a:xfrm>
            <a:off x="838543" y="945468"/>
            <a:ext cx="4572000" cy="461665"/>
          </a:xfrm>
          <a:prstGeom prst="rect">
            <a:avLst/>
          </a:prstGeom>
        </p:spPr>
        <p:txBody>
          <a:bodyPr>
            <a:spAutoFit/>
          </a:bodyPr>
          <a:lstStyle/>
          <a:p>
            <a:r>
              <a:rPr lang="en-US" sz="2400" dirty="0">
                <a:solidFill>
                  <a:srgbClr val="FFFFFF"/>
                </a:solidFill>
                <a:latin typeface="+mj-lt"/>
              </a:rPr>
              <a:t>5) Your data - our strength</a:t>
            </a:r>
            <a:endParaRPr lang="en-US" sz="2400" dirty="0">
              <a:latin typeface="+mj-lt"/>
            </a:endParaRPr>
          </a:p>
        </p:txBody>
      </p:sp>
      <p:sp>
        <p:nvSpPr>
          <p:cNvPr id="5" name="Rectangle 4">
            <a:extLst>
              <a:ext uri="{FF2B5EF4-FFF2-40B4-BE49-F238E27FC236}">
                <a16:creationId xmlns:a16="http://schemas.microsoft.com/office/drawing/2014/main" id="{BE687C55-2A96-487A-B13D-8079141E8D8B}"/>
              </a:ext>
            </a:extLst>
          </p:cNvPr>
          <p:cNvSpPr/>
          <p:nvPr/>
        </p:nvSpPr>
        <p:spPr>
          <a:xfrm>
            <a:off x="605754" y="1481493"/>
            <a:ext cx="7603064" cy="1200329"/>
          </a:xfrm>
          <a:prstGeom prst="rect">
            <a:avLst/>
          </a:prstGeom>
        </p:spPr>
        <p:txBody>
          <a:bodyPr wrap="square">
            <a:spAutoFit/>
          </a:bodyPr>
          <a:lstStyle/>
          <a:p>
            <a:r>
              <a:rPr lang="en-US" sz="1800" dirty="0">
                <a:solidFill>
                  <a:srgbClr val="FFFFFF"/>
                </a:solidFill>
                <a:latin typeface="+mj-lt"/>
              </a:rPr>
              <a:t>TYPO3 can be installed on any database based on MySQL/MariaDB, PostgreSQL, MSSQL or SQLite2 - due to the underlying database abstraction moving your data from one server to another with only little configuration changes.</a:t>
            </a:r>
          </a:p>
        </p:txBody>
      </p:sp>
    </p:spTree>
    <p:extLst>
      <p:ext uri="{BB962C8B-B14F-4D97-AF65-F5344CB8AC3E}">
        <p14:creationId xmlns:p14="http://schemas.microsoft.com/office/powerpoint/2010/main" val="2482550132"/>
      </p:ext>
    </p:extLst>
  </p:cSld>
  <p:clrMapOvr>
    <a:masterClrMapping/>
  </p:clrMapOvr>
</p:sld>
</file>

<file path=ppt/theme/theme1.xml><?xml version="1.0" encoding="utf-8"?>
<a:theme xmlns:a="http://schemas.openxmlformats.org/drawingml/2006/main" name="Use of Technology Thesis by Slidesgo ">
  <a:themeElements>
    <a:clrScheme name="Simple Light">
      <a:dk1>
        <a:srgbClr val="FFFFFF"/>
      </a:dk1>
      <a:lt1>
        <a:srgbClr val="133B96"/>
      </a:lt1>
      <a:dk2>
        <a:srgbClr val="595959"/>
      </a:dk2>
      <a:lt2>
        <a:srgbClr val="EEEEEE"/>
      </a:lt2>
      <a:accent1>
        <a:srgbClr val="407BFF"/>
      </a:accent1>
      <a:accent2>
        <a:srgbClr val="A4C1FF"/>
      </a:accent2>
      <a:accent3>
        <a:srgbClr val="0A1F4F"/>
      </a:accent3>
      <a:accent4>
        <a:srgbClr val="3D6FE0"/>
      </a:accent4>
      <a:accent5>
        <a:srgbClr val="407BFF"/>
      </a:accent5>
      <a:accent6>
        <a:srgbClr val="407B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TotalTime>
  <Words>671</Words>
  <Application>Microsoft Office PowerPoint</Application>
  <PresentationFormat>On-screen Show (16:9)</PresentationFormat>
  <Paragraphs>126</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Source Sans Pro</vt:lpstr>
      <vt:lpstr>Fira Sans Extra Condensed Medium</vt:lpstr>
      <vt:lpstr>inherit</vt:lpstr>
      <vt:lpstr>Teko</vt:lpstr>
      <vt:lpstr>Nanum Gothic Coding</vt:lpstr>
      <vt:lpstr>Segoe UI Historic</vt:lpstr>
      <vt:lpstr>Arial</vt:lpstr>
      <vt:lpstr>Nunito Light</vt:lpstr>
      <vt:lpstr>Fira Sans Condensed Medium</vt:lpstr>
      <vt:lpstr>PT Serif</vt:lpstr>
      <vt:lpstr>PT Sans</vt:lpstr>
      <vt:lpstr>Use of Technology Thesis by Slidesgo </vt:lpstr>
      <vt:lpstr> Typo3</vt:lpstr>
      <vt:lpstr>Features</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dc:title>
  <dc:creator>Bright</dc:creator>
  <cp:lastModifiedBy>Markus Freud</cp:lastModifiedBy>
  <cp:revision>71</cp:revision>
  <dcterms:modified xsi:type="dcterms:W3CDTF">2020-11-15T10:04:59Z</dcterms:modified>
</cp:coreProperties>
</file>