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Roboto" panose="020B0604020202020204" charset="0"/>
      <p:regular r:id="rId19"/>
      <p:bold r:id="rId20"/>
      <p:italic r:id="rId21"/>
      <p:boldItalic r:id="rId22"/>
    </p:embeddedFont>
    <p:embeddedFont>
      <p:font typeface="Roboto Condensed"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267298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8d437cbeb_1_3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8d437cbeb_1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88d437cbeb_1_4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88d437cbeb_1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88d437cbeb_1_4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88d437cbeb_1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88d437cbeb_1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88d437cbeb_1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88d437cbeb_1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88d437cbeb_1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88d437cbeb_1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88d437cbeb_1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88d437cbeb_1_4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88d437cbeb_1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8d437cbeb_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8d437cbeb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88d437cbeb_1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88d437cbeb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8d437cbeb_1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8d437cbeb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8d437cbeb_1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88d437cbeb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8d437cbeb_1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88d437cbeb_1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8d437cbeb_1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88d437cbeb_1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8d437cbeb_1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8d437cbeb_1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8d437cbeb_1_4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8d437cbeb_1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1675" y="-17325"/>
            <a:ext cx="9155700" cy="51972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038875" y="795975"/>
            <a:ext cx="6024300" cy="88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lgn="r">
              <a:spcBef>
                <a:spcPts val="0"/>
              </a:spcBef>
              <a:spcAft>
                <a:spcPts val="0"/>
              </a:spcAft>
              <a:buSzPts val="5200"/>
              <a:buNone/>
              <a:defRPr sz="5200"/>
            </a:lvl2pPr>
            <a:lvl3pPr lvl="2" algn="r">
              <a:spcBef>
                <a:spcPts val="0"/>
              </a:spcBef>
              <a:spcAft>
                <a:spcPts val="0"/>
              </a:spcAft>
              <a:buSzPts val="5200"/>
              <a:buNone/>
              <a:defRPr sz="5200"/>
            </a:lvl3pPr>
            <a:lvl4pPr lvl="3" algn="r">
              <a:spcBef>
                <a:spcPts val="0"/>
              </a:spcBef>
              <a:spcAft>
                <a:spcPts val="0"/>
              </a:spcAft>
              <a:buSzPts val="5200"/>
              <a:buNone/>
              <a:defRPr sz="5200"/>
            </a:lvl4pPr>
            <a:lvl5pPr lvl="4" algn="r">
              <a:spcBef>
                <a:spcPts val="0"/>
              </a:spcBef>
              <a:spcAft>
                <a:spcPts val="0"/>
              </a:spcAft>
              <a:buSzPts val="5200"/>
              <a:buNone/>
              <a:defRPr sz="5200"/>
            </a:lvl5pPr>
            <a:lvl6pPr lvl="5" algn="r">
              <a:spcBef>
                <a:spcPts val="0"/>
              </a:spcBef>
              <a:spcAft>
                <a:spcPts val="0"/>
              </a:spcAft>
              <a:buSzPts val="5200"/>
              <a:buNone/>
              <a:defRPr sz="5200"/>
            </a:lvl6pPr>
            <a:lvl7pPr lvl="6" algn="r">
              <a:spcBef>
                <a:spcPts val="0"/>
              </a:spcBef>
              <a:spcAft>
                <a:spcPts val="0"/>
              </a:spcAft>
              <a:buSzPts val="5200"/>
              <a:buNone/>
              <a:defRPr sz="5200"/>
            </a:lvl7pPr>
            <a:lvl8pPr lvl="7" algn="r">
              <a:spcBef>
                <a:spcPts val="0"/>
              </a:spcBef>
              <a:spcAft>
                <a:spcPts val="0"/>
              </a:spcAft>
              <a:buSzPts val="5200"/>
              <a:buNone/>
              <a:defRPr sz="5200"/>
            </a:lvl8pPr>
            <a:lvl9pPr lvl="8" algn="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038875" y="1969525"/>
            <a:ext cx="30753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1"/>
              </a:buClr>
              <a:buSzPts val="1800"/>
              <a:buNone/>
              <a:defRPr>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cxnSp>
        <p:nvCxnSpPr>
          <p:cNvPr id="12" name="Google Shape;12;p2"/>
          <p:cNvCxnSpPr/>
          <p:nvPr/>
        </p:nvCxnSpPr>
        <p:spPr>
          <a:xfrm>
            <a:off x="1135950" y="1772575"/>
            <a:ext cx="8122500" cy="0"/>
          </a:xfrm>
          <a:prstGeom prst="straightConnector1">
            <a:avLst/>
          </a:prstGeom>
          <a:noFill/>
          <a:ln w="28575" cap="flat" cmpd="sng">
            <a:solidFill>
              <a:schemeClr val="accent1"/>
            </a:solidFill>
            <a:prstDash val="solid"/>
            <a:round/>
            <a:headEnd type="none" w="med" len="med"/>
            <a:tailEnd type="none" w="med" len="med"/>
          </a:ln>
        </p:spPr>
      </p:cxnSp>
      <p:sp>
        <p:nvSpPr>
          <p:cNvPr id="13" name="Google Shape;13;p2"/>
          <p:cNvSpPr/>
          <p:nvPr/>
        </p:nvSpPr>
        <p:spPr>
          <a:xfrm>
            <a:off x="-160325" y="4560850"/>
            <a:ext cx="6992700" cy="9639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1"/>
          <p:cNvSpPr/>
          <p:nvPr/>
        </p:nvSpPr>
        <p:spPr>
          <a:xfrm>
            <a:off x="0" y="0"/>
            <a:ext cx="9144000" cy="5143500"/>
          </a:xfrm>
          <a:prstGeom prst="rect">
            <a:avLst/>
          </a:prstGeom>
          <a:solidFill>
            <a:srgbClr val="2C2018">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txBox="1">
            <a:spLocks noGrp="1"/>
          </p:cNvSpPr>
          <p:nvPr>
            <p:ph type="title" hasCustomPrompt="1"/>
          </p:nvPr>
        </p:nvSpPr>
        <p:spPr>
          <a:xfrm>
            <a:off x="896250" y="1575838"/>
            <a:ext cx="7351500" cy="1549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9600"/>
              <a:buNone/>
              <a:defRPr sz="96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7" name="Google Shape;57;p11"/>
          <p:cNvSpPr txBox="1">
            <a:spLocks noGrp="1"/>
          </p:cNvSpPr>
          <p:nvPr>
            <p:ph type="body" idx="1"/>
          </p:nvPr>
        </p:nvSpPr>
        <p:spPr>
          <a:xfrm>
            <a:off x="896250" y="3024363"/>
            <a:ext cx="7351500" cy="543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42900" algn="ctr">
              <a:spcBef>
                <a:spcPts val="1600"/>
              </a:spcBef>
              <a:spcAft>
                <a:spcPts val="0"/>
              </a:spcAft>
              <a:buSzPts val="1800"/>
              <a:buChar char="○"/>
              <a:defRPr sz="1800"/>
            </a:lvl2pPr>
            <a:lvl3pPr marL="1371600" lvl="2" indent="-342900" algn="ctr">
              <a:spcBef>
                <a:spcPts val="1600"/>
              </a:spcBef>
              <a:spcAft>
                <a:spcPts val="0"/>
              </a:spcAft>
              <a:buSzPts val="1800"/>
              <a:buChar char="■"/>
              <a:defRPr sz="1800"/>
            </a:lvl3pPr>
            <a:lvl4pPr marL="1828800" lvl="3" indent="-342900" algn="ctr">
              <a:spcBef>
                <a:spcPts val="1600"/>
              </a:spcBef>
              <a:spcAft>
                <a:spcPts val="0"/>
              </a:spcAft>
              <a:buSzPts val="1800"/>
              <a:buChar char="●"/>
              <a:defRPr sz="1800"/>
            </a:lvl4pPr>
            <a:lvl5pPr marL="2286000" lvl="4" indent="-342900" algn="ctr">
              <a:spcBef>
                <a:spcPts val="1600"/>
              </a:spcBef>
              <a:spcAft>
                <a:spcPts val="0"/>
              </a:spcAft>
              <a:buSzPts val="1800"/>
              <a:buChar char="○"/>
              <a:defRPr sz="1800"/>
            </a:lvl5pPr>
            <a:lvl6pPr marL="2743200" lvl="5" indent="-342900" algn="ctr">
              <a:spcBef>
                <a:spcPts val="1600"/>
              </a:spcBef>
              <a:spcAft>
                <a:spcPts val="0"/>
              </a:spcAft>
              <a:buSzPts val="1800"/>
              <a:buChar char="■"/>
              <a:defRPr sz="1800"/>
            </a:lvl6pPr>
            <a:lvl7pPr marL="3200400" lvl="6" indent="-342900" algn="ctr">
              <a:spcBef>
                <a:spcPts val="1600"/>
              </a:spcBef>
              <a:spcAft>
                <a:spcPts val="0"/>
              </a:spcAft>
              <a:buSzPts val="1800"/>
              <a:buChar char="●"/>
              <a:defRPr sz="1800"/>
            </a:lvl7pPr>
            <a:lvl8pPr marL="3657600" lvl="7" indent="-342900" algn="ctr">
              <a:spcBef>
                <a:spcPts val="1600"/>
              </a:spcBef>
              <a:spcAft>
                <a:spcPts val="0"/>
              </a:spcAft>
              <a:buSzPts val="1800"/>
              <a:buChar char="○"/>
              <a:defRPr sz="1800"/>
            </a:lvl8pPr>
            <a:lvl9pPr marL="4114800" lvl="8" indent="-342900" algn="ctr">
              <a:spcBef>
                <a:spcPts val="1600"/>
              </a:spcBef>
              <a:spcAft>
                <a:spcPts val="1600"/>
              </a:spcAft>
              <a:buSzPts val="1800"/>
              <a:buChar char="■"/>
              <a:defRPr sz="1800"/>
            </a:lvl9pPr>
          </a:lstStyle>
          <a:p>
            <a:endParaRPr/>
          </a:p>
        </p:txBody>
      </p:sp>
      <p:cxnSp>
        <p:nvCxnSpPr>
          <p:cNvPr id="58" name="Google Shape;58;p11"/>
          <p:cNvCxnSpPr/>
          <p:nvPr/>
        </p:nvCxnSpPr>
        <p:spPr>
          <a:xfrm>
            <a:off x="2054825" y="1181538"/>
            <a:ext cx="70956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11"/>
          <p:cNvCxnSpPr/>
          <p:nvPr/>
        </p:nvCxnSpPr>
        <p:spPr>
          <a:xfrm>
            <a:off x="-6425" y="3961963"/>
            <a:ext cx="70956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Bullet Points">
  <p:cSld name="TITLE_AND_BODY_2">
    <p:spTree>
      <p:nvGrpSpPr>
        <p:cNvPr id="1" name="Shape 61"/>
        <p:cNvGrpSpPr/>
        <p:nvPr/>
      </p:nvGrpSpPr>
      <p:grpSpPr>
        <a:xfrm>
          <a:off x="0" y="0"/>
          <a:ext cx="0" cy="0"/>
          <a:chOff x="0" y="0"/>
          <a:chExt cx="0" cy="0"/>
        </a:xfrm>
      </p:grpSpPr>
      <p:sp>
        <p:nvSpPr>
          <p:cNvPr id="62" name="Google Shape;62;p13"/>
          <p:cNvSpPr/>
          <p:nvPr/>
        </p:nvSpPr>
        <p:spPr>
          <a:xfrm>
            <a:off x="-11675" y="-17325"/>
            <a:ext cx="9210900" cy="51972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txBox="1">
            <a:spLocks noGrp="1"/>
          </p:cNvSpPr>
          <p:nvPr>
            <p:ph type="title"/>
          </p:nvPr>
        </p:nvSpPr>
        <p:spPr>
          <a:xfrm>
            <a:off x="938875" y="919625"/>
            <a:ext cx="45645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4" name="Google Shape;64;p13"/>
          <p:cNvSpPr txBox="1">
            <a:spLocks noGrp="1"/>
          </p:cNvSpPr>
          <p:nvPr>
            <p:ph type="body" idx="1"/>
          </p:nvPr>
        </p:nvSpPr>
        <p:spPr>
          <a:xfrm>
            <a:off x="938875" y="1948303"/>
            <a:ext cx="7260300" cy="2712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5" name="Google Shape;65;p13"/>
          <p:cNvSpPr/>
          <p:nvPr/>
        </p:nvSpPr>
        <p:spPr>
          <a:xfrm>
            <a:off x="4957275" y="-70625"/>
            <a:ext cx="4623300" cy="7449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ITLE_AND_BODY_1_3_2_1">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4"/>
          <p:cNvSpPr/>
          <p:nvPr/>
        </p:nvSpPr>
        <p:spPr>
          <a:xfrm>
            <a:off x="0" y="0"/>
            <a:ext cx="9144000" cy="5143500"/>
          </a:xfrm>
          <a:prstGeom prst="rect">
            <a:avLst/>
          </a:prstGeom>
          <a:solidFill>
            <a:srgbClr val="2C2018">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128425" y="2501525"/>
            <a:ext cx="8630400" cy="28668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txBox="1">
            <a:spLocks noGrp="1"/>
          </p:cNvSpPr>
          <p:nvPr>
            <p:ph type="title"/>
          </p:nvPr>
        </p:nvSpPr>
        <p:spPr>
          <a:xfrm>
            <a:off x="938875" y="919625"/>
            <a:ext cx="20769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0" name="Google Shape;70;p14"/>
          <p:cNvSpPr txBox="1">
            <a:spLocks noGrp="1"/>
          </p:cNvSpPr>
          <p:nvPr>
            <p:ph type="ctrTitle" idx="2"/>
          </p:nvPr>
        </p:nvSpPr>
        <p:spPr>
          <a:xfrm>
            <a:off x="856525" y="3511988"/>
            <a:ext cx="1735500" cy="402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71" name="Google Shape;71;p14"/>
          <p:cNvSpPr txBox="1">
            <a:spLocks noGrp="1"/>
          </p:cNvSpPr>
          <p:nvPr>
            <p:ph type="subTitle" idx="1"/>
          </p:nvPr>
        </p:nvSpPr>
        <p:spPr>
          <a:xfrm>
            <a:off x="856525" y="3847872"/>
            <a:ext cx="1735500" cy="57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72" name="Google Shape;72;p14"/>
          <p:cNvSpPr txBox="1">
            <a:spLocks noGrp="1"/>
          </p:cNvSpPr>
          <p:nvPr>
            <p:ph type="title" idx="3" hasCustomPrompt="1"/>
          </p:nvPr>
        </p:nvSpPr>
        <p:spPr>
          <a:xfrm>
            <a:off x="856525" y="2959225"/>
            <a:ext cx="1735500" cy="49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73" name="Google Shape;73;p14"/>
          <p:cNvSpPr txBox="1">
            <a:spLocks noGrp="1"/>
          </p:cNvSpPr>
          <p:nvPr>
            <p:ph type="ctrTitle" idx="4"/>
          </p:nvPr>
        </p:nvSpPr>
        <p:spPr>
          <a:xfrm>
            <a:off x="2768350" y="3511988"/>
            <a:ext cx="1735500" cy="402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74" name="Google Shape;74;p14"/>
          <p:cNvSpPr txBox="1">
            <a:spLocks noGrp="1"/>
          </p:cNvSpPr>
          <p:nvPr>
            <p:ph type="subTitle" idx="5"/>
          </p:nvPr>
        </p:nvSpPr>
        <p:spPr>
          <a:xfrm>
            <a:off x="2768350" y="3847872"/>
            <a:ext cx="1735500" cy="57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75" name="Google Shape;75;p14"/>
          <p:cNvSpPr txBox="1">
            <a:spLocks noGrp="1"/>
          </p:cNvSpPr>
          <p:nvPr>
            <p:ph type="title" idx="6" hasCustomPrompt="1"/>
          </p:nvPr>
        </p:nvSpPr>
        <p:spPr>
          <a:xfrm>
            <a:off x="2768350" y="2959225"/>
            <a:ext cx="1735500" cy="49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76" name="Google Shape;76;p14"/>
          <p:cNvSpPr txBox="1">
            <a:spLocks noGrp="1"/>
          </p:cNvSpPr>
          <p:nvPr>
            <p:ph type="ctrTitle" idx="7"/>
          </p:nvPr>
        </p:nvSpPr>
        <p:spPr>
          <a:xfrm>
            <a:off x="4680175" y="3535238"/>
            <a:ext cx="1735500" cy="402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77" name="Google Shape;77;p14"/>
          <p:cNvSpPr txBox="1">
            <a:spLocks noGrp="1"/>
          </p:cNvSpPr>
          <p:nvPr>
            <p:ph type="subTitle" idx="8"/>
          </p:nvPr>
        </p:nvSpPr>
        <p:spPr>
          <a:xfrm>
            <a:off x="4680175" y="3871122"/>
            <a:ext cx="1735500" cy="57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78" name="Google Shape;78;p14"/>
          <p:cNvSpPr txBox="1">
            <a:spLocks noGrp="1"/>
          </p:cNvSpPr>
          <p:nvPr>
            <p:ph type="title" idx="9" hasCustomPrompt="1"/>
          </p:nvPr>
        </p:nvSpPr>
        <p:spPr>
          <a:xfrm>
            <a:off x="4680175" y="2982475"/>
            <a:ext cx="1735500" cy="49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79" name="Google Shape;79;p14"/>
          <p:cNvSpPr txBox="1">
            <a:spLocks noGrp="1"/>
          </p:cNvSpPr>
          <p:nvPr>
            <p:ph type="ctrTitle" idx="13"/>
          </p:nvPr>
        </p:nvSpPr>
        <p:spPr>
          <a:xfrm>
            <a:off x="6551975" y="3535238"/>
            <a:ext cx="1735500" cy="402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80" name="Google Shape;80;p14"/>
          <p:cNvSpPr txBox="1">
            <a:spLocks noGrp="1"/>
          </p:cNvSpPr>
          <p:nvPr>
            <p:ph type="subTitle" idx="14"/>
          </p:nvPr>
        </p:nvSpPr>
        <p:spPr>
          <a:xfrm>
            <a:off x="6551975" y="3871122"/>
            <a:ext cx="1735500" cy="57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81" name="Google Shape;81;p14"/>
          <p:cNvSpPr txBox="1">
            <a:spLocks noGrp="1"/>
          </p:cNvSpPr>
          <p:nvPr>
            <p:ph type="title" idx="15" hasCustomPrompt="1"/>
          </p:nvPr>
        </p:nvSpPr>
        <p:spPr>
          <a:xfrm>
            <a:off x="6551975" y="2982475"/>
            <a:ext cx="1735500" cy="49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ext">
  <p:cSld name="TITLE_1">
    <p:spTree>
      <p:nvGrpSpPr>
        <p:cNvPr id="1" name="Shape 82"/>
        <p:cNvGrpSpPr/>
        <p:nvPr/>
      </p:nvGrpSpPr>
      <p:grpSpPr>
        <a:xfrm>
          <a:off x="0" y="0"/>
          <a:ext cx="0" cy="0"/>
          <a:chOff x="0" y="0"/>
          <a:chExt cx="0" cy="0"/>
        </a:xfrm>
      </p:grpSpPr>
      <p:sp>
        <p:nvSpPr>
          <p:cNvPr id="83" name="Google Shape;83;p15"/>
          <p:cNvSpPr/>
          <p:nvPr/>
        </p:nvSpPr>
        <p:spPr>
          <a:xfrm>
            <a:off x="-11675" y="-17325"/>
            <a:ext cx="9155700" cy="51972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106200" y="1190400"/>
            <a:ext cx="7992900" cy="1500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a:spLocks noGrp="1"/>
          </p:cNvSpPr>
          <p:nvPr>
            <p:ph type="ctrTitle"/>
          </p:nvPr>
        </p:nvSpPr>
        <p:spPr>
          <a:xfrm>
            <a:off x="464100" y="1506975"/>
            <a:ext cx="7063500" cy="105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6" name="Google Shape;86;p15"/>
          <p:cNvSpPr txBox="1">
            <a:spLocks noGrp="1"/>
          </p:cNvSpPr>
          <p:nvPr>
            <p:ph type="subTitle" idx="1"/>
          </p:nvPr>
        </p:nvSpPr>
        <p:spPr>
          <a:xfrm>
            <a:off x="3951600" y="3108688"/>
            <a:ext cx="3576000" cy="94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2"/>
        </a:solidFill>
        <a:effectLst/>
      </p:bgPr>
    </p:bg>
    <p:spTree>
      <p:nvGrpSpPr>
        <p:cNvPr id="1" name="Shape 87"/>
        <p:cNvGrpSpPr/>
        <p:nvPr/>
      </p:nvGrpSpPr>
      <p:grpSpPr>
        <a:xfrm>
          <a:off x="0" y="0"/>
          <a:ext cx="0" cy="0"/>
          <a:chOff x="0" y="0"/>
          <a:chExt cx="0" cy="0"/>
        </a:xfrm>
      </p:grpSpPr>
      <p:sp>
        <p:nvSpPr>
          <p:cNvPr id="88" name="Google Shape;88;p16"/>
          <p:cNvSpPr txBox="1">
            <a:spLocks noGrp="1"/>
          </p:cNvSpPr>
          <p:nvPr>
            <p:ph type="ctrTitle"/>
          </p:nvPr>
        </p:nvSpPr>
        <p:spPr>
          <a:xfrm>
            <a:off x="4169375" y="3778150"/>
            <a:ext cx="3989100" cy="54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1800"/>
              <a:buNone/>
              <a:defRPr sz="1800">
                <a:solidFill>
                  <a:schemeClr val="accent1"/>
                </a:solidFill>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89" name="Google Shape;89;p16"/>
          <p:cNvSpPr txBox="1">
            <a:spLocks noGrp="1"/>
          </p:cNvSpPr>
          <p:nvPr>
            <p:ph type="subTitle" idx="1"/>
          </p:nvPr>
        </p:nvSpPr>
        <p:spPr>
          <a:xfrm>
            <a:off x="4169375" y="2048100"/>
            <a:ext cx="3989100" cy="160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1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cxnSp>
        <p:nvCxnSpPr>
          <p:cNvPr id="90" name="Google Shape;90;p16"/>
          <p:cNvCxnSpPr/>
          <p:nvPr/>
        </p:nvCxnSpPr>
        <p:spPr>
          <a:xfrm>
            <a:off x="3187500" y="-151650"/>
            <a:ext cx="0" cy="544680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wo columns">
  <p:cSld name="TITLE_AND_BODY_1">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17"/>
          <p:cNvSpPr/>
          <p:nvPr/>
        </p:nvSpPr>
        <p:spPr>
          <a:xfrm>
            <a:off x="0" y="0"/>
            <a:ext cx="9144000" cy="5143500"/>
          </a:xfrm>
          <a:prstGeom prst="rect">
            <a:avLst/>
          </a:prstGeom>
          <a:solidFill>
            <a:srgbClr val="2C2018">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a:off x="5329725" y="3005200"/>
            <a:ext cx="3891300" cy="18300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 name="Google Shape;94;p17"/>
          <p:cNvCxnSpPr/>
          <p:nvPr/>
        </p:nvCxnSpPr>
        <p:spPr>
          <a:xfrm>
            <a:off x="1046675" y="2001175"/>
            <a:ext cx="8211900" cy="0"/>
          </a:xfrm>
          <a:prstGeom prst="straightConnector1">
            <a:avLst/>
          </a:prstGeom>
          <a:noFill/>
          <a:ln w="28575" cap="flat" cmpd="sng">
            <a:solidFill>
              <a:schemeClr val="accent1"/>
            </a:solidFill>
            <a:prstDash val="solid"/>
            <a:round/>
            <a:headEnd type="none" w="med" len="med"/>
            <a:tailEnd type="none" w="med" len="med"/>
          </a:ln>
        </p:spPr>
      </p:cxnSp>
      <p:sp>
        <p:nvSpPr>
          <p:cNvPr id="95" name="Google Shape;95;p17"/>
          <p:cNvSpPr txBox="1">
            <a:spLocks noGrp="1"/>
          </p:cNvSpPr>
          <p:nvPr>
            <p:ph type="title"/>
          </p:nvPr>
        </p:nvSpPr>
        <p:spPr>
          <a:xfrm>
            <a:off x="938875" y="919625"/>
            <a:ext cx="37941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6" name="Google Shape;96;p17"/>
          <p:cNvSpPr txBox="1">
            <a:spLocks noGrp="1"/>
          </p:cNvSpPr>
          <p:nvPr>
            <p:ph type="ctrTitle" idx="2"/>
          </p:nvPr>
        </p:nvSpPr>
        <p:spPr>
          <a:xfrm>
            <a:off x="944167" y="3187550"/>
            <a:ext cx="2550000" cy="547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000"/>
              <a:buNone/>
              <a:defRPr sz="2000">
                <a:solidFill>
                  <a:schemeClr val="accent1"/>
                </a:solidFill>
              </a:defRPr>
            </a:lvl1pPr>
            <a:lvl2pPr lvl="1" rtl="0">
              <a:spcBef>
                <a:spcPts val="0"/>
              </a:spcBef>
              <a:spcAft>
                <a:spcPts val="0"/>
              </a:spcAft>
              <a:buClr>
                <a:schemeClr val="accent1"/>
              </a:buClr>
              <a:buSzPts val="2000"/>
              <a:buNone/>
              <a:defRPr sz="2000">
                <a:solidFill>
                  <a:schemeClr val="accent1"/>
                </a:solidFill>
              </a:defRPr>
            </a:lvl2pPr>
            <a:lvl3pPr lvl="2" rtl="0">
              <a:spcBef>
                <a:spcPts val="0"/>
              </a:spcBef>
              <a:spcAft>
                <a:spcPts val="0"/>
              </a:spcAft>
              <a:buClr>
                <a:schemeClr val="accent1"/>
              </a:buClr>
              <a:buSzPts val="2000"/>
              <a:buNone/>
              <a:defRPr sz="2000">
                <a:solidFill>
                  <a:schemeClr val="accent1"/>
                </a:solidFill>
              </a:defRPr>
            </a:lvl3pPr>
            <a:lvl4pPr lvl="3" rtl="0">
              <a:spcBef>
                <a:spcPts val="0"/>
              </a:spcBef>
              <a:spcAft>
                <a:spcPts val="0"/>
              </a:spcAft>
              <a:buClr>
                <a:schemeClr val="accent1"/>
              </a:buClr>
              <a:buSzPts val="2000"/>
              <a:buNone/>
              <a:defRPr sz="2000">
                <a:solidFill>
                  <a:schemeClr val="accent1"/>
                </a:solidFill>
              </a:defRPr>
            </a:lvl4pPr>
            <a:lvl5pPr lvl="4" rtl="0">
              <a:spcBef>
                <a:spcPts val="0"/>
              </a:spcBef>
              <a:spcAft>
                <a:spcPts val="0"/>
              </a:spcAft>
              <a:buClr>
                <a:schemeClr val="accent1"/>
              </a:buClr>
              <a:buSzPts val="2000"/>
              <a:buNone/>
              <a:defRPr sz="2000">
                <a:solidFill>
                  <a:schemeClr val="accent1"/>
                </a:solidFill>
              </a:defRPr>
            </a:lvl5pPr>
            <a:lvl6pPr lvl="5" rtl="0">
              <a:spcBef>
                <a:spcPts val="0"/>
              </a:spcBef>
              <a:spcAft>
                <a:spcPts val="0"/>
              </a:spcAft>
              <a:buClr>
                <a:schemeClr val="accent1"/>
              </a:buClr>
              <a:buSzPts val="2000"/>
              <a:buNone/>
              <a:defRPr sz="2000">
                <a:solidFill>
                  <a:schemeClr val="accent1"/>
                </a:solidFill>
              </a:defRPr>
            </a:lvl6pPr>
            <a:lvl7pPr lvl="6" rtl="0">
              <a:spcBef>
                <a:spcPts val="0"/>
              </a:spcBef>
              <a:spcAft>
                <a:spcPts val="0"/>
              </a:spcAft>
              <a:buClr>
                <a:schemeClr val="accent1"/>
              </a:buClr>
              <a:buSzPts val="2000"/>
              <a:buNone/>
              <a:defRPr sz="2000">
                <a:solidFill>
                  <a:schemeClr val="accent1"/>
                </a:solidFill>
              </a:defRPr>
            </a:lvl7pPr>
            <a:lvl8pPr lvl="7" rtl="0">
              <a:spcBef>
                <a:spcPts val="0"/>
              </a:spcBef>
              <a:spcAft>
                <a:spcPts val="0"/>
              </a:spcAft>
              <a:buClr>
                <a:schemeClr val="accent1"/>
              </a:buClr>
              <a:buSzPts val="2000"/>
              <a:buNone/>
              <a:defRPr sz="2000">
                <a:solidFill>
                  <a:schemeClr val="accent1"/>
                </a:solidFill>
              </a:defRPr>
            </a:lvl8pPr>
            <a:lvl9pPr lvl="8" rtl="0">
              <a:spcBef>
                <a:spcPts val="0"/>
              </a:spcBef>
              <a:spcAft>
                <a:spcPts val="0"/>
              </a:spcAft>
              <a:buClr>
                <a:schemeClr val="accent1"/>
              </a:buClr>
              <a:buSzPts val="2000"/>
              <a:buNone/>
              <a:defRPr sz="2000">
                <a:solidFill>
                  <a:schemeClr val="accent1"/>
                </a:solidFill>
              </a:defRPr>
            </a:lvl9pPr>
          </a:lstStyle>
          <a:p>
            <a:endParaRPr/>
          </a:p>
        </p:txBody>
      </p:sp>
      <p:sp>
        <p:nvSpPr>
          <p:cNvPr id="97" name="Google Shape;97;p17"/>
          <p:cNvSpPr txBox="1">
            <a:spLocks noGrp="1"/>
          </p:cNvSpPr>
          <p:nvPr>
            <p:ph type="subTitle" idx="1"/>
          </p:nvPr>
        </p:nvSpPr>
        <p:spPr>
          <a:xfrm>
            <a:off x="944167" y="3735050"/>
            <a:ext cx="2550000" cy="84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98" name="Google Shape;98;p17"/>
          <p:cNvSpPr txBox="1">
            <a:spLocks noGrp="1"/>
          </p:cNvSpPr>
          <p:nvPr>
            <p:ph type="ctrTitle" idx="3"/>
          </p:nvPr>
        </p:nvSpPr>
        <p:spPr>
          <a:xfrm>
            <a:off x="5649833" y="3187550"/>
            <a:ext cx="2550000" cy="547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000"/>
              <a:buNone/>
              <a:defRPr sz="2000">
                <a:solidFill>
                  <a:schemeClr val="accent1"/>
                </a:solidFill>
              </a:defRPr>
            </a:lvl1pPr>
            <a:lvl2pPr lvl="1" rtl="0">
              <a:spcBef>
                <a:spcPts val="0"/>
              </a:spcBef>
              <a:spcAft>
                <a:spcPts val="0"/>
              </a:spcAft>
              <a:buClr>
                <a:schemeClr val="accent1"/>
              </a:buClr>
              <a:buSzPts val="2000"/>
              <a:buNone/>
              <a:defRPr sz="2000">
                <a:solidFill>
                  <a:schemeClr val="accent1"/>
                </a:solidFill>
              </a:defRPr>
            </a:lvl2pPr>
            <a:lvl3pPr lvl="2" rtl="0">
              <a:spcBef>
                <a:spcPts val="0"/>
              </a:spcBef>
              <a:spcAft>
                <a:spcPts val="0"/>
              </a:spcAft>
              <a:buClr>
                <a:schemeClr val="accent1"/>
              </a:buClr>
              <a:buSzPts val="2000"/>
              <a:buNone/>
              <a:defRPr sz="2000">
                <a:solidFill>
                  <a:schemeClr val="accent1"/>
                </a:solidFill>
              </a:defRPr>
            </a:lvl3pPr>
            <a:lvl4pPr lvl="3" rtl="0">
              <a:spcBef>
                <a:spcPts val="0"/>
              </a:spcBef>
              <a:spcAft>
                <a:spcPts val="0"/>
              </a:spcAft>
              <a:buClr>
                <a:schemeClr val="accent1"/>
              </a:buClr>
              <a:buSzPts val="2000"/>
              <a:buNone/>
              <a:defRPr sz="2000">
                <a:solidFill>
                  <a:schemeClr val="accent1"/>
                </a:solidFill>
              </a:defRPr>
            </a:lvl4pPr>
            <a:lvl5pPr lvl="4" rtl="0">
              <a:spcBef>
                <a:spcPts val="0"/>
              </a:spcBef>
              <a:spcAft>
                <a:spcPts val="0"/>
              </a:spcAft>
              <a:buClr>
                <a:schemeClr val="accent1"/>
              </a:buClr>
              <a:buSzPts val="2000"/>
              <a:buNone/>
              <a:defRPr sz="2000">
                <a:solidFill>
                  <a:schemeClr val="accent1"/>
                </a:solidFill>
              </a:defRPr>
            </a:lvl5pPr>
            <a:lvl6pPr lvl="5" rtl="0">
              <a:spcBef>
                <a:spcPts val="0"/>
              </a:spcBef>
              <a:spcAft>
                <a:spcPts val="0"/>
              </a:spcAft>
              <a:buClr>
                <a:schemeClr val="accent1"/>
              </a:buClr>
              <a:buSzPts val="2000"/>
              <a:buNone/>
              <a:defRPr sz="2000">
                <a:solidFill>
                  <a:schemeClr val="accent1"/>
                </a:solidFill>
              </a:defRPr>
            </a:lvl6pPr>
            <a:lvl7pPr lvl="6" rtl="0">
              <a:spcBef>
                <a:spcPts val="0"/>
              </a:spcBef>
              <a:spcAft>
                <a:spcPts val="0"/>
              </a:spcAft>
              <a:buClr>
                <a:schemeClr val="accent1"/>
              </a:buClr>
              <a:buSzPts val="2000"/>
              <a:buNone/>
              <a:defRPr sz="2000">
                <a:solidFill>
                  <a:schemeClr val="accent1"/>
                </a:solidFill>
              </a:defRPr>
            </a:lvl7pPr>
            <a:lvl8pPr lvl="7" rtl="0">
              <a:spcBef>
                <a:spcPts val="0"/>
              </a:spcBef>
              <a:spcAft>
                <a:spcPts val="0"/>
              </a:spcAft>
              <a:buClr>
                <a:schemeClr val="accent1"/>
              </a:buClr>
              <a:buSzPts val="2000"/>
              <a:buNone/>
              <a:defRPr sz="2000">
                <a:solidFill>
                  <a:schemeClr val="accent1"/>
                </a:solidFill>
              </a:defRPr>
            </a:lvl8pPr>
            <a:lvl9pPr lvl="8" rtl="0">
              <a:spcBef>
                <a:spcPts val="0"/>
              </a:spcBef>
              <a:spcAft>
                <a:spcPts val="0"/>
              </a:spcAft>
              <a:buClr>
                <a:schemeClr val="accent1"/>
              </a:buClr>
              <a:buSzPts val="2000"/>
              <a:buNone/>
              <a:defRPr sz="2000">
                <a:solidFill>
                  <a:schemeClr val="accent1"/>
                </a:solidFill>
              </a:defRPr>
            </a:lvl9pPr>
          </a:lstStyle>
          <a:p>
            <a:endParaRPr/>
          </a:p>
        </p:txBody>
      </p:sp>
      <p:sp>
        <p:nvSpPr>
          <p:cNvPr id="99" name="Google Shape;99;p17"/>
          <p:cNvSpPr txBox="1">
            <a:spLocks noGrp="1"/>
          </p:cNvSpPr>
          <p:nvPr>
            <p:ph type="subTitle" idx="4"/>
          </p:nvPr>
        </p:nvSpPr>
        <p:spPr>
          <a:xfrm>
            <a:off x="5649833" y="3735050"/>
            <a:ext cx="2550000" cy="84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hree columns ">
  <p:cSld name="TITLE_AND_BODY_1_1">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8"/>
          <p:cNvSpPr/>
          <p:nvPr/>
        </p:nvSpPr>
        <p:spPr>
          <a:xfrm>
            <a:off x="-11675" y="-27499"/>
            <a:ext cx="9155700" cy="52074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2" name="Google Shape;102;p18"/>
          <p:cNvSpPr/>
          <p:nvPr/>
        </p:nvSpPr>
        <p:spPr>
          <a:xfrm>
            <a:off x="874875" y="3150075"/>
            <a:ext cx="2122200" cy="21705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p:nvPr/>
        </p:nvSpPr>
        <p:spPr>
          <a:xfrm>
            <a:off x="3510900" y="3150075"/>
            <a:ext cx="2122200" cy="21705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a:off x="6146925" y="3150075"/>
            <a:ext cx="2122200" cy="21705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txBox="1">
            <a:spLocks noGrp="1"/>
          </p:cNvSpPr>
          <p:nvPr>
            <p:ph type="title"/>
          </p:nvPr>
        </p:nvSpPr>
        <p:spPr>
          <a:xfrm>
            <a:off x="938875" y="919625"/>
            <a:ext cx="37941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6" name="Google Shape;106;p18"/>
          <p:cNvSpPr txBox="1">
            <a:spLocks noGrp="1"/>
          </p:cNvSpPr>
          <p:nvPr>
            <p:ph type="ctrTitle" idx="2"/>
          </p:nvPr>
        </p:nvSpPr>
        <p:spPr>
          <a:xfrm>
            <a:off x="944173" y="3187550"/>
            <a:ext cx="1983600" cy="547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07" name="Google Shape;107;p18"/>
          <p:cNvSpPr txBox="1">
            <a:spLocks noGrp="1"/>
          </p:cNvSpPr>
          <p:nvPr>
            <p:ph type="subTitle" idx="1"/>
          </p:nvPr>
        </p:nvSpPr>
        <p:spPr>
          <a:xfrm>
            <a:off x="944173" y="3735050"/>
            <a:ext cx="1983600" cy="84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08" name="Google Shape;108;p18"/>
          <p:cNvSpPr txBox="1">
            <a:spLocks noGrp="1"/>
          </p:cNvSpPr>
          <p:nvPr>
            <p:ph type="ctrTitle" idx="3"/>
          </p:nvPr>
        </p:nvSpPr>
        <p:spPr>
          <a:xfrm>
            <a:off x="3580198" y="3187550"/>
            <a:ext cx="1983600" cy="547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09" name="Google Shape;109;p18"/>
          <p:cNvSpPr txBox="1">
            <a:spLocks noGrp="1"/>
          </p:cNvSpPr>
          <p:nvPr>
            <p:ph type="subTitle" idx="4"/>
          </p:nvPr>
        </p:nvSpPr>
        <p:spPr>
          <a:xfrm>
            <a:off x="3580198" y="3735050"/>
            <a:ext cx="1983600" cy="84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10" name="Google Shape;110;p18"/>
          <p:cNvSpPr txBox="1">
            <a:spLocks noGrp="1"/>
          </p:cNvSpPr>
          <p:nvPr>
            <p:ph type="ctrTitle" idx="5"/>
          </p:nvPr>
        </p:nvSpPr>
        <p:spPr>
          <a:xfrm>
            <a:off x="6216223" y="3187550"/>
            <a:ext cx="1983600" cy="547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11" name="Google Shape;111;p18"/>
          <p:cNvSpPr txBox="1">
            <a:spLocks noGrp="1"/>
          </p:cNvSpPr>
          <p:nvPr>
            <p:ph type="subTitle" idx="6"/>
          </p:nvPr>
        </p:nvSpPr>
        <p:spPr>
          <a:xfrm>
            <a:off x="6216223" y="3735050"/>
            <a:ext cx="1983600" cy="84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ext 1">
  <p:cSld name="SECTION_HEADER_1">
    <p:bg>
      <p:bgPr>
        <a:solidFill>
          <a:schemeClr val="lt2"/>
        </a:solidFill>
        <a:effectLst/>
      </p:bgPr>
    </p:bg>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1111976" y="1256275"/>
            <a:ext cx="4415400" cy="8418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chemeClr val="accent1"/>
              </a:buClr>
              <a:buSzPts val="6000"/>
              <a:buNone/>
              <a:defRPr sz="6000">
                <a:solidFill>
                  <a:schemeClr val="accent1"/>
                </a:solidFill>
              </a:defRPr>
            </a:lvl1pPr>
            <a:lvl2pPr lvl="1" algn="ctr" rtl="0">
              <a:lnSpc>
                <a:spcPct val="90000"/>
              </a:lnSpc>
              <a:spcBef>
                <a:spcPts val="0"/>
              </a:spcBef>
              <a:spcAft>
                <a:spcPts val="0"/>
              </a:spcAft>
              <a:buClr>
                <a:schemeClr val="accent2"/>
              </a:buClr>
              <a:buSzPts val="3600"/>
              <a:buNone/>
              <a:defRPr sz="3600">
                <a:solidFill>
                  <a:schemeClr val="accent2"/>
                </a:solidFill>
              </a:defRPr>
            </a:lvl2pPr>
            <a:lvl3pPr lvl="2" algn="ctr" rtl="0">
              <a:lnSpc>
                <a:spcPct val="90000"/>
              </a:lnSpc>
              <a:spcBef>
                <a:spcPts val="0"/>
              </a:spcBef>
              <a:spcAft>
                <a:spcPts val="0"/>
              </a:spcAft>
              <a:buClr>
                <a:schemeClr val="accent2"/>
              </a:buClr>
              <a:buSzPts val="3600"/>
              <a:buNone/>
              <a:defRPr sz="3600">
                <a:solidFill>
                  <a:schemeClr val="accent2"/>
                </a:solidFill>
              </a:defRPr>
            </a:lvl3pPr>
            <a:lvl4pPr lvl="3" algn="ctr" rtl="0">
              <a:lnSpc>
                <a:spcPct val="90000"/>
              </a:lnSpc>
              <a:spcBef>
                <a:spcPts val="0"/>
              </a:spcBef>
              <a:spcAft>
                <a:spcPts val="0"/>
              </a:spcAft>
              <a:buClr>
                <a:schemeClr val="accent2"/>
              </a:buClr>
              <a:buSzPts val="3600"/>
              <a:buNone/>
              <a:defRPr sz="3600">
                <a:solidFill>
                  <a:schemeClr val="accent2"/>
                </a:solidFill>
              </a:defRPr>
            </a:lvl4pPr>
            <a:lvl5pPr lvl="4" algn="ctr" rtl="0">
              <a:lnSpc>
                <a:spcPct val="90000"/>
              </a:lnSpc>
              <a:spcBef>
                <a:spcPts val="0"/>
              </a:spcBef>
              <a:spcAft>
                <a:spcPts val="0"/>
              </a:spcAft>
              <a:buClr>
                <a:schemeClr val="accent2"/>
              </a:buClr>
              <a:buSzPts val="3600"/>
              <a:buNone/>
              <a:defRPr sz="3600">
                <a:solidFill>
                  <a:schemeClr val="accent2"/>
                </a:solidFill>
              </a:defRPr>
            </a:lvl5pPr>
            <a:lvl6pPr lvl="5" algn="ctr" rtl="0">
              <a:lnSpc>
                <a:spcPct val="90000"/>
              </a:lnSpc>
              <a:spcBef>
                <a:spcPts val="0"/>
              </a:spcBef>
              <a:spcAft>
                <a:spcPts val="0"/>
              </a:spcAft>
              <a:buClr>
                <a:schemeClr val="accent2"/>
              </a:buClr>
              <a:buSzPts val="3600"/>
              <a:buNone/>
              <a:defRPr sz="3600">
                <a:solidFill>
                  <a:schemeClr val="accent2"/>
                </a:solidFill>
              </a:defRPr>
            </a:lvl6pPr>
            <a:lvl7pPr lvl="6" algn="ctr" rtl="0">
              <a:lnSpc>
                <a:spcPct val="90000"/>
              </a:lnSpc>
              <a:spcBef>
                <a:spcPts val="0"/>
              </a:spcBef>
              <a:spcAft>
                <a:spcPts val="0"/>
              </a:spcAft>
              <a:buClr>
                <a:schemeClr val="accent2"/>
              </a:buClr>
              <a:buSzPts val="3600"/>
              <a:buNone/>
              <a:defRPr sz="3600">
                <a:solidFill>
                  <a:schemeClr val="accent2"/>
                </a:solidFill>
              </a:defRPr>
            </a:lvl7pPr>
            <a:lvl8pPr lvl="7" algn="ctr" rtl="0">
              <a:lnSpc>
                <a:spcPct val="90000"/>
              </a:lnSpc>
              <a:spcBef>
                <a:spcPts val="0"/>
              </a:spcBef>
              <a:spcAft>
                <a:spcPts val="0"/>
              </a:spcAft>
              <a:buClr>
                <a:schemeClr val="accent2"/>
              </a:buClr>
              <a:buSzPts val="3600"/>
              <a:buNone/>
              <a:defRPr sz="3600">
                <a:solidFill>
                  <a:schemeClr val="accent2"/>
                </a:solidFill>
              </a:defRPr>
            </a:lvl8pPr>
            <a:lvl9pPr lvl="8" algn="ctr" rtl="0">
              <a:lnSpc>
                <a:spcPct val="90000"/>
              </a:lnSpc>
              <a:spcBef>
                <a:spcPts val="0"/>
              </a:spcBef>
              <a:spcAft>
                <a:spcPts val="0"/>
              </a:spcAft>
              <a:buClr>
                <a:schemeClr val="accent2"/>
              </a:buClr>
              <a:buSzPts val="3600"/>
              <a:buNone/>
              <a:defRPr sz="3600">
                <a:solidFill>
                  <a:schemeClr val="accent2"/>
                </a:solidFill>
              </a:defRPr>
            </a:lvl9pPr>
          </a:lstStyle>
          <a:p>
            <a:endParaRPr/>
          </a:p>
        </p:txBody>
      </p:sp>
      <p:sp>
        <p:nvSpPr>
          <p:cNvPr id="114" name="Google Shape;114;p19"/>
          <p:cNvSpPr txBox="1">
            <a:spLocks noGrp="1"/>
          </p:cNvSpPr>
          <p:nvPr>
            <p:ph type="subTitle" idx="1"/>
          </p:nvPr>
        </p:nvSpPr>
        <p:spPr>
          <a:xfrm>
            <a:off x="1111975" y="3207225"/>
            <a:ext cx="3687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cxnSp>
        <p:nvCxnSpPr>
          <p:cNvPr id="115" name="Google Shape;115;p19"/>
          <p:cNvCxnSpPr/>
          <p:nvPr/>
        </p:nvCxnSpPr>
        <p:spPr>
          <a:xfrm rot="10800000">
            <a:off x="6408525" y="-151650"/>
            <a:ext cx="0" cy="544680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p:cSld name="TITLE_ONLY_1">
    <p:bg>
      <p:bgPr>
        <a:solidFill>
          <a:schemeClr val="lt2"/>
        </a:solidFill>
        <a:effectLst/>
      </p:bgPr>
    </p:bg>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938875" y="919625"/>
            <a:ext cx="30927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cxnSp>
        <p:nvCxnSpPr>
          <p:cNvPr id="118" name="Google Shape;118;p20"/>
          <p:cNvCxnSpPr/>
          <p:nvPr/>
        </p:nvCxnSpPr>
        <p:spPr>
          <a:xfrm flipH="1">
            <a:off x="727300" y="584343"/>
            <a:ext cx="8444100" cy="1091700"/>
          </a:xfrm>
          <a:prstGeom prst="bentConnector3">
            <a:avLst>
              <a:gd name="adj1" fmla="val 100076"/>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p:nvPr/>
        </p:nvSpPr>
        <p:spPr>
          <a:xfrm>
            <a:off x="0" y="0"/>
            <a:ext cx="9144000" cy="5143500"/>
          </a:xfrm>
          <a:prstGeom prst="rect">
            <a:avLst/>
          </a:prstGeom>
          <a:solidFill>
            <a:srgbClr val="2C2018">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2699400" y="853500"/>
            <a:ext cx="3745200" cy="34365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2607894" y="1886975"/>
            <a:ext cx="3928200" cy="841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a:endParaRPr/>
          </a:p>
        </p:txBody>
      </p:sp>
      <p:sp>
        <p:nvSpPr>
          <p:cNvPr id="18" name="Google Shape;18;p3"/>
          <p:cNvSpPr txBox="1">
            <a:spLocks noGrp="1"/>
          </p:cNvSpPr>
          <p:nvPr>
            <p:ph type="title" idx="2" hasCustomPrompt="1"/>
          </p:nvPr>
        </p:nvSpPr>
        <p:spPr>
          <a:xfrm>
            <a:off x="2607894" y="1032950"/>
            <a:ext cx="3928200" cy="99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9" name="Google Shape;19;p3"/>
          <p:cNvSpPr txBox="1">
            <a:spLocks noGrp="1"/>
          </p:cNvSpPr>
          <p:nvPr>
            <p:ph type="subTitle" idx="1"/>
          </p:nvPr>
        </p:nvSpPr>
        <p:spPr>
          <a:xfrm>
            <a:off x="3034344" y="3165550"/>
            <a:ext cx="30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Design 1">
  <p:cSld name="TITLE_AND_BODY_1_2">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1"/>
          <p:cNvSpPr/>
          <p:nvPr/>
        </p:nvSpPr>
        <p:spPr>
          <a:xfrm>
            <a:off x="0" y="0"/>
            <a:ext cx="9144000" cy="5143500"/>
          </a:xfrm>
          <a:prstGeom prst="rect">
            <a:avLst/>
          </a:prstGeom>
          <a:solidFill>
            <a:srgbClr val="2C2018">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1"/>
          <p:cNvSpPr txBox="1">
            <a:spLocks noGrp="1"/>
          </p:cNvSpPr>
          <p:nvPr>
            <p:ph type="title"/>
          </p:nvPr>
        </p:nvSpPr>
        <p:spPr>
          <a:xfrm>
            <a:off x="938875" y="919625"/>
            <a:ext cx="37941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cxnSp>
        <p:nvCxnSpPr>
          <p:cNvPr id="122" name="Google Shape;122;p21"/>
          <p:cNvCxnSpPr/>
          <p:nvPr/>
        </p:nvCxnSpPr>
        <p:spPr>
          <a:xfrm flipH="1">
            <a:off x="727300" y="584343"/>
            <a:ext cx="8444100" cy="1091700"/>
          </a:xfrm>
          <a:prstGeom prst="bentConnector3">
            <a:avLst>
              <a:gd name="adj1" fmla="val 100076"/>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Design 2">
  <p:cSld name="CAPTION_ONLY_1">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2"/>
          <p:cNvSpPr/>
          <p:nvPr/>
        </p:nvSpPr>
        <p:spPr>
          <a:xfrm>
            <a:off x="-11675" y="-17325"/>
            <a:ext cx="9225000" cy="51972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txBox="1">
            <a:spLocks noGrp="1"/>
          </p:cNvSpPr>
          <p:nvPr>
            <p:ph type="title"/>
          </p:nvPr>
        </p:nvSpPr>
        <p:spPr>
          <a:xfrm>
            <a:off x="938875" y="919625"/>
            <a:ext cx="23727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cxnSp>
        <p:nvCxnSpPr>
          <p:cNvPr id="126" name="Google Shape;126;p22"/>
          <p:cNvCxnSpPr/>
          <p:nvPr/>
        </p:nvCxnSpPr>
        <p:spPr>
          <a:xfrm flipH="1">
            <a:off x="1874025" y="0"/>
            <a:ext cx="6839700" cy="4709400"/>
          </a:xfrm>
          <a:prstGeom prst="bentConnector3">
            <a:avLst>
              <a:gd name="adj1" fmla="val 22"/>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p:cSld name="SECTION_HEADER_2">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3"/>
          <p:cNvSpPr/>
          <p:nvPr/>
        </p:nvSpPr>
        <p:spPr>
          <a:xfrm>
            <a:off x="-50" y="-200"/>
            <a:ext cx="9144000" cy="51435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p:nvPr/>
        </p:nvSpPr>
        <p:spPr>
          <a:xfrm>
            <a:off x="2699400" y="853500"/>
            <a:ext cx="3745200" cy="34365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txBox="1">
            <a:spLocks noGrp="1"/>
          </p:cNvSpPr>
          <p:nvPr>
            <p:ph type="title"/>
          </p:nvPr>
        </p:nvSpPr>
        <p:spPr>
          <a:xfrm>
            <a:off x="2607894" y="1886975"/>
            <a:ext cx="39282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31" name="Google Shape;131;p23"/>
          <p:cNvSpPr txBox="1">
            <a:spLocks noGrp="1"/>
          </p:cNvSpPr>
          <p:nvPr>
            <p:ph type="title" idx="2" hasCustomPrompt="1"/>
          </p:nvPr>
        </p:nvSpPr>
        <p:spPr>
          <a:xfrm>
            <a:off x="2607894" y="1032950"/>
            <a:ext cx="3928200" cy="99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32" name="Google Shape;132;p23"/>
          <p:cNvSpPr txBox="1">
            <a:spLocks noGrp="1"/>
          </p:cNvSpPr>
          <p:nvPr>
            <p:ph type="subTitle" idx="1"/>
          </p:nvPr>
        </p:nvSpPr>
        <p:spPr>
          <a:xfrm>
            <a:off x="3034344" y="3165550"/>
            <a:ext cx="30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Design 3">
  <p:cSld name="CAPTION_ONLY_1_1">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24"/>
          <p:cNvSpPr/>
          <p:nvPr/>
        </p:nvSpPr>
        <p:spPr>
          <a:xfrm>
            <a:off x="-50" y="-200"/>
            <a:ext cx="9144000" cy="51435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4"/>
          <p:cNvSpPr txBox="1">
            <a:spLocks noGrp="1"/>
          </p:cNvSpPr>
          <p:nvPr>
            <p:ph type="title"/>
          </p:nvPr>
        </p:nvSpPr>
        <p:spPr>
          <a:xfrm>
            <a:off x="938875" y="919625"/>
            <a:ext cx="37248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cxnSp>
        <p:nvCxnSpPr>
          <p:cNvPr id="136" name="Google Shape;136;p24"/>
          <p:cNvCxnSpPr/>
          <p:nvPr/>
        </p:nvCxnSpPr>
        <p:spPr>
          <a:xfrm>
            <a:off x="1027418" y="4713275"/>
            <a:ext cx="8219400" cy="600"/>
          </a:xfrm>
          <a:prstGeom prst="bentConnector3">
            <a:avLst>
              <a:gd name="adj1" fmla="val 50000"/>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ree Numbers">
  <p:cSld name="BIG_NUMBER_1">
    <p:bg>
      <p:bgPr>
        <a:blipFill>
          <a:blip r:embed="rId2">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5"/>
          <p:cNvSpPr/>
          <p:nvPr/>
        </p:nvSpPr>
        <p:spPr>
          <a:xfrm>
            <a:off x="0" y="0"/>
            <a:ext cx="9144000" cy="5143500"/>
          </a:xfrm>
          <a:prstGeom prst="rect">
            <a:avLst/>
          </a:prstGeom>
          <a:solidFill>
            <a:srgbClr val="2C2018">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5"/>
          <p:cNvSpPr txBox="1">
            <a:spLocks noGrp="1"/>
          </p:cNvSpPr>
          <p:nvPr>
            <p:ph type="title" hasCustomPrompt="1"/>
          </p:nvPr>
        </p:nvSpPr>
        <p:spPr>
          <a:xfrm>
            <a:off x="2824350" y="663950"/>
            <a:ext cx="3495300" cy="62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4800">
                <a:solidFill>
                  <a:schemeClr val="accen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40" name="Google Shape;140;p25"/>
          <p:cNvSpPr txBox="1">
            <a:spLocks noGrp="1"/>
          </p:cNvSpPr>
          <p:nvPr>
            <p:ph type="subTitle" idx="1"/>
          </p:nvPr>
        </p:nvSpPr>
        <p:spPr>
          <a:xfrm>
            <a:off x="2784300" y="1287950"/>
            <a:ext cx="3575400" cy="37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41" name="Google Shape;141;p25"/>
          <p:cNvSpPr txBox="1">
            <a:spLocks noGrp="1"/>
          </p:cNvSpPr>
          <p:nvPr>
            <p:ph type="title" idx="2" hasCustomPrompt="1"/>
          </p:nvPr>
        </p:nvSpPr>
        <p:spPr>
          <a:xfrm>
            <a:off x="2824350" y="2071800"/>
            <a:ext cx="3495300" cy="62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4800">
                <a:solidFill>
                  <a:schemeClr val="accen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42" name="Google Shape;142;p25"/>
          <p:cNvSpPr txBox="1">
            <a:spLocks noGrp="1"/>
          </p:cNvSpPr>
          <p:nvPr>
            <p:ph type="subTitle" idx="3"/>
          </p:nvPr>
        </p:nvSpPr>
        <p:spPr>
          <a:xfrm>
            <a:off x="2784300" y="2695800"/>
            <a:ext cx="3575400" cy="37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43" name="Google Shape;143;p25"/>
          <p:cNvSpPr txBox="1">
            <a:spLocks noGrp="1"/>
          </p:cNvSpPr>
          <p:nvPr>
            <p:ph type="title" idx="4" hasCustomPrompt="1"/>
          </p:nvPr>
        </p:nvSpPr>
        <p:spPr>
          <a:xfrm>
            <a:off x="2824350" y="3479650"/>
            <a:ext cx="3495300" cy="62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4800">
                <a:solidFill>
                  <a:schemeClr val="accen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44" name="Google Shape;144;p25"/>
          <p:cNvSpPr txBox="1">
            <a:spLocks noGrp="1"/>
          </p:cNvSpPr>
          <p:nvPr>
            <p:ph type="subTitle" idx="5"/>
          </p:nvPr>
        </p:nvSpPr>
        <p:spPr>
          <a:xfrm>
            <a:off x="2784300" y="4103650"/>
            <a:ext cx="3575400" cy="37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cxnSp>
        <p:nvCxnSpPr>
          <p:cNvPr id="145" name="Google Shape;145;p25"/>
          <p:cNvCxnSpPr/>
          <p:nvPr/>
        </p:nvCxnSpPr>
        <p:spPr>
          <a:xfrm>
            <a:off x="1923200" y="-35325"/>
            <a:ext cx="0" cy="4006800"/>
          </a:xfrm>
          <a:prstGeom prst="straightConnector1">
            <a:avLst/>
          </a:prstGeom>
          <a:noFill/>
          <a:ln w="28575" cap="flat" cmpd="sng">
            <a:solidFill>
              <a:schemeClr val="accent1"/>
            </a:solidFill>
            <a:prstDash val="solid"/>
            <a:round/>
            <a:headEnd type="none" w="med" len="med"/>
            <a:tailEnd type="none" w="med" len="med"/>
          </a:ln>
        </p:spPr>
      </p:cxnSp>
      <p:cxnSp>
        <p:nvCxnSpPr>
          <p:cNvPr id="146" name="Google Shape;146;p25"/>
          <p:cNvCxnSpPr/>
          <p:nvPr/>
        </p:nvCxnSpPr>
        <p:spPr>
          <a:xfrm>
            <a:off x="7220800" y="1172025"/>
            <a:ext cx="0" cy="400680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Four Columns">
  <p:cSld name="TITLE_AND_BODY_1_1_1_1">
    <p:bg>
      <p:bgPr>
        <a:blipFill>
          <a:blip r:embed="rId2">
            <a:alphaModFix/>
          </a:blip>
          <a:stretch>
            <a:fillRect/>
          </a:stretch>
        </a:blipFill>
        <a:effectLst/>
      </p:bgPr>
    </p:bg>
    <p:spTree>
      <p:nvGrpSpPr>
        <p:cNvPr id="1" name="Shape 147"/>
        <p:cNvGrpSpPr/>
        <p:nvPr/>
      </p:nvGrpSpPr>
      <p:grpSpPr>
        <a:xfrm>
          <a:off x="0" y="0"/>
          <a:ext cx="0" cy="0"/>
          <a:chOff x="0" y="0"/>
          <a:chExt cx="0" cy="0"/>
        </a:xfrm>
      </p:grpSpPr>
      <p:sp>
        <p:nvSpPr>
          <p:cNvPr id="148" name="Google Shape;148;p26"/>
          <p:cNvSpPr/>
          <p:nvPr/>
        </p:nvSpPr>
        <p:spPr>
          <a:xfrm>
            <a:off x="-11675" y="-27499"/>
            <a:ext cx="9155700" cy="51711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9" name="Google Shape;149;p26"/>
          <p:cNvSpPr txBox="1">
            <a:spLocks noGrp="1"/>
          </p:cNvSpPr>
          <p:nvPr>
            <p:ph type="title"/>
          </p:nvPr>
        </p:nvSpPr>
        <p:spPr>
          <a:xfrm>
            <a:off x="938875" y="919625"/>
            <a:ext cx="37941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0" name="Google Shape;150;p26"/>
          <p:cNvSpPr/>
          <p:nvPr/>
        </p:nvSpPr>
        <p:spPr>
          <a:xfrm>
            <a:off x="-122000" y="2247475"/>
            <a:ext cx="4585800" cy="25989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6"/>
          <p:cNvSpPr/>
          <p:nvPr/>
        </p:nvSpPr>
        <p:spPr>
          <a:xfrm>
            <a:off x="4680300" y="2247475"/>
            <a:ext cx="4585800" cy="25989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6"/>
          <p:cNvSpPr txBox="1">
            <a:spLocks noGrp="1"/>
          </p:cNvSpPr>
          <p:nvPr>
            <p:ph type="ctrTitle" idx="2"/>
          </p:nvPr>
        </p:nvSpPr>
        <p:spPr>
          <a:xfrm>
            <a:off x="916451" y="3335500"/>
            <a:ext cx="1627200" cy="45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
              <a:buNone/>
              <a:defRPr sz="20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153" name="Google Shape;153;p26"/>
          <p:cNvSpPr txBox="1">
            <a:spLocks noGrp="1"/>
          </p:cNvSpPr>
          <p:nvPr>
            <p:ph type="subTitle" idx="1"/>
          </p:nvPr>
        </p:nvSpPr>
        <p:spPr>
          <a:xfrm>
            <a:off x="916451" y="3710175"/>
            <a:ext cx="1627200" cy="63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54" name="Google Shape;154;p26"/>
          <p:cNvSpPr txBox="1">
            <a:spLocks noGrp="1"/>
          </p:cNvSpPr>
          <p:nvPr>
            <p:ph type="ctrTitle" idx="3"/>
          </p:nvPr>
        </p:nvSpPr>
        <p:spPr>
          <a:xfrm>
            <a:off x="2811082" y="3335500"/>
            <a:ext cx="1627200" cy="45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
              <a:buNone/>
              <a:defRPr sz="20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155" name="Google Shape;155;p26"/>
          <p:cNvSpPr txBox="1">
            <a:spLocks noGrp="1"/>
          </p:cNvSpPr>
          <p:nvPr>
            <p:ph type="subTitle" idx="4"/>
          </p:nvPr>
        </p:nvSpPr>
        <p:spPr>
          <a:xfrm>
            <a:off x="2811082" y="3710175"/>
            <a:ext cx="1627200" cy="63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56" name="Google Shape;156;p26"/>
          <p:cNvSpPr txBox="1">
            <a:spLocks noGrp="1"/>
          </p:cNvSpPr>
          <p:nvPr>
            <p:ph type="ctrTitle" idx="5"/>
          </p:nvPr>
        </p:nvSpPr>
        <p:spPr>
          <a:xfrm>
            <a:off x="4705715" y="3335500"/>
            <a:ext cx="1627200" cy="45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
              <a:buNone/>
              <a:defRPr sz="20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157" name="Google Shape;157;p26"/>
          <p:cNvSpPr txBox="1">
            <a:spLocks noGrp="1"/>
          </p:cNvSpPr>
          <p:nvPr>
            <p:ph type="subTitle" idx="6"/>
          </p:nvPr>
        </p:nvSpPr>
        <p:spPr>
          <a:xfrm>
            <a:off x="4705715" y="3710175"/>
            <a:ext cx="1627200" cy="63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58" name="Google Shape;158;p26"/>
          <p:cNvSpPr txBox="1">
            <a:spLocks noGrp="1"/>
          </p:cNvSpPr>
          <p:nvPr>
            <p:ph type="ctrTitle" idx="7"/>
          </p:nvPr>
        </p:nvSpPr>
        <p:spPr>
          <a:xfrm>
            <a:off x="6600349" y="3335500"/>
            <a:ext cx="1627200" cy="45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
              <a:buNone/>
              <a:defRPr sz="20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159" name="Google Shape;159;p26"/>
          <p:cNvSpPr txBox="1">
            <a:spLocks noGrp="1"/>
          </p:cNvSpPr>
          <p:nvPr>
            <p:ph type="subTitle" idx="8"/>
          </p:nvPr>
        </p:nvSpPr>
        <p:spPr>
          <a:xfrm>
            <a:off x="6600349" y="3710175"/>
            <a:ext cx="1627200" cy="63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Six columns  ">
  <p:cSld name="TITLE_AND_BODY_1_1_1">
    <p:bg>
      <p:bgPr>
        <a:blipFill>
          <a:blip r:embed="rId2">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7"/>
          <p:cNvSpPr/>
          <p:nvPr/>
        </p:nvSpPr>
        <p:spPr>
          <a:xfrm>
            <a:off x="-11675" y="-27499"/>
            <a:ext cx="9155700" cy="51711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2" name="Google Shape;162;p27"/>
          <p:cNvSpPr txBox="1">
            <a:spLocks noGrp="1"/>
          </p:cNvSpPr>
          <p:nvPr>
            <p:ph type="title"/>
          </p:nvPr>
        </p:nvSpPr>
        <p:spPr>
          <a:xfrm>
            <a:off x="938875" y="919625"/>
            <a:ext cx="37941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3" name="Google Shape;163;p27"/>
          <p:cNvSpPr txBox="1">
            <a:spLocks noGrp="1"/>
          </p:cNvSpPr>
          <p:nvPr>
            <p:ph type="ctrTitle" idx="2"/>
          </p:nvPr>
        </p:nvSpPr>
        <p:spPr>
          <a:xfrm>
            <a:off x="944175" y="2268700"/>
            <a:ext cx="1983600" cy="45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
              <a:buNone/>
              <a:defRPr sz="20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164" name="Google Shape;164;p27"/>
          <p:cNvSpPr txBox="1">
            <a:spLocks noGrp="1"/>
          </p:cNvSpPr>
          <p:nvPr>
            <p:ph type="subTitle" idx="1"/>
          </p:nvPr>
        </p:nvSpPr>
        <p:spPr>
          <a:xfrm>
            <a:off x="944175" y="2643375"/>
            <a:ext cx="1983600" cy="63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65" name="Google Shape;165;p27"/>
          <p:cNvSpPr txBox="1">
            <a:spLocks noGrp="1"/>
          </p:cNvSpPr>
          <p:nvPr>
            <p:ph type="ctrTitle" idx="3"/>
          </p:nvPr>
        </p:nvSpPr>
        <p:spPr>
          <a:xfrm>
            <a:off x="3580200" y="2268700"/>
            <a:ext cx="1983600" cy="45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
              <a:buNone/>
              <a:defRPr sz="20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166" name="Google Shape;166;p27"/>
          <p:cNvSpPr txBox="1">
            <a:spLocks noGrp="1"/>
          </p:cNvSpPr>
          <p:nvPr>
            <p:ph type="subTitle" idx="4"/>
          </p:nvPr>
        </p:nvSpPr>
        <p:spPr>
          <a:xfrm>
            <a:off x="3580200" y="2643375"/>
            <a:ext cx="1983600" cy="63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67" name="Google Shape;167;p27"/>
          <p:cNvSpPr txBox="1">
            <a:spLocks noGrp="1"/>
          </p:cNvSpPr>
          <p:nvPr>
            <p:ph type="ctrTitle" idx="5"/>
          </p:nvPr>
        </p:nvSpPr>
        <p:spPr>
          <a:xfrm>
            <a:off x="6216225" y="2268700"/>
            <a:ext cx="1983600" cy="45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
              <a:buNone/>
              <a:defRPr sz="20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168" name="Google Shape;168;p27"/>
          <p:cNvSpPr txBox="1">
            <a:spLocks noGrp="1"/>
          </p:cNvSpPr>
          <p:nvPr>
            <p:ph type="subTitle" idx="6"/>
          </p:nvPr>
        </p:nvSpPr>
        <p:spPr>
          <a:xfrm>
            <a:off x="6216225" y="2643375"/>
            <a:ext cx="1983600" cy="63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69" name="Google Shape;169;p27"/>
          <p:cNvSpPr txBox="1">
            <a:spLocks noGrp="1"/>
          </p:cNvSpPr>
          <p:nvPr>
            <p:ph type="ctrTitle" idx="7"/>
          </p:nvPr>
        </p:nvSpPr>
        <p:spPr>
          <a:xfrm>
            <a:off x="944175" y="3556575"/>
            <a:ext cx="1983600" cy="45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
              <a:buNone/>
              <a:defRPr sz="20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170" name="Google Shape;170;p27"/>
          <p:cNvSpPr txBox="1">
            <a:spLocks noGrp="1"/>
          </p:cNvSpPr>
          <p:nvPr>
            <p:ph type="subTitle" idx="8"/>
          </p:nvPr>
        </p:nvSpPr>
        <p:spPr>
          <a:xfrm>
            <a:off x="944175" y="3931250"/>
            <a:ext cx="1983600" cy="63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71" name="Google Shape;171;p27"/>
          <p:cNvSpPr txBox="1">
            <a:spLocks noGrp="1"/>
          </p:cNvSpPr>
          <p:nvPr>
            <p:ph type="ctrTitle" idx="9"/>
          </p:nvPr>
        </p:nvSpPr>
        <p:spPr>
          <a:xfrm>
            <a:off x="3580200" y="3556575"/>
            <a:ext cx="1983600" cy="45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
              <a:buNone/>
              <a:defRPr sz="20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172" name="Google Shape;172;p27"/>
          <p:cNvSpPr txBox="1">
            <a:spLocks noGrp="1"/>
          </p:cNvSpPr>
          <p:nvPr>
            <p:ph type="subTitle" idx="13"/>
          </p:nvPr>
        </p:nvSpPr>
        <p:spPr>
          <a:xfrm>
            <a:off x="3580200" y="3931250"/>
            <a:ext cx="1983600" cy="63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73" name="Google Shape;173;p27"/>
          <p:cNvSpPr txBox="1">
            <a:spLocks noGrp="1"/>
          </p:cNvSpPr>
          <p:nvPr>
            <p:ph type="ctrTitle" idx="14"/>
          </p:nvPr>
        </p:nvSpPr>
        <p:spPr>
          <a:xfrm>
            <a:off x="6216225" y="3556575"/>
            <a:ext cx="1983600" cy="45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
              <a:buNone/>
              <a:defRPr sz="20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174" name="Google Shape;174;p27"/>
          <p:cNvSpPr txBox="1">
            <a:spLocks noGrp="1"/>
          </p:cNvSpPr>
          <p:nvPr>
            <p:ph type="subTitle" idx="15"/>
          </p:nvPr>
        </p:nvSpPr>
        <p:spPr>
          <a:xfrm>
            <a:off x="6216225" y="3931250"/>
            <a:ext cx="1983600" cy="63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cxnSp>
        <p:nvCxnSpPr>
          <p:cNvPr id="175" name="Google Shape;175;p27"/>
          <p:cNvCxnSpPr/>
          <p:nvPr/>
        </p:nvCxnSpPr>
        <p:spPr>
          <a:xfrm flipH="1">
            <a:off x="727300" y="584343"/>
            <a:ext cx="8444100" cy="1091700"/>
          </a:xfrm>
          <a:prstGeom prst="bentConnector3">
            <a:avLst>
              <a:gd name="adj1" fmla="val 100076"/>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ext">
  <p:cSld name="TITLE_AND_BODY_1_3">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28"/>
          <p:cNvSpPr/>
          <p:nvPr/>
        </p:nvSpPr>
        <p:spPr>
          <a:xfrm>
            <a:off x="0" y="0"/>
            <a:ext cx="9144000" cy="5143500"/>
          </a:xfrm>
          <a:prstGeom prst="rect">
            <a:avLst/>
          </a:prstGeom>
          <a:solidFill>
            <a:srgbClr val="2C2018">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a:off x="-211900" y="498050"/>
            <a:ext cx="3284700" cy="15606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txBox="1">
            <a:spLocks noGrp="1"/>
          </p:cNvSpPr>
          <p:nvPr>
            <p:ph type="title"/>
          </p:nvPr>
        </p:nvSpPr>
        <p:spPr>
          <a:xfrm>
            <a:off x="938875" y="919625"/>
            <a:ext cx="32847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0" name="Google Shape;180;p28"/>
          <p:cNvSpPr txBox="1">
            <a:spLocks noGrp="1"/>
          </p:cNvSpPr>
          <p:nvPr>
            <p:ph type="subTitle" idx="1"/>
          </p:nvPr>
        </p:nvSpPr>
        <p:spPr>
          <a:xfrm>
            <a:off x="938875" y="2699375"/>
            <a:ext cx="2636700" cy="14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 2">
  <p:cSld name="TITLE_AND_BODY_1_3_2">
    <p:bg>
      <p:bgPr>
        <a:blipFill>
          <a:blip r:embed="rId2">
            <a:alphaModFix/>
          </a:blip>
          <a:stretch>
            <a:fillRect/>
          </a:stretch>
        </a:blipFill>
        <a:effectLst/>
      </p:bgPr>
    </p:bg>
    <p:spTree>
      <p:nvGrpSpPr>
        <p:cNvPr id="1" name="Shape 181"/>
        <p:cNvGrpSpPr/>
        <p:nvPr/>
      </p:nvGrpSpPr>
      <p:grpSpPr>
        <a:xfrm>
          <a:off x="0" y="0"/>
          <a:ext cx="0" cy="0"/>
          <a:chOff x="0" y="0"/>
          <a:chExt cx="0" cy="0"/>
        </a:xfrm>
      </p:grpSpPr>
      <p:sp>
        <p:nvSpPr>
          <p:cNvPr id="182" name="Google Shape;182;p29"/>
          <p:cNvSpPr/>
          <p:nvPr/>
        </p:nvSpPr>
        <p:spPr>
          <a:xfrm>
            <a:off x="0" y="0"/>
            <a:ext cx="9144000" cy="5143500"/>
          </a:xfrm>
          <a:prstGeom prst="rect">
            <a:avLst/>
          </a:prstGeom>
          <a:solidFill>
            <a:srgbClr val="2C2018">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9"/>
          <p:cNvSpPr/>
          <p:nvPr/>
        </p:nvSpPr>
        <p:spPr>
          <a:xfrm>
            <a:off x="-57775" y="2533600"/>
            <a:ext cx="3891300" cy="17916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9"/>
          <p:cNvSpPr txBox="1">
            <a:spLocks noGrp="1"/>
          </p:cNvSpPr>
          <p:nvPr>
            <p:ph type="title"/>
          </p:nvPr>
        </p:nvSpPr>
        <p:spPr>
          <a:xfrm>
            <a:off x="938875" y="919625"/>
            <a:ext cx="20769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5" name="Google Shape;185;p29"/>
          <p:cNvSpPr txBox="1">
            <a:spLocks noGrp="1"/>
          </p:cNvSpPr>
          <p:nvPr>
            <p:ph type="subTitle" idx="1"/>
          </p:nvPr>
        </p:nvSpPr>
        <p:spPr>
          <a:xfrm>
            <a:off x="938875" y="2699375"/>
            <a:ext cx="2636700" cy="14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ext 1">
  <p:cSld name="TITLE_AND_BODY_1_3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30"/>
          <p:cNvSpPr/>
          <p:nvPr/>
        </p:nvSpPr>
        <p:spPr>
          <a:xfrm>
            <a:off x="0" y="0"/>
            <a:ext cx="9144000" cy="5143500"/>
          </a:xfrm>
          <a:prstGeom prst="rect">
            <a:avLst/>
          </a:prstGeom>
          <a:solidFill>
            <a:srgbClr val="2C2018">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0"/>
          <p:cNvSpPr/>
          <p:nvPr/>
        </p:nvSpPr>
        <p:spPr>
          <a:xfrm>
            <a:off x="757725" y="498050"/>
            <a:ext cx="8502000" cy="15606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0"/>
          <p:cNvSpPr txBox="1">
            <a:spLocks noGrp="1"/>
          </p:cNvSpPr>
          <p:nvPr>
            <p:ph type="title"/>
          </p:nvPr>
        </p:nvSpPr>
        <p:spPr>
          <a:xfrm>
            <a:off x="938875" y="919625"/>
            <a:ext cx="19089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0" name="Google Shape;190;p30"/>
          <p:cNvSpPr txBox="1">
            <a:spLocks noGrp="1"/>
          </p:cNvSpPr>
          <p:nvPr>
            <p:ph type="subTitle" idx="1"/>
          </p:nvPr>
        </p:nvSpPr>
        <p:spPr>
          <a:xfrm>
            <a:off x="5571077" y="2699375"/>
            <a:ext cx="2636700" cy="14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11675" y="-17325"/>
            <a:ext cx="9210600" cy="51972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938875" y="919625"/>
            <a:ext cx="3794100" cy="953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3" name="Google Shape;23;p4"/>
          <p:cNvSpPr txBox="1">
            <a:spLocks noGrp="1"/>
          </p:cNvSpPr>
          <p:nvPr>
            <p:ph type="body" idx="1"/>
          </p:nvPr>
        </p:nvSpPr>
        <p:spPr>
          <a:xfrm>
            <a:off x="938875" y="2118600"/>
            <a:ext cx="4689300" cy="257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cxnSp>
        <p:nvCxnSpPr>
          <p:cNvPr id="24" name="Google Shape;24;p4"/>
          <p:cNvCxnSpPr/>
          <p:nvPr/>
        </p:nvCxnSpPr>
        <p:spPr>
          <a:xfrm flipH="1">
            <a:off x="0" y="-153325"/>
            <a:ext cx="7886700" cy="4766100"/>
          </a:xfrm>
          <a:prstGeom prst="bentConnector3">
            <a:avLst>
              <a:gd name="adj1" fmla="val -693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ext 3">
  <p:cSld name="TITLE_1_1_1_1">
    <p:bg>
      <p:bgPr>
        <a:solidFill>
          <a:schemeClr val="lt2"/>
        </a:solidFill>
        <a:effectLst/>
      </p:bgPr>
    </p:bg>
    <p:spTree>
      <p:nvGrpSpPr>
        <p:cNvPr id="1" name="Shape 191"/>
        <p:cNvGrpSpPr/>
        <p:nvPr/>
      </p:nvGrpSpPr>
      <p:grpSpPr>
        <a:xfrm>
          <a:off x="0" y="0"/>
          <a:ext cx="0" cy="0"/>
          <a:chOff x="0" y="0"/>
          <a:chExt cx="0" cy="0"/>
        </a:xfrm>
      </p:grpSpPr>
      <p:sp>
        <p:nvSpPr>
          <p:cNvPr id="192" name="Google Shape;192;p31"/>
          <p:cNvSpPr txBox="1">
            <a:spLocks noGrp="1"/>
          </p:cNvSpPr>
          <p:nvPr>
            <p:ph type="subTitle" idx="1"/>
          </p:nvPr>
        </p:nvSpPr>
        <p:spPr>
          <a:xfrm>
            <a:off x="938875" y="2092300"/>
            <a:ext cx="3092700" cy="139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pic>
        <p:nvPicPr>
          <p:cNvPr id="193" name="Google Shape;193;p31"/>
          <p:cNvPicPr preferRelativeResize="0"/>
          <p:nvPr/>
        </p:nvPicPr>
        <p:blipFill rotWithShape="1">
          <a:blip r:embed="rId2">
            <a:alphaModFix/>
          </a:blip>
          <a:srcRect r="67696"/>
          <a:stretch/>
        </p:blipFill>
        <p:spPr>
          <a:xfrm>
            <a:off x="6190175" y="0"/>
            <a:ext cx="2953824" cy="5143500"/>
          </a:xfrm>
          <a:prstGeom prst="rect">
            <a:avLst/>
          </a:prstGeom>
          <a:noFill/>
          <a:ln>
            <a:noFill/>
          </a:ln>
        </p:spPr>
      </p:pic>
      <p:cxnSp>
        <p:nvCxnSpPr>
          <p:cNvPr id="194" name="Google Shape;194;p31"/>
          <p:cNvCxnSpPr/>
          <p:nvPr/>
        </p:nvCxnSpPr>
        <p:spPr>
          <a:xfrm rot="10800000" flipH="1">
            <a:off x="-151998" y="-87874"/>
            <a:ext cx="6087300" cy="4991400"/>
          </a:xfrm>
          <a:prstGeom prst="bentConnector3">
            <a:avLst>
              <a:gd name="adj1" fmla="val 99739"/>
            </a:avLst>
          </a:prstGeom>
          <a:noFill/>
          <a:ln w="28575" cap="flat" cmpd="sng">
            <a:solidFill>
              <a:schemeClr val="accent1"/>
            </a:solidFill>
            <a:prstDash val="solid"/>
            <a:round/>
            <a:headEnd type="none" w="med" len="med"/>
            <a:tailEnd type="none" w="med" len="med"/>
          </a:ln>
        </p:spPr>
      </p:cxnSp>
      <p:sp>
        <p:nvSpPr>
          <p:cNvPr id="195" name="Google Shape;195;p31"/>
          <p:cNvSpPr txBox="1">
            <a:spLocks noGrp="1"/>
          </p:cNvSpPr>
          <p:nvPr>
            <p:ph type="title"/>
          </p:nvPr>
        </p:nvSpPr>
        <p:spPr>
          <a:xfrm>
            <a:off x="938875" y="919625"/>
            <a:ext cx="25569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 Credits">
  <p:cSld name="TITLE_2">
    <p:spTree>
      <p:nvGrpSpPr>
        <p:cNvPr id="1" name="Shape 196"/>
        <p:cNvGrpSpPr/>
        <p:nvPr/>
      </p:nvGrpSpPr>
      <p:grpSpPr>
        <a:xfrm>
          <a:off x="0" y="0"/>
          <a:ext cx="0" cy="0"/>
          <a:chOff x="0" y="0"/>
          <a:chExt cx="0" cy="0"/>
        </a:xfrm>
      </p:grpSpPr>
      <p:sp>
        <p:nvSpPr>
          <p:cNvPr id="197" name="Google Shape;197;p32"/>
          <p:cNvSpPr/>
          <p:nvPr/>
        </p:nvSpPr>
        <p:spPr>
          <a:xfrm>
            <a:off x="-11675" y="-17325"/>
            <a:ext cx="9155700" cy="51972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674250" y="-64225"/>
            <a:ext cx="3364800" cy="42669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txBox="1"/>
          <p:nvPr/>
        </p:nvSpPr>
        <p:spPr>
          <a:xfrm>
            <a:off x="5156800" y="3355575"/>
            <a:ext cx="2709300" cy="7926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lt1"/>
                </a:solidFill>
                <a:latin typeface="Roboto"/>
                <a:ea typeface="Roboto"/>
                <a:cs typeface="Roboto"/>
                <a:sym typeface="Roboto"/>
              </a:rPr>
              <a:t>CREDITS: This presentation template was created by </a:t>
            </a:r>
            <a:r>
              <a:rPr lang="en" sz="1200" b="1">
                <a:solidFill>
                  <a:schemeClr val="lt1"/>
                </a:solidFill>
                <a:uFill>
                  <a:noFill/>
                </a:uFill>
                <a:latin typeface="Roboto"/>
                <a:ea typeface="Roboto"/>
                <a:cs typeface="Roboto"/>
                <a:sym typeface="Roboto"/>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lt1"/>
                </a:solidFill>
                <a:latin typeface="Roboto"/>
                <a:ea typeface="Roboto"/>
                <a:cs typeface="Roboto"/>
                <a:sym typeface="Roboto"/>
              </a:rPr>
              <a:t>, including icons by </a:t>
            </a:r>
            <a:r>
              <a:rPr lang="en" sz="1200" b="1">
                <a:solidFill>
                  <a:schemeClr val="lt1"/>
                </a:solidFill>
                <a:uFill>
                  <a:noFill/>
                </a:u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lt1"/>
                </a:solidFill>
                <a:latin typeface="Roboto"/>
                <a:ea typeface="Roboto"/>
                <a:cs typeface="Roboto"/>
                <a:sym typeface="Roboto"/>
              </a:rPr>
              <a:t>, and infographics &amp; images by </a:t>
            </a:r>
            <a:r>
              <a:rPr lang="en" sz="1200" b="1">
                <a:solidFill>
                  <a:schemeClr val="lt1"/>
                </a:solidFill>
                <a:uFill>
                  <a:noFill/>
                </a:u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a:solidFill>
                  <a:schemeClr val="lt1"/>
                </a:solidFill>
                <a:latin typeface="Roboto"/>
                <a:ea typeface="Roboto"/>
                <a:cs typeface="Roboto"/>
                <a:sym typeface="Roboto"/>
              </a:rPr>
              <a:t>. </a:t>
            </a:r>
            <a:endParaRPr sz="1200">
              <a:solidFill>
                <a:schemeClr val="lt1"/>
              </a:solidFill>
              <a:latin typeface="Roboto"/>
              <a:ea typeface="Roboto"/>
              <a:cs typeface="Roboto"/>
              <a:sym typeface="Roboto"/>
            </a:endParaRPr>
          </a:p>
          <a:p>
            <a:pPr marL="0" lvl="0" indent="0" algn="l" rtl="0">
              <a:spcBef>
                <a:spcPts val="300"/>
              </a:spcBef>
              <a:spcAft>
                <a:spcPts val="0"/>
              </a:spcAft>
              <a:buNone/>
            </a:pPr>
            <a:endParaRPr sz="1200" b="1">
              <a:solidFill>
                <a:schemeClr val="lt1"/>
              </a:solidFill>
              <a:latin typeface="Roboto"/>
              <a:ea typeface="Roboto"/>
              <a:cs typeface="Roboto"/>
              <a:sym typeface="Roboto"/>
            </a:endParaRPr>
          </a:p>
        </p:txBody>
      </p:sp>
      <p:sp>
        <p:nvSpPr>
          <p:cNvPr id="200" name="Google Shape;200;p32"/>
          <p:cNvSpPr txBox="1">
            <a:spLocks noGrp="1"/>
          </p:cNvSpPr>
          <p:nvPr>
            <p:ph type="ctrTitle"/>
          </p:nvPr>
        </p:nvSpPr>
        <p:spPr>
          <a:xfrm>
            <a:off x="1038875" y="795975"/>
            <a:ext cx="6024300" cy="88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201" name="Google Shape;201;p32"/>
          <p:cNvSpPr txBox="1">
            <a:spLocks noGrp="1"/>
          </p:cNvSpPr>
          <p:nvPr>
            <p:ph type="subTitle" idx="1"/>
          </p:nvPr>
        </p:nvSpPr>
        <p:spPr>
          <a:xfrm>
            <a:off x="1038875" y="1969525"/>
            <a:ext cx="2840700" cy="15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1600"/>
              <a:buNone/>
              <a:defRPr sz="1600">
                <a:solidFill>
                  <a:schemeClr val="accent1"/>
                </a:solidFill>
              </a:defRPr>
            </a:lvl2pPr>
            <a:lvl3pPr lvl="2" algn="ctr" rtl="0">
              <a:lnSpc>
                <a:spcPct val="100000"/>
              </a:lnSpc>
              <a:spcBef>
                <a:spcPts val="0"/>
              </a:spcBef>
              <a:spcAft>
                <a:spcPts val="0"/>
              </a:spcAft>
              <a:buClr>
                <a:schemeClr val="accent1"/>
              </a:buClr>
              <a:buSzPts val="1600"/>
              <a:buNone/>
              <a:defRPr sz="1600">
                <a:solidFill>
                  <a:schemeClr val="accent1"/>
                </a:solidFill>
              </a:defRPr>
            </a:lvl3pPr>
            <a:lvl4pPr lvl="3" algn="ctr" rtl="0">
              <a:lnSpc>
                <a:spcPct val="100000"/>
              </a:lnSpc>
              <a:spcBef>
                <a:spcPts val="0"/>
              </a:spcBef>
              <a:spcAft>
                <a:spcPts val="0"/>
              </a:spcAft>
              <a:buClr>
                <a:schemeClr val="accent1"/>
              </a:buClr>
              <a:buSzPts val="1600"/>
              <a:buNone/>
              <a:defRPr sz="1600">
                <a:solidFill>
                  <a:schemeClr val="accent1"/>
                </a:solidFill>
              </a:defRPr>
            </a:lvl4pPr>
            <a:lvl5pPr lvl="4" algn="ctr" rtl="0">
              <a:lnSpc>
                <a:spcPct val="100000"/>
              </a:lnSpc>
              <a:spcBef>
                <a:spcPts val="0"/>
              </a:spcBef>
              <a:spcAft>
                <a:spcPts val="0"/>
              </a:spcAft>
              <a:buClr>
                <a:schemeClr val="accent1"/>
              </a:buClr>
              <a:buSzPts val="1600"/>
              <a:buNone/>
              <a:defRPr sz="1600">
                <a:solidFill>
                  <a:schemeClr val="accent1"/>
                </a:solidFill>
              </a:defRPr>
            </a:lvl5pPr>
            <a:lvl6pPr lvl="5" algn="ctr" rtl="0">
              <a:lnSpc>
                <a:spcPct val="100000"/>
              </a:lnSpc>
              <a:spcBef>
                <a:spcPts val="0"/>
              </a:spcBef>
              <a:spcAft>
                <a:spcPts val="0"/>
              </a:spcAft>
              <a:buClr>
                <a:schemeClr val="accent1"/>
              </a:buClr>
              <a:buSzPts val="1600"/>
              <a:buNone/>
              <a:defRPr sz="1600">
                <a:solidFill>
                  <a:schemeClr val="accent1"/>
                </a:solidFill>
              </a:defRPr>
            </a:lvl6pPr>
            <a:lvl7pPr lvl="6" algn="ctr" rtl="0">
              <a:lnSpc>
                <a:spcPct val="100000"/>
              </a:lnSpc>
              <a:spcBef>
                <a:spcPts val="0"/>
              </a:spcBef>
              <a:spcAft>
                <a:spcPts val="0"/>
              </a:spcAft>
              <a:buClr>
                <a:schemeClr val="accent1"/>
              </a:buClr>
              <a:buSzPts val="1600"/>
              <a:buNone/>
              <a:defRPr sz="1600">
                <a:solidFill>
                  <a:schemeClr val="accent1"/>
                </a:solidFill>
              </a:defRPr>
            </a:lvl7pPr>
            <a:lvl8pPr lvl="7" algn="ctr" rtl="0">
              <a:lnSpc>
                <a:spcPct val="100000"/>
              </a:lnSpc>
              <a:spcBef>
                <a:spcPts val="0"/>
              </a:spcBef>
              <a:spcAft>
                <a:spcPts val="0"/>
              </a:spcAft>
              <a:buClr>
                <a:schemeClr val="accent1"/>
              </a:buClr>
              <a:buSzPts val="1600"/>
              <a:buNone/>
              <a:defRPr sz="1600">
                <a:solidFill>
                  <a:schemeClr val="accent1"/>
                </a:solidFill>
              </a:defRPr>
            </a:lvl8pPr>
            <a:lvl9pPr lvl="8" algn="ctr" rtl="0">
              <a:lnSpc>
                <a:spcPct val="100000"/>
              </a:lnSpc>
              <a:spcBef>
                <a:spcPts val="0"/>
              </a:spcBef>
              <a:spcAft>
                <a:spcPts val="0"/>
              </a:spcAft>
              <a:buClr>
                <a:schemeClr val="accent1"/>
              </a:buClr>
              <a:buSzPts val="1600"/>
              <a:buNone/>
              <a:defRPr sz="1600">
                <a:solidFill>
                  <a:schemeClr val="accent1"/>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Bullet points 1">
  <p:cSld name="TITLE_AND_BODY_1_4">
    <p:bg>
      <p:bgPr>
        <a:solidFill>
          <a:schemeClr val="lt2"/>
        </a:solidFill>
        <a:effectLst/>
      </p:bgPr>
    </p:bg>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xfrm>
            <a:off x="938875" y="919625"/>
            <a:ext cx="26928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4" name="Google Shape;204;p33"/>
          <p:cNvSpPr txBox="1">
            <a:spLocks noGrp="1"/>
          </p:cNvSpPr>
          <p:nvPr>
            <p:ph type="body" idx="1"/>
          </p:nvPr>
        </p:nvSpPr>
        <p:spPr>
          <a:xfrm>
            <a:off x="938875" y="1948300"/>
            <a:ext cx="7119300" cy="2712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cxnSp>
        <p:nvCxnSpPr>
          <p:cNvPr id="205" name="Google Shape;205;p33"/>
          <p:cNvCxnSpPr/>
          <p:nvPr/>
        </p:nvCxnSpPr>
        <p:spPr>
          <a:xfrm flipH="1">
            <a:off x="727300" y="584343"/>
            <a:ext cx="8444100" cy="1091700"/>
          </a:xfrm>
          <a:prstGeom prst="bentConnector3">
            <a:avLst>
              <a:gd name="adj1" fmla="val 100076"/>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TITLE_3">
    <p:spTree>
      <p:nvGrpSpPr>
        <p:cNvPr id="1" name="Shape 206"/>
        <p:cNvGrpSpPr/>
        <p:nvPr/>
      </p:nvGrpSpPr>
      <p:grpSpPr>
        <a:xfrm>
          <a:off x="0" y="0"/>
          <a:ext cx="0" cy="0"/>
          <a:chOff x="0" y="0"/>
          <a:chExt cx="0" cy="0"/>
        </a:xfrm>
      </p:grpSpPr>
      <p:sp>
        <p:nvSpPr>
          <p:cNvPr id="207" name="Google Shape;207;p34"/>
          <p:cNvSpPr/>
          <p:nvPr/>
        </p:nvSpPr>
        <p:spPr>
          <a:xfrm>
            <a:off x="-11675" y="-17325"/>
            <a:ext cx="9155700" cy="51972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CAPTION_ONLY_1_2">
    <p:bg>
      <p:bgPr>
        <a:blipFill>
          <a:blip r:embed="rId2">
            <a:alphaModFix/>
          </a:blip>
          <a:stretch>
            <a:fillRect/>
          </a:stretch>
        </a:blipFill>
        <a:effectLst/>
      </p:bgPr>
    </p:bg>
    <p:spTree>
      <p:nvGrpSpPr>
        <p:cNvPr id="1" name="Shape 208"/>
        <p:cNvGrpSpPr/>
        <p:nvPr/>
      </p:nvGrpSpPr>
      <p:grpSpPr>
        <a:xfrm>
          <a:off x="0" y="0"/>
          <a:ext cx="0" cy="0"/>
          <a:chOff x="0" y="0"/>
          <a:chExt cx="0" cy="0"/>
        </a:xfrm>
      </p:grpSpPr>
      <p:sp>
        <p:nvSpPr>
          <p:cNvPr id="209" name="Google Shape;209;p35"/>
          <p:cNvSpPr/>
          <p:nvPr/>
        </p:nvSpPr>
        <p:spPr>
          <a:xfrm>
            <a:off x="-11675" y="-17325"/>
            <a:ext cx="9155700" cy="51972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0" name="Google Shape;210;p35"/>
          <p:cNvCxnSpPr/>
          <p:nvPr/>
        </p:nvCxnSpPr>
        <p:spPr>
          <a:xfrm flipH="1">
            <a:off x="1047000" y="-153325"/>
            <a:ext cx="6839700" cy="4709400"/>
          </a:xfrm>
          <a:prstGeom prst="bentConnector3">
            <a:avLst>
              <a:gd name="adj1" fmla="val 22"/>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TITLE_ONLY_2">
    <p:spTree>
      <p:nvGrpSpPr>
        <p:cNvPr id="1" name="Shape 211"/>
        <p:cNvGrpSpPr/>
        <p:nvPr/>
      </p:nvGrpSpPr>
      <p:grpSpPr>
        <a:xfrm>
          <a:off x="0" y="0"/>
          <a:ext cx="0" cy="0"/>
          <a:chOff x="0" y="0"/>
          <a:chExt cx="0" cy="0"/>
        </a:xfrm>
      </p:grpSpPr>
      <p:sp>
        <p:nvSpPr>
          <p:cNvPr id="212" name="Google Shape;212;p36"/>
          <p:cNvSpPr/>
          <p:nvPr/>
        </p:nvSpPr>
        <p:spPr>
          <a:xfrm>
            <a:off x="-11675" y="-17325"/>
            <a:ext cx="9194700" cy="51972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3" name="Google Shape;213;p36"/>
          <p:cNvCxnSpPr/>
          <p:nvPr/>
        </p:nvCxnSpPr>
        <p:spPr>
          <a:xfrm rot="-5400000">
            <a:off x="-676675" y="1988275"/>
            <a:ext cx="4556100" cy="1776300"/>
          </a:xfrm>
          <a:prstGeom prst="bentConnector3">
            <a:avLst>
              <a:gd name="adj1" fmla="val 100316"/>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p:nvPr/>
        </p:nvSpPr>
        <p:spPr>
          <a:xfrm>
            <a:off x="-11675" y="-17325"/>
            <a:ext cx="9194700" cy="51972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134650" y="4908425"/>
            <a:ext cx="6992700" cy="9639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 name="Google Shape;28;p5"/>
          <p:cNvCxnSpPr/>
          <p:nvPr/>
        </p:nvCxnSpPr>
        <p:spPr>
          <a:xfrm>
            <a:off x="1046675" y="2001175"/>
            <a:ext cx="8211900" cy="0"/>
          </a:xfrm>
          <a:prstGeom prst="straightConnector1">
            <a:avLst/>
          </a:prstGeom>
          <a:noFill/>
          <a:ln w="28575" cap="flat" cmpd="sng">
            <a:solidFill>
              <a:schemeClr val="accent1"/>
            </a:solidFill>
            <a:prstDash val="solid"/>
            <a:round/>
            <a:headEnd type="none" w="med" len="med"/>
            <a:tailEnd type="none" w="med" len="med"/>
          </a:ln>
        </p:spPr>
      </p:cxnSp>
      <p:sp>
        <p:nvSpPr>
          <p:cNvPr id="29" name="Google Shape;29;p5"/>
          <p:cNvSpPr txBox="1">
            <a:spLocks noGrp="1"/>
          </p:cNvSpPr>
          <p:nvPr>
            <p:ph type="body" idx="1"/>
          </p:nvPr>
        </p:nvSpPr>
        <p:spPr>
          <a:xfrm>
            <a:off x="909859" y="2224500"/>
            <a:ext cx="3438300" cy="2460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0" name="Google Shape;30;p5"/>
          <p:cNvSpPr txBox="1">
            <a:spLocks noGrp="1"/>
          </p:cNvSpPr>
          <p:nvPr>
            <p:ph type="body" idx="2"/>
          </p:nvPr>
        </p:nvSpPr>
        <p:spPr>
          <a:xfrm>
            <a:off x="4795841" y="2224500"/>
            <a:ext cx="3438300" cy="2460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1" name="Google Shape;31;p5"/>
          <p:cNvSpPr txBox="1">
            <a:spLocks noGrp="1"/>
          </p:cNvSpPr>
          <p:nvPr>
            <p:ph type="title"/>
          </p:nvPr>
        </p:nvSpPr>
        <p:spPr>
          <a:xfrm>
            <a:off x="938875" y="919625"/>
            <a:ext cx="27249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11675" y="-17325"/>
            <a:ext cx="9194700" cy="51972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38875" y="919625"/>
            <a:ext cx="19728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cxnSp>
        <p:nvCxnSpPr>
          <p:cNvPr id="35" name="Google Shape;35;p6"/>
          <p:cNvCxnSpPr/>
          <p:nvPr/>
        </p:nvCxnSpPr>
        <p:spPr>
          <a:xfrm rot="-5400000">
            <a:off x="-676675" y="1988275"/>
            <a:ext cx="4556100" cy="1776300"/>
          </a:xfrm>
          <a:prstGeom prst="bentConnector3">
            <a:avLst>
              <a:gd name="adj1" fmla="val 100316"/>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36"/>
        <p:cNvGrpSpPr/>
        <p:nvPr/>
      </p:nvGrpSpPr>
      <p:grpSpPr>
        <a:xfrm>
          <a:off x="0" y="0"/>
          <a:ext cx="0" cy="0"/>
          <a:chOff x="0" y="0"/>
          <a:chExt cx="0" cy="0"/>
        </a:xfrm>
      </p:grpSpPr>
      <p:sp>
        <p:nvSpPr>
          <p:cNvPr id="37" name="Google Shape;37;p7"/>
          <p:cNvSpPr/>
          <p:nvPr/>
        </p:nvSpPr>
        <p:spPr>
          <a:xfrm>
            <a:off x="4805900" y="-288150"/>
            <a:ext cx="3850200" cy="56892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body" idx="1"/>
          </p:nvPr>
        </p:nvSpPr>
        <p:spPr>
          <a:xfrm>
            <a:off x="5129100" y="2863138"/>
            <a:ext cx="2808000" cy="953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9" name="Google Shape;39;p7"/>
          <p:cNvSpPr txBox="1">
            <a:spLocks noGrp="1"/>
          </p:cNvSpPr>
          <p:nvPr>
            <p:ph type="sldNum" idx="12"/>
          </p:nvPr>
        </p:nvSpPr>
        <p:spPr>
          <a:xfrm>
            <a:off x="8010958" y="4264292"/>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0" name="Google Shape;40;p7"/>
          <p:cNvSpPr txBox="1">
            <a:spLocks noGrp="1"/>
          </p:cNvSpPr>
          <p:nvPr>
            <p:ph type="title"/>
          </p:nvPr>
        </p:nvSpPr>
        <p:spPr>
          <a:xfrm>
            <a:off x="5129100" y="1327263"/>
            <a:ext cx="2808000" cy="1492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713225" y="-288150"/>
            <a:ext cx="8526600" cy="4896600"/>
          </a:xfrm>
          <a:prstGeom prst="rect">
            <a:avLst/>
          </a:prstGeom>
          <a:noFill/>
          <a:ln w="28575" cap="flat" cmpd="sng">
            <a:solidFill>
              <a:srgbClr val="59443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txBox="1">
            <a:spLocks noGrp="1"/>
          </p:cNvSpPr>
          <p:nvPr>
            <p:ph type="title"/>
          </p:nvPr>
        </p:nvSpPr>
        <p:spPr>
          <a:xfrm>
            <a:off x="4939725" y="754950"/>
            <a:ext cx="3431400" cy="4090800"/>
          </a:xfrm>
          <a:prstGeom prst="rect">
            <a:avLst/>
          </a:prstGeom>
        </p:spPr>
        <p:txBody>
          <a:bodyPr spcFirstLastPara="1" wrap="square" lIns="91425" tIns="91425" rIns="91425" bIns="91425" anchor="t" anchorCtr="0">
            <a:noAutofit/>
          </a:bodyPr>
          <a:lstStyle>
            <a:lvl1pPr lvl="0" algn="r">
              <a:spcBef>
                <a:spcPts val="0"/>
              </a:spcBef>
              <a:spcAft>
                <a:spcPts val="0"/>
              </a:spcAft>
              <a:buSzPts val="3600"/>
              <a:buNone/>
              <a:defRPr sz="36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9"/>
          <p:cNvSpPr/>
          <p:nvPr/>
        </p:nvSpPr>
        <p:spPr>
          <a:xfrm>
            <a:off x="0" y="0"/>
            <a:ext cx="9144000" cy="5143500"/>
          </a:xfrm>
          <a:prstGeom prst="rect">
            <a:avLst/>
          </a:prstGeom>
          <a:solidFill>
            <a:srgbClr val="2C2018">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p:nvPr/>
        </p:nvSpPr>
        <p:spPr>
          <a:xfrm>
            <a:off x="4726125" y="616200"/>
            <a:ext cx="4488600" cy="3911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938875" y="2155150"/>
            <a:ext cx="2740800" cy="172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8" name="Google Shape;48;p9"/>
          <p:cNvSpPr txBox="1">
            <a:spLocks noGrp="1"/>
          </p:cNvSpPr>
          <p:nvPr>
            <p:ph type="body" idx="2"/>
          </p:nvPr>
        </p:nvSpPr>
        <p:spPr>
          <a:xfrm>
            <a:off x="4939500" y="896250"/>
            <a:ext cx="3435600" cy="335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9" name="Google Shape;49;p9"/>
          <p:cNvSpPr txBox="1">
            <a:spLocks noGrp="1"/>
          </p:cNvSpPr>
          <p:nvPr>
            <p:ph type="title"/>
          </p:nvPr>
        </p:nvSpPr>
        <p:spPr>
          <a:xfrm>
            <a:off x="938875" y="919625"/>
            <a:ext cx="35088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0"/>
          <p:cNvSpPr/>
          <p:nvPr/>
        </p:nvSpPr>
        <p:spPr>
          <a:xfrm>
            <a:off x="-11675" y="-17325"/>
            <a:ext cx="9155700" cy="5197200"/>
          </a:xfrm>
          <a:prstGeom prst="rect">
            <a:avLst/>
          </a:prstGeom>
          <a:solidFill>
            <a:srgbClr val="00000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p:nvPr/>
        </p:nvSpPr>
        <p:spPr>
          <a:xfrm>
            <a:off x="-77050" y="533775"/>
            <a:ext cx="6729600" cy="14769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txBox="1">
            <a:spLocks noGrp="1"/>
          </p:cNvSpPr>
          <p:nvPr>
            <p:ph type="title"/>
          </p:nvPr>
        </p:nvSpPr>
        <p:spPr>
          <a:xfrm>
            <a:off x="938875" y="919625"/>
            <a:ext cx="55164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Roboto Condensed"/>
              <a:buNone/>
              <a:defRPr sz="28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800"/>
              <a:buNone/>
              <a:defRPr sz="2800">
                <a:solidFill>
                  <a:srgbClr val="FFFFFF"/>
                </a:solidFill>
              </a:defRPr>
            </a:lvl2pPr>
            <a:lvl3pPr lvl="2">
              <a:spcBef>
                <a:spcPts val="0"/>
              </a:spcBef>
              <a:spcAft>
                <a:spcPts val="0"/>
              </a:spcAft>
              <a:buClr>
                <a:srgbClr val="FFFFFF"/>
              </a:buClr>
              <a:buSzPts val="2800"/>
              <a:buNone/>
              <a:defRPr sz="2800">
                <a:solidFill>
                  <a:srgbClr val="FFFFFF"/>
                </a:solidFill>
              </a:defRPr>
            </a:lvl3pPr>
            <a:lvl4pPr lvl="3">
              <a:spcBef>
                <a:spcPts val="0"/>
              </a:spcBef>
              <a:spcAft>
                <a:spcPts val="0"/>
              </a:spcAft>
              <a:buClr>
                <a:srgbClr val="FFFFFF"/>
              </a:buClr>
              <a:buSzPts val="2800"/>
              <a:buNone/>
              <a:defRPr sz="2800">
                <a:solidFill>
                  <a:srgbClr val="FFFFFF"/>
                </a:solidFill>
              </a:defRPr>
            </a:lvl4pPr>
            <a:lvl5pPr lvl="4">
              <a:spcBef>
                <a:spcPts val="0"/>
              </a:spcBef>
              <a:spcAft>
                <a:spcPts val="0"/>
              </a:spcAft>
              <a:buClr>
                <a:srgbClr val="FFFFFF"/>
              </a:buClr>
              <a:buSzPts val="2800"/>
              <a:buNone/>
              <a:defRPr sz="2800">
                <a:solidFill>
                  <a:srgbClr val="FFFFFF"/>
                </a:solidFill>
              </a:defRPr>
            </a:lvl5pPr>
            <a:lvl6pPr lvl="5">
              <a:spcBef>
                <a:spcPts val="0"/>
              </a:spcBef>
              <a:spcAft>
                <a:spcPts val="0"/>
              </a:spcAft>
              <a:buClr>
                <a:srgbClr val="FFFFFF"/>
              </a:buClr>
              <a:buSzPts val="2800"/>
              <a:buNone/>
              <a:defRPr sz="2800">
                <a:solidFill>
                  <a:srgbClr val="FFFFFF"/>
                </a:solidFill>
              </a:defRPr>
            </a:lvl6pPr>
            <a:lvl7pPr lvl="6">
              <a:spcBef>
                <a:spcPts val="0"/>
              </a:spcBef>
              <a:spcAft>
                <a:spcPts val="0"/>
              </a:spcAft>
              <a:buClr>
                <a:srgbClr val="FFFFFF"/>
              </a:buClr>
              <a:buSzPts val="2800"/>
              <a:buNone/>
              <a:defRPr sz="2800">
                <a:solidFill>
                  <a:srgbClr val="FFFFFF"/>
                </a:solidFill>
              </a:defRPr>
            </a:lvl7pPr>
            <a:lvl8pPr lvl="7">
              <a:spcBef>
                <a:spcPts val="0"/>
              </a:spcBef>
              <a:spcAft>
                <a:spcPts val="0"/>
              </a:spcAft>
              <a:buClr>
                <a:srgbClr val="FFFFFF"/>
              </a:buClr>
              <a:buSzPts val="2800"/>
              <a:buNone/>
              <a:defRPr sz="2800">
                <a:solidFill>
                  <a:srgbClr val="FFFFFF"/>
                </a:solidFill>
              </a:defRPr>
            </a:lvl8pPr>
            <a:lvl9pPr lvl="8">
              <a:spcBef>
                <a:spcPts val="0"/>
              </a:spcBef>
              <a:spcAft>
                <a:spcPts val="0"/>
              </a:spcAft>
              <a:buClr>
                <a:srgbClr val="FFFFFF"/>
              </a:buClr>
              <a:buSzPts val="2800"/>
              <a:buNone/>
              <a:defRPr sz="2800">
                <a:solidFill>
                  <a:srgbClr val="FFFFFF"/>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rgbClr val="FFFFFF"/>
              </a:buClr>
              <a:buSzPts val="1800"/>
              <a:buFont typeface="Roboto"/>
              <a:buChar char="●"/>
              <a:defRPr sz="1800">
                <a:solidFill>
                  <a:srgbClr val="FFFFFF"/>
                </a:solidFill>
                <a:latin typeface="Roboto"/>
                <a:ea typeface="Roboto"/>
                <a:cs typeface="Roboto"/>
                <a:sym typeface="Roboto"/>
              </a:defRPr>
            </a:lvl1pPr>
            <a:lvl2pPr marL="914400" lvl="1" indent="-317500">
              <a:lnSpc>
                <a:spcPct val="100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2pPr>
            <a:lvl3pPr marL="1371600" lvl="2" indent="-317500">
              <a:lnSpc>
                <a:spcPct val="100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3pPr>
            <a:lvl4pPr marL="1828800" lvl="3" indent="-317500">
              <a:lnSpc>
                <a:spcPct val="100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4pPr>
            <a:lvl5pPr marL="2286000" lvl="4" indent="-317500">
              <a:lnSpc>
                <a:spcPct val="100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5pPr>
            <a:lvl6pPr marL="2743200" lvl="5" indent="-317500">
              <a:lnSpc>
                <a:spcPct val="100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6pPr>
            <a:lvl7pPr marL="3200400" lvl="6" indent="-317500">
              <a:lnSpc>
                <a:spcPct val="100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7pPr>
            <a:lvl8pPr marL="3657600" lvl="7" indent="-317500">
              <a:lnSpc>
                <a:spcPct val="100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8pPr>
            <a:lvl9pPr marL="4114800" lvl="8" indent="-317500">
              <a:lnSpc>
                <a:spcPct val="100000"/>
              </a:lnSpc>
              <a:spcBef>
                <a:spcPts val="1600"/>
              </a:spcBef>
              <a:spcAft>
                <a:spcPts val="1600"/>
              </a:spcAft>
              <a:buClr>
                <a:srgbClr val="FFFFFF"/>
              </a:buClr>
              <a:buSzPts val="1400"/>
              <a:buFont typeface="Roboto"/>
              <a:buChar char="■"/>
              <a:defRPr>
                <a:solidFill>
                  <a:srgbClr val="FFFFFF"/>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ctrTitle"/>
          </p:nvPr>
        </p:nvSpPr>
        <p:spPr>
          <a:xfrm>
            <a:off x="1072550" y="795975"/>
            <a:ext cx="6024300" cy="88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Amazon S3</a:t>
            </a:r>
            <a:endParaRPr/>
          </a:p>
        </p:txBody>
      </p:sp>
      <p:sp>
        <p:nvSpPr>
          <p:cNvPr id="219" name="Google Shape;219;p37"/>
          <p:cNvSpPr txBox="1"/>
          <p:nvPr/>
        </p:nvSpPr>
        <p:spPr>
          <a:xfrm>
            <a:off x="7033225" y="3782875"/>
            <a:ext cx="2840700" cy="352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b="1" dirty="0" smtClean="0">
                <a:solidFill>
                  <a:schemeClr val="accent1"/>
                </a:solidFill>
                <a:latin typeface="Roboto Condensed"/>
                <a:ea typeface="Roboto Condensed"/>
                <a:cs typeface="Roboto Condensed"/>
                <a:sym typeface="Roboto Condensed"/>
              </a:rPr>
              <a:t> </a:t>
            </a:r>
            <a:r>
              <a:rPr lang="en" b="1" dirty="0">
                <a:solidFill>
                  <a:schemeClr val="accent1"/>
                </a:solidFill>
                <a:latin typeface="Roboto Condensed"/>
                <a:ea typeface="Roboto Condensed"/>
                <a:cs typeface="Roboto Condensed"/>
                <a:sym typeface="Roboto Condensed"/>
              </a:rPr>
              <a:t>( </a:t>
            </a:r>
            <a:r>
              <a:rPr lang="en" b="1" dirty="0">
                <a:solidFill>
                  <a:schemeClr val="dk2"/>
                </a:solidFill>
                <a:latin typeface="Roboto Condensed"/>
                <a:ea typeface="Roboto Condensed"/>
                <a:cs typeface="Roboto Condensed"/>
                <a:sym typeface="Roboto Condensed"/>
              </a:rPr>
              <a:t>2020-06-14 </a:t>
            </a:r>
            <a:r>
              <a:rPr lang="en" b="1" dirty="0">
                <a:solidFill>
                  <a:schemeClr val="accent1"/>
                </a:solidFill>
                <a:latin typeface="Roboto Condensed"/>
                <a:ea typeface="Roboto Condensed"/>
                <a:cs typeface="Roboto Condensed"/>
                <a:sym typeface="Roboto Condensed"/>
              </a:rPr>
              <a:t>)</a:t>
            </a:r>
            <a:endParaRPr b="1" dirty="0">
              <a:solidFill>
                <a:schemeClr val="accent1"/>
              </a:solidFill>
              <a:latin typeface="Roboto Condensed"/>
              <a:ea typeface="Roboto Condensed"/>
              <a:cs typeface="Roboto Condensed"/>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pSp>
        <p:nvGrpSpPr>
          <p:cNvPr id="338" name="Google Shape;338;p46"/>
          <p:cNvGrpSpPr/>
          <p:nvPr/>
        </p:nvGrpSpPr>
        <p:grpSpPr>
          <a:xfrm>
            <a:off x="8046082" y="750"/>
            <a:ext cx="1098036" cy="299931"/>
            <a:chOff x="4411970" y="4340222"/>
            <a:chExt cx="779467" cy="242683"/>
          </a:xfrm>
        </p:grpSpPr>
        <p:sp>
          <p:nvSpPr>
            <p:cNvPr id="339" name="Google Shape;339;p46"/>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6"/>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6"/>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t>     </a:t>
              </a:r>
              <a:r>
                <a:rPr lang="en" sz="900">
                  <a:solidFill>
                    <a:srgbClr val="FFFFFF"/>
                  </a:solidFill>
                </a:rPr>
                <a:t>Settings</a:t>
              </a:r>
              <a:endParaRPr sz="900">
                <a:solidFill>
                  <a:srgbClr val="FFFFFF"/>
                </a:solidFill>
              </a:endParaRPr>
            </a:p>
          </p:txBody>
        </p:sp>
      </p:grpSp>
      <p:grpSp>
        <p:nvGrpSpPr>
          <p:cNvPr id="342" name="Google Shape;342;p46"/>
          <p:cNvGrpSpPr/>
          <p:nvPr/>
        </p:nvGrpSpPr>
        <p:grpSpPr>
          <a:xfrm>
            <a:off x="149047" y="170698"/>
            <a:ext cx="1608239" cy="372199"/>
            <a:chOff x="4411970" y="2233974"/>
            <a:chExt cx="763574" cy="189068"/>
          </a:xfrm>
        </p:grpSpPr>
        <p:sp>
          <p:nvSpPr>
            <p:cNvPr id="343" name="Google Shape;343;p46"/>
            <p:cNvSpPr/>
            <p:nvPr/>
          </p:nvSpPr>
          <p:spPr>
            <a:xfrm>
              <a:off x="4411970" y="2278599"/>
              <a:ext cx="763574" cy="144443"/>
            </a:xfrm>
            <a:custGeom>
              <a:avLst/>
              <a:gdLst/>
              <a:ahLst/>
              <a:cxnLst/>
              <a:rect l="l" t="t" r="r" b="b"/>
              <a:pathLst>
                <a:path w="16911" h="3199" extrusionOk="0">
                  <a:moveTo>
                    <a:pt x="1" y="1"/>
                  </a:moveTo>
                  <a:lnTo>
                    <a:pt x="1" y="3198"/>
                  </a:lnTo>
                  <a:lnTo>
                    <a:pt x="16911" y="3198"/>
                  </a:lnTo>
                  <a:lnTo>
                    <a:pt x="16911" y="1"/>
                  </a:lnTo>
                  <a:close/>
                </a:path>
              </a:pathLst>
            </a:custGeom>
            <a:solidFill>
              <a:srgbClr val="667E92"/>
            </a:solidFill>
            <a:ln>
              <a:noFill/>
            </a:ln>
          </p:spPr>
          <p:txBody>
            <a:bodyPr spcFirstLastPara="1" wrap="square" lIns="91425" tIns="91425" rIns="91425" bIns="91425" anchor="ctr" anchorCtr="0">
              <a:noAutofit/>
            </a:bodyPr>
            <a:lstStyle/>
            <a:p>
              <a:pPr marL="0" lvl="0" indent="457200" algn="ctr" rtl="0">
                <a:spcBef>
                  <a:spcPts val="0"/>
                </a:spcBef>
                <a:spcAft>
                  <a:spcPts val="0"/>
                </a:spcAft>
                <a:buNone/>
              </a:pPr>
              <a:r>
                <a:rPr lang="en" b="1">
                  <a:solidFill>
                    <a:srgbClr val="FFFFFF"/>
                  </a:solidFill>
                </a:rPr>
                <a:t>Policy</a:t>
              </a:r>
              <a:endParaRPr/>
            </a:p>
          </p:txBody>
        </p:sp>
        <p:sp>
          <p:nvSpPr>
            <p:cNvPr id="344" name="Google Shape;344;p46"/>
            <p:cNvSpPr/>
            <p:nvPr/>
          </p:nvSpPr>
          <p:spPr>
            <a:xfrm>
              <a:off x="4411970" y="2233974"/>
              <a:ext cx="262291" cy="144443"/>
            </a:xfrm>
            <a:custGeom>
              <a:avLst/>
              <a:gdLst/>
              <a:ahLst/>
              <a:cxnLst/>
              <a:rect l="l" t="t" r="r" b="b"/>
              <a:pathLst>
                <a:path w="5809" h="3199" extrusionOk="0">
                  <a:moveTo>
                    <a:pt x="1" y="1"/>
                  </a:moveTo>
                  <a:lnTo>
                    <a:pt x="1" y="3198"/>
                  </a:lnTo>
                  <a:lnTo>
                    <a:pt x="5809" y="3198"/>
                  </a:lnTo>
                  <a:lnTo>
                    <a:pt x="4195"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46"/>
          <p:cNvSpPr txBox="1"/>
          <p:nvPr/>
        </p:nvSpPr>
        <p:spPr>
          <a:xfrm>
            <a:off x="1025075" y="986075"/>
            <a:ext cx="9463500" cy="39501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Roboto"/>
              <a:ea typeface="Roboto"/>
              <a:cs typeface="Roboto"/>
              <a:sym typeface="Roboto"/>
            </a:endParaRPr>
          </a:p>
        </p:txBody>
      </p:sp>
      <p:grpSp>
        <p:nvGrpSpPr>
          <p:cNvPr id="346" name="Google Shape;346;p46"/>
          <p:cNvGrpSpPr/>
          <p:nvPr/>
        </p:nvGrpSpPr>
        <p:grpSpPr>
          <a:xfrm>
            <a:off x="675428" y="631973"/>
            <a:ext cx="354311" cy="354104"/>
            <a:chOff x="-49764975" y="3183375"/>
            <a:chExt cx="299300" cy="299125"/>
          </a:xfrm>
        </p:grpSpPr>
        <p:sp>
          <p:nvSpPr>
            <p:cNvPr id="347" name="Google Shape;347;p46"/>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8" name="Google Shape;348;p46"/>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9" name="Google Shape;349;p46"/>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0" name="Google Shape;350;p46"/>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1" name="Google Shape;351;p46"/>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2" name="Google Shape;352;p46"/>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3" name="Google Shape;353;p46"/>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4" name="Google Shape;354;p46"/>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5" name="Google Shape;355;p46"/>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pic>
        <p:nvPicPr>
          <p:cNvPr id="356" name="Google Shape;356;p46"/>
          <p:cNvPicPr preferRelativeResize="0"/>
          <p:nvPr/>
        </p:nvPicPr>
        <p:blipFill>
          <a:blip r:embed="rId3">
            <a:alphaModFix/>
          </a:blip>
          <a:stretch>
            <a:fillRect/>
          </a:stretch>
        </p:blipFill>
        <p:spPr>
          <a:xfrm>
            <a:off x="1025075" y="986075"/>
            <a:ext cx="8235401" cy="3950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grpSp>
        <p:nvGrpSpPr>
          <p:cNvPr id="361" name="Google Shape;361;p47"/>
          <p:cNvGrpSpPr/>
          <p:nvPr/>
        </p:nvGrpSpPr>
        <p:grpSpPr>
          <a:xfrm>
            <a:off x="8046082" y="750"/>
            <a:ext cx="1098036" cy="299931"/>
            <a:chOff x="4411970" y="4340222"/>
            <a:chExt cx="779467" cy="242683"/>
          </a:xfrm>
        </p:grpSpPr>
        <p:sp>
          <p:nvSpPr>
            <p:cNvPr id="362" name="Google Shape;362;p47"/>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7"/>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7"/>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t>     </a:t>
              </a:r>
              <a:r>
                <a:rPr lang="en" sz="900">
                  <a:solidFill>
                    <a:srgbClr val="FFFFFF"/>
                  </a:solidFill>
                </a:rPr>
                <a:t>Settings</a:t>
              </a:r>
              <a:endParaRPr sz="900">
                <a:solidFill>
                  <a:srgbClr val="FFFFFF"/>
                </a:solidFill>
              </a:endParaRPr>
            </a:p>
          </p:txBody>
        </p:sp>
      </p:grpSp>
      <p:grpSp>
        <p:nvGrpSpPr>
          <p:cNvPr id="365" name="Google Shape;365;p47"/>
          <p:cNvGrpSpPr/>
          <p:nvPr/>
        </p:nvGrpSpPr>
        <p:grpSpPr>
          <a:xfrm>
            <a:off x="149047" y="170698"/>
            <a:ext cx="1608239" cy="372199"/>
            <a:chOff x="4411970" y="2233974"/>
            <a:chExt cx="763574" cy="189068"/>
          </a:xfrm>
        </p:grpSpPr>
        <p:sp>
          <p:nvSpPr>
            <p:cNvPr id="366" name="Google Shape;366;p47"/>
            <p:cNvSpPr/>
            <p:nvPr/>
          </p:nvSpPr>
          <p:spPr>
            <a:xfrm>
              <a:off x="4411970" y="2278599"/>
              <a:ext cx="763574" cy="144443"/>
            </a:xfrm>
            <a:custGeom>
              <a:avLst/>
              <a:gdLst/>
              <a:ahLst/>
              <a:cxnLst/>
              <a:rect l="l" t="t" r="r" b="b"/>
              <a:pathLst>
                <a:path w="16911" h="3199" extrusionOk="0">
                  <a:moveTo>
                    <a:pt x="1" y="1"/>
                  </a:moveTo>
                  <a:lnTo>
                    <a:pt x="1" y="3198"/>
                  </a:lnTo>
                  <a:lnTo>
                    <a:pt x="16911" y="3198"/>
                  </a:lnTo>
                  <a:lnTo>
                    <a:pt x="16911" y="1"/>
                  </a:lnTo>
                  <a:close/>
                </a:path>
              </a:pathLst>
            </a:custGeom>
            <a:solidFill>
              <a:srgbClr val="667E92"/>
            </a:solidFill>
            <a:ln>
              <a:noFill/>
            </a:ln>
          </p:spPr>
          <p:txBody>
            <a:bodyPr spcFirstLastPara="1" wrap="square" lIns="91425" tIns="91425" rIns="91425" bIns="91425" anchor="ctr" anchorCtr="0">
              <a:noAutofit/>
            </a:bodyPr>
            <a:lstStyle/>
            <a:p>
              <a:pPr marL="0" lvl="0" indent="457200" algn="ctr" rtl="0">
                <a:spcBef>
                  <a:spcPts val="0"/>
                </a:spcBef>
                <a:spcAft>
                  <a:spcPts val="0"/>
                </a:spcAft>
                <a:buNone/>
              </a:pPr>
              <a:r>
                <a:rPr lang="en" b="1">
                  <a:solidFill>
                    <a:srgbClr val="FFFFFF"/>
                  </a:solidFill>
                </a:rPr>
                <a:t>Policy</a:t>
              </a:r>
              <a:endParaRPr/>
            </a:p>
          </p:txBody>
        </p:sp>
        <p:sp>
          <p:nvSpPr>
            <p:cNvPr id="367" name="Google Shape;367;p47"/>
            <p:cNvSpPr/>
            <p:nvPr/>
          </p:nvSpPr>
          <p:spPr>
            <a:xfrm>
              <a:off x="4411970" y="2233974"/>
              <a:ext cx="262291" cy="144443"/>
            </a:xfrm>
            <a:custGeom>
              <a:avLst/>
              <a:gdLst/>
              <a:ahLst/>
              <a:cxnLst/>
              <a:rect l="l" t="t" r="r" b="b"/>
              <a:pathLst>
                <a:path w="5809" h="3199" extrusionOk="0">
                  <a:moveTo>
                    <a:pt x="1" y="1"/>
                  </a:moveTo>
                  <a:lnTo>
                    <a:pt x="1" y="3198"/>
                  </a:lnTo>
                  <a:lnTo>
                    <a:pt x="5809" y="3198"/>
                  </a:lnTo>
                  <a:lnTo>
                    <a:pt x="4195"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47"/>
          <p:cNvSpPr txBox="1"/>
          <p:nvPr/>
        </p:nvSpPr>
        <p:spPr>
          <a:xfrm>
            <a:off x="1029750" y="986075"/>
            <a:ext cx="8844900" cy="39501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Roboto"/>
              <a:ea typeface="Roboto"/>
              <a:cs typeface="Roboto"/>
              <a:sym typeface="Roboto"/>
            </a:endParaRPr>
          </a:p>
        </p:txBody>
      </p:sp>
      <p:pic>
        <p:nvPicPr>
          <p:cNvPr id="369" name="Google Shape;369;p47"/>
          <p:cNvPicPr preferRelativeResize="0"/>
          <p:nvPr/>
        </p:nvPicPr>
        <p:blipFill>
          <a:blip r:embed="rId3">
            <a:alphaModFix/>
          </a:blip>
          <a:stretch>
            <a:fillRect/>
          </a:stretch>
        </p:blipFill>
        <p:spPr>
          <a:xfrm>
            <a:off x="1029750" y="986075"/>
            <a:ext cx="8114375" cy="3950100"/>
          </a:xfrm>
          <a:prstGeom prst="rect">
            <a:avLst/>
          </a:prstGeom>
          <a:noFill/>
          <a:ln>
            <a:noFill/>
          </a:ln>
        </p:spPr>
      </p:pic>
      <p:grpSp>
        <p:nvGrpSpPr>
          <p:cNvPr id="370" name="Google Shape;370;p47"/>
          <p:cNvGrpSpPr/>
          <p:nvPr/>
        </p:nvGrpSpPr>
        <p:grpSpPr>
          <a:xfrm>
            <a:off x="675428" y="631973"/>
            <a:ext cx="354311" cy="354104"/>
            <a:chOff x="-49764975" y="3183375"/>
            <a:chExt cx="299300" cy="299125"/>
          </a:xfrm>
        </p:grpSpPr>
        <p:sp>
          <p:nvSpPr>
            <p:cNvPr id="371" name="Google Shape;371;p47"/>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2" name="Google Shape;372;p47"/>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3" name="Google Shape;373;p47"/>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4" name="Google Shape;374;p47"/>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5" name="Google Shape;375;p47"/>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6" name="Google Shape;376;p47"/>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7" name="Google Shape;377;p47"/>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8" name="Google Shape;378;p47"/>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9" name="Google Shape;379;p47"/>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3"/>
        <p:cNvGrpSpPr/>
        <p:nvPr/>
      </p:nvGrpSpPr>
      <p:grpSpPr>
        <a:xfrm>
          <a:off x="0" y="0"/>
          <a:ext cx="0" cy="0"/>
          <a:chOff x="0" y="0"/>
          <a:chExt cx="0" cy="0"/>
        </a:xfrm>
      </p:grpSpPr>
      <p:sp>
        <p:nvSpPr>
          <p:cNvPr id="384" name="Google Shape;384;p48"/>
          <p:cNvSpPr txBox="1">
            <a:spLocks noGrp="1"/>
          </p:cNvSpPr>
          <p:nvPr>
            <p:ph type="title"/>
          </p:nvPr>
        </p:nvSpPr>
        <p:spPr>
          <a:xfrm>
            <a:off x="2607900" y="1224525"/>
            <a:ext cx="39282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Backup DB</a:t>
            </a:r>
            <a:endParaRPr/>
          </a:p>
        </p:txBody>
      </p:sp>
      <p:cxnSp>
        <p:nvCxnSpPr>
          <p:cNvPr id="385" name="Google Shape;385;p48"/>
          <p:cNvCxnSpPr/>
          <p:nvPr/>
        </p:nvCxnSpPr>
        <p:spPr>
          <a:xfrm>
            <a:off x="3980850" y="2253325"/>
            <a:ext cx="1182300" cy="0"/>
          </a:xfrm>
          <a:prstGeom prst="straightConnector1">
            <a:avLst/>
          </a:prstGeom>
          <a:noFill/>
          <a:ln w="28575" cap="flat" cmpd="sng">
            <a:solidFill>
              <a:schemeClr val="accent1"/>
            </a:solidFill>
            <a:prstDash val="solid"/>
            <a:round/>
            <a:headEnd type="none" w="med" len="med"/>
            <a:tailEnd type="none" w="med" len="med"/>
          </a:ln>
        </p:spPr>
      </p:cxnSp>
      <p:sp>
        <p:nvSpPr>
          <p:cNvPr id="386" name="Google Shape;386;p48"/>
          <p:cNvSpPr txBox="1">
            <a:spLocks noGrp="1"/>
          </p:cNvSpPr>
          <p:nvPr>
            <p:ph type="body" idx="4294967295"/>
          </p:nvPr>
        </p:nvSpPr>
        <p:spPr>
          <a:xfrm>
            <a:off x="3376250" y="2741350"/>
            <a:ext cx="3753300" cy="133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1"/>
              </a:buClr>
              <a:buSzPts val="1800"/>
              <a:buChar char="●"/>
            </a:pPr>
            <a:r>
              <a:rPr lang="en"/>
              <a:t>Backup DB</a:t>
            </a:r>
            <a:endParaRPr/>
          </a:p>
          <a:p>
            <a:pPr marL="457200" lvl="0" indent="-342900" algn="l" rtl="0">
              <a:spcBef>
                <a:spcPts val="0"/>
              </a:spcBef>
              <a:spcAft>
                <a:spcPts val="0"/>
              </a:spcAft>
              <a:buClr>
                <a:schemeClr val="accent1"/>
              </a:buClr>
              <a:buSzPts val="1800"/>
              <a:buChar char="●"/>
            </a:pPr>
            <a:r>
              <a:rPr lang="en"/>
              <a:t>Cron Job</a:t>
            </a:r>
            <a:endParaRPr/>
          </a:p>
          <a:p>
            <a:pPr marL="457200" lvl="0" indent="-342900" algn="l" rtl="0">
              <a:spcBef>
                <a:spcPts val="0"/>
              </a:spcBef>
              <a:spcAft>
                <a:spcPts val="0"/>
              </a:spcAft>
              <a:buClr>
                <a:schemeClr val="accent1"/>
              </a:buClr>
              <a:buSzPts val="1800"/>
              <a:buChar char="●"/>
            </a:pPr>
            <a:r>
              <a:rPr lang="en"/>
              <a:t>Restore DB</a:t>
            </a:r>
            <a:endParaRPr/>
          </a:p>
        </p:txBody>
      </p:sp>
      <p:grpSp>
        <p:nvGrpSpPr>
          <p:cNvPr id="387" name="Google Shape;387;p48"/>
          <p:cNvGrpSpPr/>
          <p:nvPr/>
        </p:nvGrpSpPr>
        <p:grpSpPr>
          <a:xfrm>
            <a:off x="8046082" y="750"/>
            <a:ext cx="1098036" cy="299931"/>
            <a:chOff x="4411970" y="4340222"/>
            <a:chExt cx="779467" cy="242683"/>
          </a:xfrm>
        </p:grpSpPr>
        <p:sp>
          <p:nvSpPr>
            <p:cNvPr id="388" name="Google Shape;388;p48"/>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8"/>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8"/>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t>     </a:t>
              </a:r>
              <a:r>
                <a:rPr lang="en" sz="900">
                  <a:solidFill>
                    <a:srgbClr val="FFFFFF"/>
                  </a:solidFill>
                </a:rPr>
                <a:t>Backup DB</a:t>
              </a:r>
              <a:endParaRPr sz="900">
                <a:solidFill>
                  <a:srgbClr val="FFFFFF"/>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grpSp>
        <p:nvGrpSpPr>
          <p:cNvPr id="395" name="Google Shape;395;p49"/>
          <p:cNvGrpSpPr/>
          <p:nvPr/>
        </p:nvGrpSpPr>
        <p:grpSpPr>
          <a:xfrm>
            <a:off x="8046082" y="750"/>
            <a:ext cx="1098036" cy="299931"/>
            <a:chOff x="4411970" y="4340222"/>
            <a:chExt cx="779467" cy="242683"/>
          </a:xfrm>
        </p:grpSpPr>
        <p:sp>
          <p:nvSpPr>
            <p:cNvPr id="396" name="Google Shape;396;p49"/>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9"/>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9"/>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t>     </a:t>
              </a:r>
              <a:r>
                <a:rPr lang="en" sz="900">
                  <a:solidFill>
                    <a:srgbClr val="FFFFFF"/>
                  </a:solidFill>
                </a:rPr>
                <a:t>Backup DB</a:t>
              </a:r>
              <a:endParaRPr sz="900">
                <a:solidFill>
                  <a:srgbClr val="FFFFFF"/>
                </a:solidFill>
              </a:endParaRPr>
            </a:p>
          </p:txBody>
        </p:sp>
      </p:grpSp>
      <p:grpSp>
        <p:nvGrpSpPr>
          <p:cNvPr id="399" name="Google Shape;399;p49"/>
          <p:cNvGrpSpPr/>
          <p:nvPr/>
        </p:nvGrpSpPr>
        <p:grpSpPr>
          <a:xfrm>
            <a:off x="149047" y="170698"/>
            <a:ext cx="1608239" cy="372199"/>
            <a:chOff x="4411970" y="2233974"/>
            <a:chExt cx="763574" cy="189068"/>
          </a:xfrm>
        </p:grpSpPr>
        <p:sp>
          <p:nvSpPr>
            <p:cNvPr id="400" name="Google Shape;400;p49"/>
            <p:cNvSpPr/>
            <p:nvPr/>
          </p:nvSpPr>
          <p:spPr>
            <a:xfrm>
              <a:off x="4411970" y="2278599"/>
              <a:ext cx="763574" cy="144443"/>
            </a:xfrm>
            <a:custGeom>
              <a:avLst/>
              <a:gdLst/>
              <a:ahLst/>
              <a:cxnLst/>
              <a:rect l="l" t="t" r="r" b="b"/>
              <a:pathLst>
                <a:path w="16911" h="3199" extrusionOk="0">
                  <a:moveTo>
                    <a:pt x="1" y="1"/>
                  </a:moveTo>
                  <a:lnTo>
                    <a:pt x="1" y="3198"/>
                  </a:lnTo>
                  <a:lnTo>
                    <a:pt x="16911" y="3198"/>
                  </a:lnTo>
                  <a:lnTo>
                    <a:pt x="16911" y="1"/>
                  </a:lnTo>
                  <a:close/>
                </a:path>
              </a:pathLst>
            </a:custGeom>
            <a:solidFill>
              <a:srgbClr val="667E92"/>
            </a:solidFill>
            <a:ln>
              <a:noFill/>
            </a:ln>
          </p:spPr>
          <p:txBody>
            <a:bodyPr spcFirstLastPara="1" wrap="square" lIns="91425" tIns="91425" rIns="91425" bIns="91425" anchor="ctr" anchorCtr="0">
              <a:noAutofit/>
            </a:bodyPr>
            <a:lstStyle/>
            <a:p>
              <a:pPr marL="0" lvl="0" indent="457200" algn="ctr" rtl="0">
                <a:spcBef>
                  <a:spcPts val="0"/>
                </a:spcBef>
                <a:spcAft>
                  <a:spcPts val="0"/>
                </a:spcAft>
                <a:buNone/>
              </a:pPr>
              <a:r>
                <a:rPr lang="en" b="1">
                  <a:solidFill>
                    <a:srgbClr val="FFFFFF"/>
                  </a:solidFill>
                </a:rPr>
                <a:t>Backup </a:t>
              </a:r>
              <a:endParaRPr/>
            </a:p>
          </p:txBody>
        </p:sp>
        <p:sp>
          <p:nvSpPr>
            <p:cNvPr id="401" name="Google Shape;401;p49"/>
            <p:cNvSpPr/>
            <p:nvPr/>
          </p:nvSpPr>
          <p:spPr>
            <a:xfrm>
              <a:off x="4411970" y="2233974"/>
              <a:ext cx="262291" cy="144443"/>
            </a:xfrm>
            <a:custGeom>
              <a:avLst/>
              <a:gdLst/>
              <a:ahLst/>
              <a:cxnLst/>
              <a:rect l="l" t="t" r="r" b="b"/>
              <a:pathLst>
                <a:path w="5809" h="3199" extrusionOk="0">
                  <a:moveTo>
                    <a:pt x="1" y="1"/>
                  </a:moveTo>
                  <a:lnTo>
                    <a:pt x="1" y="3198"/>
                  </a:lnTo>
                  <a:lnTo>
                    <a:pt x="5809" y="3198"/>
                  </a:lnTo>
                  <a:lnTo>
                    <a:pt x="4195"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49"/>
          <p:cNvSpPr txBox="1"/>
          <p:nvPr/>
        </p:nvSpPr>
        <p:spPr>
          <a:xfrm>
            <a:off x="1029750" y="986075"/>
            <a:ext cx="8263800" cy="38796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Roboto"/>
              <a:ea typeface="Roboto"/>
              <a:cs typeface="Roboto"/>
              <a:sym typeface="Roboto"/>
            </a:endParaRPr>
          </a:p>
        </p:txBody>
      </p:sp>
      <p:grpSp>
        <p:nvGrpSpPr>
          <p:cNvPr id="403" name="Google Shape;403;p49"/>
          <p:cNvGrpSpPr/>
          <p:nvPr/>
        </p:nvGrpSpPr>
        <p:grpSpPr>
          <a:xfrm flipH="1">
            <a:off x="765639" y="753381"/>
            <a:ext cx="264101" cy="232686"/>
            <a:chOff x="1490050" y="3805975"/>
            <a:chExt cx="491900" cy="482350"/>
          </a:xfrm>
        </p:grpSpPr>
        <p:sp>
          <p:nvSpPr>
            <p:cNvPr id="404" name="Google Shape;404;p49"/>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05" name="Google Shape;405;p49"/>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06" name="Google Shape;406;p49"/>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07" name="Google Shape;407;p49"/>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408" name="Google Shape;408;p49"/>
          <p:cNvPicPr preferRelativeResize="0"/>
          <p:nvPr/>
        </p:nvPicPr>
        <p:blipFill>
          <a:blip r:embed="rId3">
            <a:alphaModFix/>
          </a:blip>
          <a:stretch>
            <a:fillRect/>
          </a:stretch>
        </p:blipFill>
        <p:spPr>
          <a:xfrm>
            <a:off x="1029750" y="986075"/>
            <a:ext cx="8114251" cy="3879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grpSp>
        <p:nvGrpSpPr>
          <p:cNvPr id="413" name="Google Shape;413;p50"/>
          <p:cNvGrpSpPr/>
          <p:nvPr/>
        </p:nvGrpSpPr>
        <p:grpSpPr>
          <a:xfrm>
            <a:off x="8046082" y="750"/>
            <a:ext cx="1098036" cy="299931"/>
            <a:chOff x="4411970" y="4340222"/>
            <a:chExt cx="779467" cy="242683"/>
          </a:xfrm>
        </p:grpSpPr>
        <p:sp>
          <p:nvSpPr>
            <p:cNvPr id="414" name="Google Shape;414;p50"/>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0"/>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0"/>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t>     </a:t>
              </a:r>
              <a:r>
                <a:rPr lang="en" sz="900">
                  <a:solidFill>
                    <a:srgbClr val="FFFFFF"/>
                  </a:solidFill>
                </a:rPr>
                <a:t>Backup DB</a:t>
              </a:r>
              <a:endParaRPr sz="900">
                <a:solidFill>
                  <a:srgbClr val="FFFFFF"/>
                </a:solidFill>
              </a:endParaRPr>
            </a:p>
          </p:txBody>
        </p:sp>
      </p:grpSp>
      <p:grpSp>
        <p:nvGrpSpPr>
          <p:cNvPr id="417" name="Google Shape;417;p50"/>
          <p:cNvGrpSpPr/>
          <p:nvPr/>
        </p:nvGrpSpPr>
        <p:grpSpPr>
          <a:xfrm>
            <a:off x="149047" y="170698"/>
            <a:ext cx="1608239" cy="372199"/>
            <a:chOff x="4411970" y="2233974"/>
            <a:chExt cx="763574" cy="189068"/>
          </a:xfrm>
        </p:grpSpPr>
        <p:sp>
          <p:nvSpPr>
            <p:cNvPr id="418" name="Google Shape;418;p50"/>
            <p:cNvSpPr/>
            <p:nvPr/>
          </p:nvSpPr>
          <p:spPr>
            <a:xfrm>
              <a:off x="4411970" y="2278599"/>
              <a:ext cx="763574" cy="144443"/>
            </a:xfrm>
            <a:custGeom>
              <a:avLst/>
              <a:gdLst/>
              <a:ahLst/>
              <a:cxnLst/>
              <a:rect l="l" t="t" r="r" b="b"/>
              <a:pathLst>
                <a:path w="16911" h="3199" extrusionOk="0">
                  <a:moveTo>
                    <a:pt x="1" y="1"/>
                  </a:moveTo>
                  <a:lnTo>
                    <a:pt x="1" y="3198"/>
                  </a:lnTo>
                  <a:lnTo>
                    <a:pt x="16911" y="3198"/>
                  </a:lnTo>
                  <a:lnTo>
                    <a:pt x="16911" y="1"/>
                  </a:lnTo>
                  <a:close/>
                </a:path>
              </a:pathLst>
            </a:custGeom>
            <a:solidFill>
              <a:srgbClr val="667E92"/>
            </a:solidFill>
            <a:ln>
              <a:noFill/>
            </a:ln>
          </p:spPr>
          <p:txBody>
            <a:bodyPr spcFirstLastPara="1" wrap="square" lIns="91425" tIns="91425" rIns="91425" bIns="91425" anchor="ctr" anchorCtr="0">
              <a:noAutofit/>
            </a:bodyPr>
            <a:lstStyle/>
            <a:p>
              <a:pPr marL="0" lvl="0" indent="457200" algn="ctr" rtl="0">
                <a:spcBef>
                  <a:spcPts val="0"/>
                </a:spcBef>
                <a:spcAft>
                  <a:spcPts val="0"/>
                </a:spcAft>
                <a:buNone/>
              </a:pPr>
              <a:r>
                <a:rPr lang="en" b="1">
                  <a:solidFill>
                    <a:srgbClr val="FFFFFF"/>
                  </a:solidFill>
                </a:rPr>
                <a:t>Cron Job</a:t>
              </a:r>
              <a:endParaRPr/>
            </a:p>
          </p:txBody>
        </p:sp>
        <p:sp>
          <p:nvSpPr>
            <p:cNvPr id="419" name="Google Shape;419;p50"/>
            <p:cNvSpPr/>
            <p:nvPr/>
          </p:nvSpPr>
          <p:spPr>
            <a:xfrm>
              <a:off x="4411970" y="2233974"/>
              <a:ext cx="262291" cy="144443"/>
            </a:xfrm>
            <a:custGeom>
              <a:avLst/>
              <a:gdLst/>
              <a:ahLst/>
              <a:cxnLst/>
              <a:rect l="l" t="t" r="r" b="b"/>
              <a:pathLst>
                <a:path w="5809" h="3199" extrusionOk="0">
                  <a:moveTo>
                    <a:pt x="1" y="1"/>
                  </a:moveTo>
                  <a:lnTo>
                    <a:pt x="1" y="3198"/>
                  </a:lnTo>
                  <a:lnTo>
                    <a:pt x="5809" y="3198"/>
                  </a:lnTo>
                  <a:lnTo>
                    <a:pt x="4195"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 name="Google Shape;420;p50"/>
          <p:cNvSpPr txBox="1"/>
          <p:nvPr/>
        </p:nvSpPr>
        <p:spPr>
          <a:xfrm>
            <a:off x="1029750" y="986075"/>
            <a:ext cx="8263800" cy="38796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Roboto"/>
              <a:ea typeface="Roboto"/>
              <a:cs typeface="Roboto"/>
              <a:sym typeface="Roboto"/>
            </a:endParaRPr>
          </a:p>
        </p:txBody>
      </p:sp>
      <p:grpSp>
        <p:nvGrpSpPr>
          <p:cNvPr id="421" name="Google Shape;421;p50"/>
          <p:cNvGrpSpPr/>
          <p:nvPr/>
        </p:nvGrpSpPr>
        <p:grpSpPr>
          <a:xfrm flipH="1">
            <a:off x="765639" y="753381"/>
            <a:ext cx="264101" cy="232686"/>
            <a:chOff x="1490050" y="3805975"/>
            <a:chExt cx="491900" cy="482350"/>
          </a:xfrm>
        </p:grpSpPr>
        <p:sp>
          <p:nvSpPr>
            <p:cNvPr id="422" name="Google Shape;422;p50"/>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23" name="Google Shape;423;p50"/>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24" name="Google Shape;424;p50"/>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25" name="Google Shape;425;p50"/>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426" name="Google Shape;426;p50"/>
          <p:cNvPicPr preferRelativeResize="0"/>
          <p:nvPr/>
        </p:nvPicPr>
        <p:blipFill>
          <a:blip r:embed="rId3">
            <a:alphaModFix/>
          </a:blip>
          <a:stretch>
            <a:fillRect/>
          </a:stretch>
        </p:blipFill>
        <p:spPr>
          <a:xfrm>
            <a:off x="1029738" y="986075"/>
            <a:ext cx="8114375" cy="3879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1" name="Google Shape;431;p51"/>
          <p:cNvGrpSpPr/>
          <p:nvPr/>
        </p:nvGrpSpPr>
        <p:grpSpPr>
          <a:xfrm>
            <a:off x="8046082" y="750"/>
            <a:ext cx="1098036" cy="299931"/>
            <a:chOff x="4411970" y="4340222"/>
            <a:chExt cx="779467" cy="242683"/>
          </a:xfrm>
        </p:grpSpPr>
        <p:sp>
          <p:nvSpPr>
            <p:cNvPr id="432" name="Google Shape;432;p51"/>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1"/>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1"/>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t>     </a:t>
              </a:r>
              <a:r>
                <a:rPr lang="en" sz="900">
                  <a:solidFill>
                    <a:srgbClr val="FFFFFF"/>
                  </a:solidFill>
                </a:rPr>
                <a:t>Backup DB</a:t>
              </a:r>
              <a:endParaRPr sz="900">
                <a:solidFill>
                  <a:srgbClr val="FFFFFF"/>
                </a:solidFill>
              </a:endParaRPr>
            </a:p>
          </p:txBody>
        </p:sp>
      </p:grpSp>
      <p:grpSp>
        <p:nvGrpSpPr>
          <p:cNvPr id="435" name="Google Shape;435;p51"/>
          <p:cNvGrpSpPr/>
          <p:nvPr/>
        </p:nvGrpSpPr>
        <p:grpSpPr>
          <a:xfrm>
            <a:off x="149047" y="170698"/>
            <a:ext cx="1608239" cy="372199"/>
            <a:chOff x="4411970" y="2233974"/>
            <a:chExt cx="763574" cy="189068"/>
          </a:xfrm>
        </p:grpSpPr>
        <p:sp>
          <p:nvSpPr>
            <p:cNvPr id="436" name="Google Shape;436;p51"/>
            <p:cNvSpPr/>
            <p:nvPr/>
          </p:nvSpPr>
          <p:spPr>
            <a:xfrm>
              <a:off x="4411970" y="2278599"/>
              <a:ext cx="763574" cy="144443"/>
            </a:xfrm>
            <a:custGeom>
              <a:avLst/>
              <a:gdLst/>
              <a:ahLst/>
              <a:cxnLst/>
              <a:rect l="l" t="t" r="r" b="b"/>
              <a:pathLst>
                <a:path w="16911" h="3199" extrusionOk="0">
                  <a:moveTo>
                    <a:pt x="1" y="1"/>
                  </a:moveTo>
                  <a:lnTo>
                    <a:pt x="1" y="3198"/>
                  </a:lnTo>
                  <a:lnTo>
                    <a:pt x="16911" y="3198"/>
                  </a:lnTo>
                  <a:lnTo>
                    <a:pt x="16911" y="1"/>
                  </a:lnTo>
                  <a:close/>
                </a:path>
              </a:pathLst>
            </a:custGeom>
            <a:solidFill>
              <a:srgbClr val="667E92"/>
            </a:solidFill>
            <a:ln>
              <a:noFill/>
            </a:ln>
          </p:spPr>
          <p:txBody>
            <a:bodyPr spcFirstLastPara="1" wrap="square" lIns="91425" tIns="91425" rIns="91425" bIns="91425" anchor="ctr" anchorCtr="0">
              <a:noAutofit/>
            </a:bodyPr>
            <a:lstStyle/>
            <a:p>
              <a:pPr marL="0" lvl="0" indent="457200" algn="ctr" rtl="0">
                <a:spcBef>
                  <a:spcPts val="0"/>
                </a:spcBef>
                <a:spcAft>
                  <a:spcPts val="0"/>
                </a:spcAft>
                <a:buNone/>
              </a:pPr>
              <a:r>
                <a:rPr lang="en" b="1">
                  <a:solidFill>
                    <a:srgbClr val="FFFFFF"/>
                  </a:solidFill>
                </a:rPr>
                <a:t>Restore</a:t>
              </a:r>
              <a:endParaRPr/>
            </a:p>
          </p:txBody>
        </p:sp>
        <p:sp>
          <p:nvSpPr>
            <p:cNvPr id="437" name="Google Shape;437;p51"/>
            <p:cNvSpPr/>
            <p:nvPr/>
          </p:nvSpPr>
          <p:spPr>
            <a:xfrm>
              <a:off x="4411970" y="2233974"/>
              <a:ext cx="262291" cy="144443"/>
            </a:xfrm>
            <a:custGeom>
              <a:avLst/>
              <a:gdLst/>
              <a:ahLst/>
              <a:cxnLst/>
              <a:rect l="l" t="t" r="r" b="b"/>
              <a:pathLst>
                <a:path w="5809" h="3199" extrusionOk="0">
                  <a:moveTo>
                    <a:pt x="1" y="1"/>
                  </a:moveTo>
                  <a:lnTo>
                    <a:pt x="1" y="3198"/>
                  </a:lnTo>
                  <a:lnTo>
                    <a:pt x="5809" y="3198"/>
                  </a:lnTo>
                  <a:lnTo>
                    <a:pt x="4195"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51"/>
          <p:cNvSpPr txBox="1"/>
          <p:nvPr/>
        </p:nvSpPr>
        <p:spPr>
          <a:xfrm>
            <a:off x="1029750" y="986075"/>
            <a:ext cx="8263800" cy="38796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Roboto"/>
              <a:ea typeface="Roboto"/>
              <a:cs typeface="Roboto"/>
              <a:sym typeface="Roboto"/>
            </a:endParaRPr>
          </a:p>
        </p:txBody>
      </p:sp>
      <p:grpSp>
        <p:nvGrpSpPr>
          <p:cNvPr id="439" name="Google Shape;439;p51"/>
          <p:cNvGrpSpPr/>
          <p:nvPr/>
        </p:nvGrpSpPr>
        <p:grpSpPr>
          <a:xfrm flipH="1">
            <a:off x="765639" y="753381"/>
            <a:ext cx="264101" cy="232686"/>
            <a:chOff x="1490050" y="3805975"/>
            <a:chExt cx="491900" cy="482350"/>
          </a:xfrm>
        </p:grpSpPr>
        <p:sp>
          <p:nvSpPr>
            <p:cNvPr id="440" name="Google Shape;440;p51"/>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1" name="Google Shape;441;p51"/>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2" name="Google Shape;442;p51"/>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3" name="Google Shape;443;p51"/>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444" name="Google Shape;444;p51"/>
          <p:cNvPicPr preferRelativeResize="0"/>
          <p:nvPr/>
        </p:nvPicPr>
        <p:blipFill>
          <a:blip r:embed="rId3">
            <a:alphaModFix/>
          </a:blip>
          <a:stretch>
            <a:fillRect/>
          </a:stretch>
        </p:blipFill>
        <p:spPr>
          <a:xfrm>
            <a:off x="1029750" y="986075"/>
            <a:ext cx="8174225" cy="3879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2"/>
          <p:cNvSpPr txBox="1">
            <a:spLocks noGrp="1"/>
          </p:cNvSpPr>
          <p:nvPr>
            <p:ph type="ctrTitle"/>
          </p:nvPr>
        </p:nvSpPr>
        <p:spPr>
          <a:xfrm>
            <a:off x="464100" y="1506975"/>
            <a:ext cx="7063500" cy="1052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xfrm>
            <a:off x="938875" y="919625"/>
            <a:ext cx="3724800" cy="95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Overview</a:t>
            </a:r>
            <a:endParaRPr/>
          </a:p>
        </p:txBody>
      </p:sp>
      <p:sp>
        <p:nvSpPr>
          <p:cNvPr id="225" name="Google Shape;225;p38"/>
          <p:cNvSpPr/>
          <p:nvPr/>
        </p:nvSpPr>
        <p:spPr>
          <a:xfrm>
            <a:off x="1447163" y="2519065"/>
            <a:ext cx="1001336" cy="410172"/>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chemeClr val="accent1"/>
              </a:solidFill>
              <a:latin typeface="Roboto Condensed"/>
              <a:ea typeface="Roboto Condensed"/>
              <a:cs typeface="Roboto Condensed"/>
              <a:sym typeface="Roboto Condensed"/>
            </a:endParaRPr>
          </a:p>
        </p:txBody>
      </p:sp>
      <p:sp>
        <p:nvSpPr>
          <p:cNvPr id="226" name="Google Shape;226;p38"/>
          <p:cNvSpPr/>
          <p:nvPr/>
        </p:nvSpPr>
        <p:spPr>
          <a:xfrm>
            <a:off x="3165512" y="2519065"/>
            <a:ext cx="1001808" cy="410172"/>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p>
        </p:txBody>
      </p:sp>
      <p:sp>
        <p:nvSpPr>
          <p:cNvPr id="227" name="Google Shape;227;p38"/>
          <p:cNvSpPr/>
          <p:nvPr/>
        </p:nvSpPr>
        <p:spPr>
          <a:xfrm>
            <a:off x="4945826" y="2519065"/>
            <a:ext cx="1001808" cy="410172"/>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p>
        </p:txBody>
      </p:sp>
      <p:sp>
        <p:nvSpPr>
          <p:cNvPr id="228" name="Google Shape;228;p38"/>
          <p:cNvSpPr/>
          <p:nvPr/>
        </p:nvSpPr>
        <p:spPr>
          <a:xfrm>
            <a:off x="6672735" y="2519065"/>
            <a:ext cx="1001336" cy="410172"/>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p>
        </p:txBody>
      </p:sp>
      <p:sp>
        <p:nvSpPr>
          <p:cNvPr id="229" name="Google Shape;229;p38"/>
          <p:cNvSpPr txBox="1">
            <a:spLocks noGrp="1"/>
          </p:cNvSpPr>
          <p:nvPr>
            <p:ph type="body" idx="4294967295"/>
          </p:nvPr>
        </p:nvSpPr>
        <p:spPr>
          <a:xfrm>
            <a:off x="1248379" y="3451475"/>
            <a:ext cx="1398900" cy="570300"/>
          </a:xfrm>
          <a:prstGeom prst="rect">
            <a:avLst/>
          </a:prstGeom>
        </p:spPr>
        <p:txBody>
          <a:bodyPr spcFirstLastPara="1" wrap="square" lIns="91425" tIns="274300" rIns="91425" bIns="91425" anchor="ctr" anchorCtr="0">
            <a:noAutofit/>
          </a:bodyPr>
          <a:lstStyle/>
          <a:p>
            <a:pPr marL="0" lvl="0" indent="0" algn="ctr" rtl="0">
              <a:spcBef>
                <a:spcPts val="0"/>
              </a:spcBef>
              <a:spcAft>
                <a:spcPts val="1600"/>
              </a:spcAft>
              <a:buNone/>
            </a:pPr>
            <a:r>
              <a:rPr lang="en" sz="1400"/>
              <a:t>Amazon S3</a:t>
            </a:r>
            <a:endParaRPr sz="1400"/>
          </a:p>
        </p:txBody>
      </p:sp>
      <p:sp>
        <p:nvSpPr>
          <p:cNvPr id="230" name="Google Shape;230;p38"/>
          <p:cNvSpPr txBox="1">
            <a:spLocks noGrp="1"/>
          </p:cNvSpPr>
          <p:nvPr>
            <p:ph type="body" idx="4294967295"/>
          </p:nvPr>
        </p:nvSpPr>
        <p:spPr>
          <a:xfrm>
            <a:off x="2997836" y="3451475"/>
            <a:ext cx="1398900" cy="570300"/>
          </a:xfrm>
          <a:prstGeom prst="rect">
            <a:avLst/>
          </a:prstGeom>
        </p:spPr>
        <p:txBody>
          <a:bodyPr spcFirstLastPara="1" wrap="square" lIns="91425" tIns="274300" rIns="91425" bIns="91425" anchor="ctr" anchorCtr="0">
            <a:noAutofit/>
          </a:bodyPr>
          <a:lstStyle/>
          <a:p>
            <a:pPr marL="0" lvl="0" indent="0" algn="ctr" rtl="0">
              <a:spcBef>
                <a:spcPts val="0"/>
              </a:spcBef>
              <a:spcAft>
                <a:spcPts val="1600"/>
              </a:spcAft>
              <a:buNone/>
            </a:pPr>
            <a:r>
              <a:rPr lang="en" sz="1400"/>
              <a:t>Policies</a:t>
            </a:r>
            <a:endParaRPr sz="1400"/>
          </a:p>
        </p:txBody>
      </p:sp>
      <p:sp>
        <p:nvSpPr>
          <p:cNvPr id="231" name="Google Shape;231;p38"/>
          <p:cNvSpPr txBox="1">
            <a:spLocks noGrp="1"/>
          </p:cNvSpPr>
          <p:nvPr>
            <p:ph type="body" idx="4294967295"/>
          </p:nvPr>
        </p:nvSpPr>
        <p:spPr>
          <a:xfrm>
            <a:off x="4747278" y="3451475"/>
            <a:ext cx="1398900" cy="570300"/>
          </a:xfrm>
          <a:prstGeom prst="rect">
            <a:avLst/>
          </a:prstGeom>
        </p:spPr>
        <p:txBody>
          <a:bodyPr spcFirstLastPara="1" wrap="square" lIns="91425" tIns="274300" rIns="91425" bIns="91425" anchor="ctr" anchorCtr="0">
            <a:noAutofit/>
          </a:bodyPr>
          <a:lstStyle/>
          <a:p>
            <a:pPr marL="0" lvl="0" indent="0" algn="ctr" rtl="0">
              <a:spcBef>
                <a:spcPts val="0"/>
              </a:spcBef>
              <a:spcAft>
                <a:spcPts val="1600"/>
              </a:spcAft>
              <a:buNone/>
            </a:pPr>
            <a:r>
              <a:rPr lang="en" sz="1400"/>
              <a:t>Settings</a:t>
            </a:r>
            <a:endParaRPr sz="1400"/>
          </a:p>
        </p:txBody>
      </p:sp>
      <p:sp>
        <p:nvSpPr>
          <p:cNvPr id="232" name="Google Shape;232;p38"/>
          <p:cNvSpPr txBox="1">
            <a:spLocks noGrp="1"/>
          </p:cNvSpPr>
          <p:nvPr>
            <p:ph type="body" idx="4294967295"/>
          </p:nvPr>
        </p:nvSpPr>
        <p:spPr>
          <a:xfrm>
            <a:off x="6496721" y="3451475"/>
            <a:ext cx="1398900" cy="570300"/>
          </a:xfrm>
          <a:prstGeom prst="rect">
            <a:avLst/>
          </a:prstGeom>
        </p:spPr>
        <p:txBody>
          <a:bodyPr spcFirstLastPara="1" wrap="square" lIns="91425" tIns="274300" rIns="91425" bIns="91425" anchor="ctr" anchorCtr="0">
            <a:noAutofit/>
          </a:bodyPr>
          <a:lstStyle/>
          <a:p>
            <a:pPr marL="0" lvl="0" indent="0" algn="ctr" rtl="0">
              <a:spcBef>
                <a:spcPts val="0"/>
              </a:spcBef>
              <a:spcAft>
                <a:spcPts val="1600"/>
              </a:spcAft>
              <a:buNone/>
            </a:pPr>
            <a:r>
              <a:rPr lang="en" sz="1400"/>
              <a:t>Backup DB</a:t>
            </a:r>
            <a:endParaRPr sz="1400"/>
          </a:p>
        </p:txBody>
      </p:sp>
      <p:cxnSp>
        <p:nvCxnSpPr>
          <p:cNvPr id="233" name="Google Shape;233;p38"/>
          <p:cNvCxnSpPr/>
          <p:nvPr/>
        </p:nvCxnSpPr>
        <p:spPr>
          <a:xfrm rot="10800000">
            <a:off x="1947829" y="2933375"/>
            <a:ext cx="0" cy="508500"/>
          </a:xfrm>
          <a:prstGeom prst="straightConnector1">
            <a:avLst/>
          </a:prstGeom>
          <a:noFill/>
          <a:ln w="28575" cap="flat" cmpd="sng">
            <a:solidFill>
              <a:schemeClr val="accent1"/>
            </a:solidFill>
            <a:prstDash val="solid"/>
            <a:round/>
            <a:headEnd type="none" w="med" len="med"/>
            <a:tailEnd type="none" w="med" len="med"/>
          </a:ln>
        </p:spPr>
      </p:cxnSp>
      <p:cxnSp>
        <p:nvCxnSpPr>
          <p:cNvPr id="234" name="Google Shape;234;p38"/>
          <p:cNvCxnSpPr/>
          <p:nvPr/>
        </p:nvCxnSpPr>
        <p:spPr>
          <a:xfrm rot="10800000">
            <a:off x="3666417" y="2926925"/>
            <a:ext cx="0" cy="521400"/>
          </a:xfrm>
          <a:prstGeom prst="straightConnector1">
            <a:avLst/>
          </a:prstGeom>
          <a:noFill/>
          <a:ln w="28575" cap="flat" cmpd="sng">
            <a:solidFill>
              <a:schemeClr val="accent1"/>
            </a:solidFill>
            <a:prstDash val="solid"/>
            <a:round/>
            <a:headEnd type="none" w="med" len="med"/>
            <a:tailEnd type="none" w="med" len="med"/>
          </a:ln>
        </p:spPr>
      </p:cxnSp>
      <p:cxnSp>
        <p:nvCxnSpPr>
          <p:cNvPr id="235" name="Google Shape;235;p38"/>
          <p:cNvCxnSpPr/>
          <p:nvPr/>
        </p:nvCxnSpPr>
        <p:spPr>
          <a:xfrm rot="10800000">
            <a:off x="5447429" y="2923775"/>
            <a:ext cx="0" cy="527700"/>
          </a:xfrm>
          <a:prstGeom prst="straightConnector1">
            <a:avLst/>
          </a:prstGeom>
          <a:noFill/>
          <a:ln w="28575" cap="flat" cmpd="sng">
            <a:solidFill>
              <a:schemeClr val="accent1"/>
            </a:solidFill>
            <a:prstDash val="solid"/>
            <a:round/>
            <a:headEnd type="none" w="med" len="med"/>
            <a:tailEnd type="none" w="med" len="med"/>
          </a:ln>
        </p:spPr>
      </p:cxnSp>
      <p:cxnSp>
        <p:nvCxnSpPr>
          <p:cNvPr id="236" name="Google Shape;236;p38"/>
          <p:cNvCxnSpPr/>
          <p:nvPr/>
        </p:nvCxnSpPr>
        <p:spPr>
          <a:xfrm rot="10800000">
            <a:off x="7174092" y="2926925"/>
            <a:ext cx="0" cy="521400"/>
          </a:xfrm>
          <a:prstGeom prst="straightConnector1">
            <a:avLst/>
          </a:prstGeom>
          <a:noFill/>
          <a:ln w="28575" cap="flat" cmpd="sng">
            <a:solidFill>
              <a:schemeClr val="accent1"/>
            </a:solidFill>
            <a:prstDash val="solid"/>
            <a:round/>
            <a:headEnd type="none" w="med" len="med"/>
            <a:tailEnd type="none" w="med" len="med"/>
          </a:ln>
        </p:spPr>
      </p:cxnSp>
      <p:grpSp>
        <p:nvGrpSpPr>
          <p:cNvPr id="237" name="Google Shape;237;p38"/>
          <p:cNvGrpSpPr/>
          <p:nvPr/>
        </p:nvGrpSpPr>
        <p:grpSpPr>
          <a:xfrm>
            <a:off x="1770678" y="2547098"/>
            <a:ext cx="354311" cy="354104"/>
            <a:chOff x="-49764975" y="3183375"/>
            <a:chExt cx="299300" cy="299125"/>
          </a:xfrm>
        </p:grpSpPr>
        <p:sp>
          <p:nvSpPr>
            <p:cNvPr id="238" name="Google Shape;238;p38"/>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9" name="Google Shape;239;p38"/>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0" name="Google Shape;240;p38"/>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1" name="Google Shape;241;p38"/>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2" name="Google Shape;242;p38"/>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3" name="Google Shape;243;p38"/>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4" name="Google Shape;244;p38"/>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5" name="Google Shape;245;p38"/>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6" name="Google Shape;246;p38"/>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247" name="Google Shape;247;p38"/>
          <p:cNvSpPr/>
          <p:nvPr/>
        </p:nvSpPr>
        <p:spPr>
          <a:xfrm>
            <a:off x="3502597" y="2540412"/>
            <a:ext cx="319882" cy="367463"/>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38"/>
          <p:cNvGrpSpPr/>
          <p:nvPr/>
        </p:nvGrpSpPr>
        <p:grpSpPr>
          <a:xfrm>
            <a:off x="7020674" y="2549567"/>
            <a:ext cx="350995" cy="349133"/>
            <a:chOff x="2404875" y="3955825"/>
            <a:chExt cx="296950" cy="295375"/>
          </a:xfrm>
        </p:grpSpPr>
        <p:sp>
          <p:nvSpPr>
            <p:cNvPr id="249" name="Google Shape;249;p38"/>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8"/>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8"/>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8"/>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38"/>
          <p:cNvSpPr/>
          <p:nvPr/>
        </p:nvSpPr>
        <p:spPr>
          <a:xfrm>
            <a:off x="5262192" y="2539588"/>
            <a:ext cx="369083" cy="369112"/>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subTitle" idx="1"/>
          </p:nvPr>
        </p:nvSpPr>
        <p:spPr>
          <a:xfrm>
            <a:off x="938875" y="2155150"/>
            <a:ext cx="2740800" cy="172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FFFFFF"/>
                </a:solidFill>
                <a:latin typeface="Arial"/>
                <a:ea typeface="Arial"/>
                <a:cs typeface="Arial"/>
                <a:sym typeface="Arial"/>
              </a:rPr>
              <a:t>Amazon Simple Storage Service (Amazon S3) is an object storage service that offers industry-leading scalability, data availability, security, and performance. </a:t>
            </a:r>
            <a:endParaRPr/>
          </a:p>
        </p:txBody>
      </p:sp>
      <p:sp>
        <p:nvSpPr>
          <p:cNvPr id="259" name="Google Shape;259;p39"/>
          <p:cNvSpPr txBox="1">
            <a:spLocks noGrp="1"/>
          </p:cNvSpPr>
          <p:nvPr>
            <p:ph type="body" idx="2"/>
          </p:nvPr>
        </p:nvSpPr>
        <p:spPr>
          <a:xfrm>
            <a:off x="4939500" y="896250"/>
            <a:ext cx="3491400" cy="33510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 sz="1500">
                <a:solidFill>
                  <a:srgbClr val="FFFFFF"/>
                </a:solidFill>
                <a:latin typeface="Arial"/>
                <a:ea typeface="Arial"/>
                <a:cs typeface="Arial"/>
                <a:sym typeface="Arial"/>
              </a:rPr>
              <a:t>store any amount of data</a:t>
            </a:r>
            <a:endParaRPr sz="1500">
              <a:solidFill>
                <a:srgbClr val="FFFFFF"/>
              </a:solidFill>
              <a:latin typeface="Arial"/>
              <a:ea typeface="Arial"/>
              <a:cs typeface="Arial"/>
              <a:sym typeface="Arial"/>
            </a:endParaRPr>
          </a:p>
          <a:p>
            <a:pPr marL="457200" lvl="0" indent="0" algn="l" rtl="0">
              <a:spcBef>
                <a:spcPts val="0"/>
              </a:spcBef>
              <a:spcAft>
                <a:spcPts val="0"/>
              </a:spcAft>
              <a:buNone/>
            </a:pPr>
            <a:endParaRPr sz="1500">
              <a:solidFill>
                <a:srgbClr val="FFFFFF"/>
              </a:solidFill>
              <a:latin typeface="Arial"/>
              <a:ea typeface="Arial"/>
              <a:cs typeface="Arial"/>
              <a:sym typeface="Arial"/>
            </a:endParaRPr>
          </a:p>
          <a:p>
            <a:pPr marL="457200" lvl="0" indent="-317500" algn="l" rtl="0">
              <a:spcBef>
                <a:spcPts val="0"/>
              </a:spcBef>
              <a:spcAft>
                <a:spcPts val="0"/>
              </a:spcAft>
              <a:buSzPts val="1400"/>
              <a:buChar char="●"/>
            </a:pPr>
            <a:r>
              <a:rPr lang="en" sz="1500">
                <a:solidFill>
                  <a:srgbClr val="FFFFFF"/>
                </a:solidFill>
                <a:latin typeface="Arial"/>
                <a:ea typeface="Arial"/>
                <a:cs typeface="Arial"/>
                <a:sym typeface="Arial"/>
              </a:rPr>
              <a:t>easy-to-use management features</a:t>
            </a:r>
            <a:endParaRPr sz="1500">
              <a:solidFill>
                <a:srgbClr val="FFFFFF"/>
              </a:solidFill>
              <a:latin typeface="Arial"/>
              <a:ea typeface="Arial"/>
              <a:cs typeface="Arial"/>
              <a:sym typeface="Arial"/>
            </a:endParaRPr>
          </a:p>
          <a:p>
            <a:pPr marL="457200" lvl="0" indent="0" algn="l" rtl="0">
              <a:spcBef>
                <a:spcPts val="0"/>
              </a:spcBef>
              <a:spcAft>
                <a:spcPts val="0"/>
              </a:spcAft>
              <a:buNone/>
            </a:pPr>
            <a:endParaRPr sz="1500">
              <a:solidFill>
                <a:srgbClr val="FFFFFF"/>
              </a:solidFill>
              <a:latin typeface="Arial"/>
              <a:ea typeface="Arial"/>
              <a:cs typeface="Arial"/>
              <a:sym typeface="Arial"/>
            </a:endParaRPr>
          </a:p>
          <a:p>
            <a:pPr marL="457200" lvl="0" indent="-323850" algn="l" rtl="0">
              <a:spcBef>
                <a:spcPts val="0"/>
              </a:spcBef>
              <a:spcAft>
                <a:spcPts val="0"/>
              </a:spcAft>
              <a:buClr>
                <a:srgbClr val="FFFFFF"/>
              </a:buClr>
              <a:buSzPts val="1500"/>
              <a:buFont typeface="Arial"/>
              <a:buChar char="●"/>
            </a:pPr>
            <a:r>
              <a:rPr lang="en" sz="1500">
                <a:solidFill>
                  <a:srgbClr val="FFFFFF"/>
                </a:solidFill>
                <a:latin typeface="Arial"/>
                <a:ea typeface="Arial"/>
                <a:cs typeface="Arial"/>
                <a:sym typeface="Arial"/>
              </a:rPr>
              <a:t>Store your data in Amazon S3 and secure it from unauthorized access with encryption features and access management tools</a:t>
            </a:r>
            <a:endParaRPr sz="1500">
              <a:solidFill>
                <a:srgbClr val="FFFFFF"/>
              </a:solidFill>
              <a:latin typeface="Arial"/>
              <a:ea typeface="Arial"/>
              <a:cs typeface="Arial"/>
              <a:sym typeface="Arial"/>
            </a:endParaRPr>
          </a:p>
          <a:p>
            <a:pPr marL="457200" lvl="0" indent="0" algn="l" rtl="0">
              <a:spcBef>
                <a:spcPts val="0"/>
              </a:spcBef>
              <a:spcAft>
                <a:spcPts val="0"/>
              </a:spcAft>
              <a:buNone/>
            </a:pPr>
            <a:endParaRPr sz="1500">
              <a:solidFill>
                <a:srgbClr val="FFFFFF"/>
              </a:solidFill>
              <a:latin typeface="Arial"/>
              <a:ea typeface="Arial"/>
              <a:cs typeface="Arial"/>
              <a:sym typeface="Arial"/>
            </a:endParaRPr>
          </a:p>
          <a:p>
            <a:pPr marL="457200" lvl="0" indent="-317500" algn="l" rtl="0">
              <a:spcBef>
                <a:spcPts val="0"/>
              </a:spcBef>
              <a:spcAft>
                <a:spcPts val="0"/>
              </a:spcAft>
              <a:buClr>
                <a:schemeClr val="lt1"/>
              </a:buClr>
              <a:buSzPts val="1400"/>
              <a:buChar char="●"/>
            </a:pPr>
            <a:r>
              <a:rPr lang="en" sz="1500">
                <a:solidFill>
                  <a:srgbClr val="FFFFFF"/>
                </a:solidFill>
                <a:latin typeface="Arial"/>
                <a:ea typeface="Arial"/>
                <a:cs typeface="Arial"/>
                <a:sym typeface="Arial"/>
              </a:rPr>
              <a:t>stores data for millions of applications for companies all around the world.</a:t>
            </a:r>
            <a:endParaRPr sz="1500">
              <a:solidFill>
                <a:srgbClr val="FFFFFF"/>
              </a:solidFill>
              <a:latin typeface="Arial"/>
              <a:ea typeface="Arial"/>
              <a:cs typeface="Arial"/>
              <a:sym typeface="Arial"/>
            </a:endParaRPr>
          </a:p>
          <a:p>
            <a:pPr marL="0" lvl="0" indent="0" algn="l" rtl="0">
              <a:spcBef>
                <a:spcPts val="0"/>
              </a:spcBef>
              <a:spcAft>
                <a:spcPts val="0"/>
              </a:spcAft>
              <a:buNone/>
            </a:pPr>
            <a:endParaRPr sz="1500">
              <a:solidFill>
                <a:srgbClr val="FFFFFF"/>
              </a:solidFill>
              <a:latin typeface="Arial"/>
              <a:ea typeface="Arial"/>
              <a:cs typeface="Arial"/>
              <a:sym typeface="Arial"/>
            </a:endParaRPr>
          </a:p>
        </p:txBody>
      </p:sp>
      <p:sp>
        <p:nvSpPr>
          <p:cNvPr id="260" name="Google Shape;260;p39"/>
          <p:cNvSpPr txBox="1">
            <a:spLocks noGrp="1"/>
          </p:cNvSpPr>
          <p:nvPr>
            <p:ph type="title"/>
          </p:nvPr>
        </p:nvSpPr>
        <p:spPr>
          <a:xfrm>
            <a:off x="938875" y="919625"/>
            <a:ext cx="3508800" cy="95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S3?</a:t>
            </a:r>
            <a:endParaRPr/>
          </a:p>
        </p:txBody>
      </p:sp>
      <p:grpSp>
        <p:nvGrpSpPr>
          <p:cNvPr id="261" name="Google Shape;261;p39"/>
          <p:cNvGrpSpPr/>
          <p:nvPr/>
        </p:nvGrpSpPr>
        <p:grpSpPr>
          <a:xfrm>
            <a:off x="8088395" y="442"/>
            <a:ext cx="1055477" cy="299931"/>
            <a:chOff x="4411970" y="4340222"/>
            <a:chExt cx="779467" cy="242683"/>
          </a:xfrm>
        </p:grpSpPr>
        <p:sp>
          <p:nvSpPr>
            <p:cNvPr id="262" name="Google Shape;262;p39"/>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9"/>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9"/>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t>   </a:t>
              </a:r>
              <a:r>
                <a:rPr lang="en" sz="900">
                  <a:solidFill>
                    <a:srgbClr val="FFFFFF"/>
                  </a:solidFill>
                </a:rPr>
                <a:t>Amazon S3</a:t>
              </a:r>
              <a:endParaRPr sz="900">
                <a:solidFill>
                  <a:srgbClr val="FFFFFF"/>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0"/>
          <p:cNvSpPr txBox="1">
            <a:spLocks noGrp="1"/>
          </p:cNvSpPr>
          <p:nvPr>
            <p:ph type="title"/>
          </p:nvPr>
        </p:nvSpPr>
        <p:spPr>
          <a:xfrm>
            <a:off x="939300" y="626800"/>
            <a:ext cx="3724800" cy="95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Policies</a:t>
            </a:r>
            <a:endParaRPr/>
          </a:p>
        </p:txBody>
      </p:sp>
      <p:cxnSp>
        <p:nvCxnSpPr>
          <p:cNvPr id="270" name="Google Shape;270;p40"/>
          <p:cNvCxnSpPr>
            <a:stCxn id="271" idx="2"/>
            <a:endCxn id="272" idx="0"/>
          </p:cNvCxnSpPr>
          <p:nvPr/>
        </p:nvCxnSpPr>
        <p:spPr>
          <a:xfrm rot="-5400000" flipH="1">
            <a:off x="5133300" y="1642950"/>
            <a:ext cx="647700" cy="1770300"/>
          </a:xfrm>
          <a:prstGeom prst="bentConnector3">
            <a:avLst>
              <a:gd name="adj1" fmla="val 50008"/>
            </a:avLst>
          </a:prstGeom>
          <a:noFill/>
          <a:ln w="19050" cap="flat" cmpd="sng">
            <a:solidFill>
              <a:schemeClr val="accent1"/>
            </a:solidFill>
            <a:prstDash val="solid"/>
            <a:miter lim="8000"/>
            <a:headEnd type="none" w="sm" len="sm"/>
            <a:tailEnd type="none" w="sm" len="sm"/>
          </a:ln>
        </p:spPr>
      </p:cxnSp>
      <p:cxnSp>
        <p:nvCxnSpPr>
          <p:cNvPr id="273" name="Google Shape;273;p40"/>
          <p:cNvCxnSpPr>
            <a:stCxn id="274" idx="0"/>
            <a:endCxn id="271" idx="2"/>
          </p:cNvCxnSpPr>
          <p:nvPr/>
        </p:nvCxnSpPr>
        <p:spPr>
          <a:xfrm rot="-5400000">
            <a:off x="3363000" y="1643050"/>
            <a:ext cx="647700" cy="1770300"/>
          </a:xfrm>
          <a:prstGeom prst="bentConnector3">
            <a:avLst>
              <a:gd name="adj1" fmla="val 50008"/>
            </a:avLst>
          </a:prstGeom>
          <a:noFill/>
          <a:ln w="19050" cap="flat" cmpd="sng">
            <a:solidFill>
              <a:schemeClr val="accent1"/>
            </a:solidFill>
            <a:prstDash val="solid"/>
            <a:miter lim="8000"/>
            <a:headEnd type="none" w="sm" len="sm"/>
            <a:tailEnd type="none" w="sm" len="sm"/>
          </a:ln>
        </p:spPr>
      </p:cxnSp>
      <p:sp>
        <p:nvSpPr>
          <p:cNvPr id="271" name="Google Shape;271;p40"/>
          <p:cNvSpPr txBox="1"/>
          <p:nvPr/>
        </p:nvSpPr>
        <p:spPr>
          <a:xfrm>
            <a:off x="3801750" y="1837950"/>
            <a:ext cx="1540500" cy="3663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latin typeface="Roboto"/>
                <a:ea typeface="Roboto"/>
                <a:cs typeface="Roboto"/>
                <a:sym typeface="Roboto"/>
              </a:rPr>
              <a:t>Policies</a:t>
            </a:r>
            <a:endParaRPr>
              <a:solidFill>
                <a:schemeClr val="accent1"/>
              </a:solidFill>
              <a:latin typeface="Roboto"/>
              <a:ea typeface="Roboto"/>
              <a:cs typeface="Roboto"/>
              <a:sym typeface="Roboto"/>
            </a:endParaRPr>
          </a:p>
        </p:txBody>
      </p:sp>
      <p:sp>
        <p:nvSpPr>
          <p:cNvPr id="274" name="Google Shape;274;p40"/>
          <p:cNvSpPr txBox="1"/>
          <p:nvPr/>
        </p:nvSpPr>
        <p:spPr>
          <a:xfrm>
            <a:off x="2032650" y="2852050"/>
            <a:ext cx="1538100" cy="3663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latin typeface="Roboto"/>
                <a:ea typeface="Roboto"/>
                <a:cs typeface="Roboto"/>
                <a:sym typeface="Roboto"/>
              </a:rPr>
              <a:t>IAM</a:t>
            </a:r>
            <a:endParaRPr>
              <a:solidFill>
                <a:schemeClr val="accent1"/>
              </a:solidFill>
              <a:latin typeface="Roboto"/>
              <a:ea typeface="Roboto"/>
              <a:cs typeface="Roboto"/>
              <a:sym typeface="Roboto"/>
            </a:endParaRPr>
          </a:p>
        </p:txBody>
      </p:sp>
      <p:sp>
        <p:nvSpPr>
          <p:cNvPr id="272" name="Google Shape;272;p40"/>
          <p:cNvSpPr txBox="1"/>
          <p:nvPr/>
        </p:nvSpPr>
        <p:spPr>
          <a:xfrm>
            <a:off x="5573250" y="2852050"/>
            <a:ext cx="1538100" cy="3663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latin typeface="Roboto"/>
                <a:ea typeface="Roboto"/>
                <a:cs typeface="Roboto"/>
                <a:sym typeface="Roboto"/>
              </a:rPr>
              <a:t>S3 Bucket</a:t>
            </a:r>
            <a:endParaRPr>
              <a:solidFill>
                <a:schemeClr val="accent1"/>
              </a:solidFill>
              <a:latin typeface="Roboto"/>
              <a:ea typeface="Roboto"/>
              <a:cs typeface="Roboto"/>
              <a:sym typeface="Roboto"/>
            </a:endParaRPr>
          </a:p>
        </p:txBody>
      </p:sp>
      <p:grpSp>
        <p:nvGrpSpPr>
          <p:cNvPr id="275" name="Google Shape;275;p40"/>
          <p:cNvGrpSpPr/>
          <p:nvPr/>
        </p:nvGrpSpPr>
        <p:grpSpPr>
          <a:xfrm>
            <a:off x="8088395" y="442"/>
            <a:ext cx="1055477" cy="299931"/>
            <a:chOff x="4411970" y="4340222"/>
            <a:chExt cx="779467" cy="242683"/>
          </a:xfrm>
        </p:grpSpPr>
        <p:sp>
          <p:nvSpPr>
            <p:cNvPr id="276" name="Google Shape;276;p40"/>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t>     </a:t>
              </a:r>
              <a:r>
                <a:rPr lang="en" sz="900">
                  <a:solidFill>
                    <a:srgbClr val="FFFFFF"/>
                  </a:solidFill>
                </a:rPr>
                <a:t>Policies</a:t>
              </a:r>
              <a:endParaRPr sz="900">
                <a:solidFill>
                  <a:srgbClr val="FFFFFF"/>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ctrTitle"/>
          </p:nvPr>
        </p:nvSpPr>
        <p:spPr>
          <a:xfrm>
            <a:off x="1038875" y="795975"/>
            <a:ext cx="6024300" cy="88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IAM Policies ?</a:t>
            </a:r>
            <a:endParaRPr/>
          </a:p>
        </p:txBody>
      </p:sp>
      <p:sp>
        <p:nvSpPr>
          <p:cNvPr id="284" name="Google Shape;284;p41"/>
          <p:cNvSpPr txBox="1">
            <a:spLocks noGrp="1"/>
          </p:cNvSpPr>
          <p:nvPr>
            <p:ph type="subTitle" idx="1"/>
          </p:nvPr>
        </p:nvSpPr>
        <p:spPr>
          <a:xfrm>
            <a:off x="1038875" y="1969525"/>
            <a:ext cx="7758000" cy="232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FFFFFF"/>
                </a:solidFill>
                <a:latin typeface="Arial"/>
                <a:ea typeface="Arial"/>
                <a:cs typeface="Arial"/>
                <a:sym typeface="Arial"/>
              </a:rPr>
              <a:t>IAM ( Identity and Access Management )  policies specify what actions are allowed or denied on what AWS resources </a:t>
            </a:r>
            <a:endParaRPr sz="1500">
              <a:solidFill>
                <a:srgbClr val="FFFFFF"/>
              </a:solidFill>
              <a:latin typeface="Arial"/>
              <a:ea typeface="Arial"/>
              <a:cs typeface="Arial"/>
              <a:sym typeface="Arial"/>
            </a:endParaRPr>
          </a:p>
          <a:p>
            <a:pPr marL="0" lvl="0" indent="0" algn="l" rtl="0">
              <a:spcBef>
                <a:spcPts val="0"/>
              </a:spcBef>
              <a:spcAft>
                <a:spcPts val="0"/>
              </a:spcAft>
              <a:buNone/>
            </a:pPr>
            <a:r>
              <a:rPr lang="en" sz="1500">
                <a:solidFill>
                  <a:srgbClr val="FFFFFF"/>
                </a:solidFill>
                <a:latin typeface="Arial"/>
                <a:ea typeface="Arial"/>
                <a:cs typeface="Arial"/>
                <a:sym typeface="Arial"/>
              </a:rPr>
              <a:t>(e.g. allow ec2:TerminateInstance on the EC2 instance with instance_id=i-8b3620ec). </a:t>
            </a:r>
            <a:endParaRPr sz="1500">
              <a:solidFill>
                <a:srgbClr val="FFFFFF"/>
              </a:solidFill>
              <a:latin typeface="Arial"/>
              <a:ea typeface="Arial"/>
              <a:cs typeface="Arial"/>
              <a:sym typeface="Arial"/>
            </a:endParaRPr>
          </a:p>
          <a:p>
            <a:pPr marL="0" lvl="0" indent="0" algn="l" rtl="0">
              <a:spcBef>
                <a:spcPts val="0"/>
              </a:spcBef>
              <a:spcAft>
                <a:spcPts val="0"/>
              </a:spcAft>
              <a:buNone/>
            </a:pPr>
            <a:endParaRPr sz="1500">
              <a:solidFill>
                <a:srgbClr val="FFFFFF"/>
              </a:solidFill>
              <a:latin typeface="Arial"/>
              <a:ea typeface="Arial"/>
              <a:cs typeface="Arial"/>
              <a:sym typeface="Arial"/>
            </a:endParaRPr>
          </a:p>
          <a:p>
            <a:pPr marL="0" lvl="0" indent="0" algn="l" rtl="0">
              <a:spcBef>
                <a:spcPts val="0"/>
              </a:spcBef>
              <a:spcAft>
                <a:spcPts val="0"/>
              </a:spcAft>
              <a:buNone/>
            </a:pPr>
            <a:r>
              <a:rPr lang="en" sz="1500">
                <a:solidFill>
                  <a:srgbClr val="FFFFFF"/>
                </a:solidFill>
                <a:latin typeface="Arial"/>
                <a:ea typeface="Arial"/>
                <a:cs typeface="Arial"/>
                <a:sym typeface="Arial"/>
              </a:rPr>
              <a:t>You attach IAM policies to IAM users, groups, or roles, which are then subject to the permissions you’ve defined. In other words, IAM policies define what a principal can do in your AWS environment.</a:t>
            </a:r>
            <a:endParaRPr sz="2100">
              <a:solidFill>
                <a:srgbClr val="FFFFFF"/>
              </a:solidFill>
            </a:endParaRPr>
          </a:p>
        </p:txBody>
      </p:sp>
      <p:grpSp>
        <p:nvGrpSpPr>
          <p:cNvPr id="285" name="Google Shape;285;p41"/>
          <p:cNvGrpSpPr/>
          <p:nvPr/>
        </p:nvGrpSpPr>
        <p:grpSpPr>
          <a:xfrm>
            <a:off x="8088395" y="442"/>
            <a:ext cx="1055477" cy="299931"/>
            <a:chOff x="4411970" y="4340222"/>
            <a:chExt cx="779467" cy="242683"/>
          </a:xfrm>
        </p:grpSpPr>
        <p:sp>
          <p:nvSpPr>
            <p:cNvPr id="286" name="Google Shape;286;p41"/>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1"/>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1"/>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t>     </a:t>
              </a:r>
              <a:r>
                <a:rPr lang="en" sz="900">
                  <a:solidFill>
                    <a:srgbClr val="FFFFFF"/>
                  </a:solidFill>
                </a:rPr>
                <a:t>Policies</a:t>
              </a:r>
              <a:endParaRPr sz="900">
                <a:solidFill>
                  <a:srgbClr val="FFFFFF"/>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pSp>
        <p:nvGrpSpPr>
          <p:cNvPr id="293" name="Google Shape;293;p42"/>
          <p:cNvGrpSpPr/>
          <p:nvPr/>
        </p:nvGrpSpPr>
        <p:grpSpPr>
          <a:xfrm>
            <a:off x="8088395" y="442"/>
            <a:ext cx="1055477" cy="299931"/>
            <a:chOff x="4411970" y="4340222"/>
            <a:chExt cx="779467" cy="242683"/>
          </a:xfrm>
        </p:grpSpPr>
        <p:sp>
          <p:nvSpPr>
            <p:cNvPr id="294" name="Google Shape;294;p42"/>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2"/>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2"/>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t>     </a:t>
              </a:r>
              <a:r>
                <a:rPr lang="en" sz="900">
                  <a:solidFill>
                    <a:srgbClr val="FFFFFF"/>
                  </a:solidFill>
                </a:rPr>
                <a:t>Policies</a:t>
              </a:r>
              <a:endParaRPr sz="900">
                <a:solidFill>
                  <a:srgbClr val="FFFFFF"/>
                </a:solidFill>
              </a:endParaRPr>
            </a:p>
          </p:txBody>
        </p:sp>
      </p:grpSp>
      <p:sp>
        <p:nvSpPr>
          <p:cNvPr id="297" name="Google Shape;297;p42"/>
          <p:cNvSpPr txBox="1"/>
          <p:nvPr/>
        </p:nvSpPr>
        <p:spPr>
          <a:xfrm>
            <a:off x="2625475" y="582025"/>
            <a:ext cx="5907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a:t>
            </a:r>
            <a:endParaRPr>
              <a:solidFill>
                <a:srgbClr val="FFFFFF"/>
              </a:solidFill>
            </a:endParaRPr>
          </a:p>
          <a:p>
            <a:pPr marL="457200" lvl="0" indent="0" algn="l" rtl="0">
              <a:spcBef>
                <a:spcPts val="0"/>
              </a:spcBef>
              <a:spcAft>
                <a:spcPts val="0"/>
              </a:spcAft>
              <a:buNone/>
            </a:pPr>
            <a:r>
              <a:rPr lang="en">
                <a:solidFill>
                  <a:srgbClr val="FFFFFF"/>
                </a:solidFill>
              </a:rPr>
              <a:t>  "Version": "2012-10-17",</a:t>
            </a:r>
            <a:endParaRPr>
              <a:solidFill>
                <a:srgbClr val="FFFFFF"/>
              </a:solidFill>
            </a:endParaRPr>
          </a:p>
          <a:p>
            <a:pPr marL="457200" lvl="0" indent="0" algn="l" rtl="0">
              <a:spcBef>
                <a:spcPts val="0"/>
              </a:spcBef>
              <a:spcAft>
                <a:spcPts val="0"/>
              </a:spcAft>
              <a:buNone/>
            </a:pPr>
            <a:r>
              <a:rPr lang="en">
                <a:solidFill>
                  <a:srgbClr val="FFFFFF"/>
                </a:solidFill>
              </a:rPr>
              <a:t>  "Statement": [</a:t>
            </a:r>
            <a:endParaRPr>
              <a:solidFill>
                <a:srgbClr val="FFFFFF"/>
              </a:solidFill>
            </a:endParaRPr>
          </a:p>
          <a:p>
            <a:pPr marL="914400" lvl="0" indent="0" algn="l" rtl="0">
              <a:spcBef>
                <a:spcPts val="0"/>
              </a:spcBef>
              <a:spcAft>
                <a:spcPts val="0"/>
              </a:spcAft>
              <a:buNone/>
            </a:pPr>
            <a:r>
              <a:rPr lang="en">
                <a:solidFill>
                  <a:srgbClr val="FFFFFF"/>
                </a:solidFill>
              </a:rPr>
              <a:t>    {</a:t>
            </a:r>
            <a:endParaRPr>
              <a:solidFill>
                <a:srgbClr val="FFFFFF"/>
              </a:solidFill>
            </a:endParaRPr>
          </a:p>
          <a:p>
            <a:pPr marL="914400" lvl="0" indent="0" algn="l" rtl="0">
              <a:spcBef>
                <a:spcPts val="0"/>
              </a:spcBef>
              <a:spcAft>
                <a:spcPts val="0"/>
              </a:spcAft>
              <a:buNone/>
            </a:pPr>
            <a:r>
              <a:rPr lang="en">
                <a:solidFill>
                  <a:srgbClr val="FFFFFF"/>
                </a:solidFill>
              </a:rPr>
              <a:t>      "Effect": "Allow",</a:t>
            </a:r>
            <a:endParaRPr>
              <a:solidFill>
                <a:srgbClr val="FFFFFF"/>
              </a:solidFill>
            </a:endParaRPr>
          </a:p>
          <a:p>
            <a:pPr marL="914400" lvl="0" indent="0" algn="l" rtl="0">
              <a:spcBef>
                <a:spcPts val="0"/>
              </a:spcBef>
              <a:spcAft>
                <a:spcPts val="0"/>
              </a:spcAft>
              <a:buNone/>
            </a:pPr>
            <a:r>
              <a:rPr lang="en">
                <a:solidFill>
                  <a:srgbClr val="FFFFFF"/>
                </a:solidFill>
              </a:rPr>
              <a:t>      "Principal": {</a:t>
            </a:r>
            <a:endParaRPr>
              <a:solidFill>
                <a:srgbClr val="FFFFFF"/>
              </a:solidFill>
            </a:endParaRPr>
          </a:p>
          <a:p>
            <a:pPr marL="914400" lvl="0" indent="0" algn="l" rtl="0">
              <a:spcBef>
                <a:spcPts val="0"/>
              </a:spcBef>
              <a:spcAft>
                <a:spcPts val="0"/>
              </a:spcAft>
              <a:buNone/>
            </a:pPr>
            <a:r>
              <a:rPr lang="en">
                <a:solidFill>
                  <a:srgbClr val="FFFFFF"/>
                </a:solidFill>
              </a:rPr>
              <a:t>        "AWS": [</a:t>
            </a:r>
            <a:endParaRPr>
              <a:solidFill>
                <a:srgbClr val="FFFFFF"/>
              </a:solidFill>
            </a:endParaRPr>
          </a:p>
          <a:p>
            <a:pPr marL="914400" lvl="0" indent="0" algn="l" rtl="0">
              <a:spcBef>
                <a:spcPts val="0"/>
              </a:spcBef>
              <a:spcAft>
                <a:spcPts val="0"/>
              </a:spcAft>
              <a:buNone/>
            </a:pPr>
            <a:r>
              <a:rPr lang="en">
                <a:solidFill>
                  <a:srgbClr val="FFFFFF"/>
                </a:solidFill>
              </a:rPr>
              <a:t>                     	"arn:aws:iam::111122223333:user/Alice",</a:t>
            </a:r>
            <a:endParaRPr>
              <a:solidFill>
                <a:srgbClr val="FFFFFF"/>
              </a:solidFill>
            </a:endParaRPr>
          </a:p>
          <a:p>
            <a:pPr marL="914400" lvl="0" indent="0" algn="l" rtl="0">
              <a:spcBef>
                <a:spcPts val="0"/>
              </a:spcBef>
              <a:spcAft>
                <a:spcPts val="0"/>
              </a:spcAft>
              <a:buNone/>
            </a:pPr>
            <a:r>
              <a:rPr lang="en">
                <a:solidFill>
                  <a:srgbClr val="FFFFFF"/>
                </a:solidFill>
              </a:rPr>
              <a:t>                		"arn:aws:iam::111122223333:root"</a:t>
            </a:r>
            <a:endParaRPr>
              <a:solidFill>
                <a:srgbClr val="FFFFFF"/>
              </a:solidFill>
            </a:endParaRPr>
          </a:p>
          <a:p>
            <a:pPr marL="1828800" lvl="0" indent="0" algn="l" rtl="0">
              <a:spcBef>
                <a:spcPts val="0"/>
              </a:spcBef>
              <a:spcAft>
                <a:spcPts val="0"/>
              </a:spcAft>
              <a:buNone/>
            </a:pPr>
            <a:r>
              <a:rPr lang="en">
                <a:solidFill>
                  <a:srgbClr val="FFFFFF"/>
                </a:solidFill>
              </a:rPr>
              <a:t>  ]</a:t>
            </a:r>
            <a:endParaRPr>
              <a:solidFill>
                <a:srgbClr val="FFFFFF"/>
              </a:solidFill>
            </a:endParaRPr>
          </a:p>
          <a:p>
            <a:pPr marL="914400" lvl="0" indent="0" algn="l" rtl="0">
              <a:spcBef>
                <a:spcPts val="0"/>
              </a:spcBef>
              <a:spcAft>
                <a:spcPts val="0"/>
              </a:spcAft>
              <a:buNone/>
            </a:pPr>
            <a:r>
              <a:rPr lang="en">
                <a:solidFill>
                  <a:srgbClr val="FFFFFF"/>
                </a:solidFill>
              </a:rPr>
              <a:t>      },</a:t>
            </a:r>
            <a:endParaRPr>
              <a:solidFill>
                <a:srgbClr val="FFFFFF"/>
              </a:solidFill>
            </a:endParaRPr>
          </a:p>
          <a:p>
            <a:pPr marL="914400" lvl="0" indent="0" algn="l" rtl="0">
              <a:spcBef>
                <a:spcPts val="0"/>
              </a:spcBef>
              <a:spcAft>
                <a:spcPts val="0"/>
              </a:spcAft>
              <a:buNone/>
            </a:pPr>
            <a:r>
              <a:rPr lang="en">
                <a:solidFill>
                  <a:srgbClr val="FFFFFF"/>
                </a:solidFill>
              </a:rPr>
              <a:t>      "Action": "s3:*",</a:t>
            </a:r>
            <a:endParaRPr>
              <a:solidFill>
                <a:srgbClr val="FFFFFF"/>
              </a:solidFill>
            </a:endParaRPr>
          </a:p>
          <a:p>
            <a:pPr marL="914400" lvl="0" indent="0" algn="l" rtl="0">
              <a:spcBef>
                <a:spcPts val="0"/>
              </a:spcBef>
              <a:spcAft>
                <a:spcPts val="0"/>
              </a:spcAft>
              <a:buNone/>
            </a:pPr>
            <a:r>
              <a:rPr lang="en">
                <a:solidFill>
                  <a:srgbClr val="FFFFFF"/>
                </a:solidFill>
              </a:rPr>
              <a:t>      "Resource": [</a:t>
            </a:r>
            <a:endParaRPr>
              <a:solidFill>
                <a:srgbClr val="FFFFFF"/>
              </a:solidFill>
            </a:endParaRPr>
          </a:p>
          <a:p>
            <a:pPr marL="1828800" lvl="0" indent="457200" algn="l" rtl="0">
              <a:spcBef>
                <a:spcPts val="0"/>
              </a:spcBef>
              <a:spcAft>
                <a:spcPts val="0"/>
              </a:spcAft>
              <a:buNone/>
            </a:pPr>
            <a:r>
              <a:rPr lang="en">
                <a:solidFill>
                  <a:srgbClr val="FFFFFF"/>
                </a:solidFill>
              </a:rPr>
              <a:t>"arn:aws:s3:::my_bucket",</a:t>
            </a:r>
            <a:endParaRPr>
              <a:solidFill>
                <a:srgbClr val="FFFFFF"/>
              </a:solidFill>
            </a:endParaRPr>
          </a:p>
          <a:p>
            <a:pPr marL="914400" lvl="0" indent="0" algn="l" rtl="0">
              <a:spcBef>
                <a:spcPts val="0"/>
              </a:spcBef>
              <a:spcAft>
                <a:spcPts val="0"/>
              </a:spcAft>
              <a:buNone/>
            </a:pPr>
            <a:r>
              <a:rPr lang="en">
                <a:solidFill>
                  <a:srgbClr val="FFFFFF"/>
                </a:solidFill>
              </a:rPr>
              <a:t>                   	"arn:aws:s3:::my_bucket/*"</a:t>
            </a:r>
            <a:endParaRPr>
              <a:solidFill>
                <a:srgbClr val="FFFFFF"/>
              </a:solidFill>
            </a:endParaRPr>
          </a:p>
          <a:p>
            <a:pPr marL="1828800" lvl="0" indent="0" algn="l" rtl="0">
              <a:spcBef>
                <a:spcPts val="0"/>
              </a:spcBef>
              <a:spcAft>
                <a:spcPts val="0"/>
              </a:spcAft>
              <a:buNone/>
            </a:pPr>
            <a:r>
              <a:rPr lang="en">
                <a:solidFill>
                  <a:srgbClr val="FFFFFF"/>
                </a:solidFill>
              </a:rPr>
              <a:t>        ]</a:t>
            </a:r>
            <a:endParaRPr>
              <a:solidFill>
                <a:srgbClr val="FFFFFF"/>
              </a:solidFill>
            </a:endParaRPr>
          </a:p>
          <a:p>
            <a:pPr marL="914400" lvl="0" indent="0" algn="l" rtl="0">
              <a:spcBef>
                <a:spcPts val="0"/>
              </a:spcBef>
              <a:spcAft>
                <a:spcPts val="0"/>
              </a:spcAft>
              <a:buNone/>
            </a:pPr>
            <a:r>
              <a:rPr lang="en">
                <a:solidFill>
                  <a:srgbClr val="FFFFFF"/>
                </a:solidFill>
              </a:rPr>
              <a:t>    }</a:t>
            </a:r>
            <a:endParaRPr>
              <a:solidFill>
                <a:srgbClr val="FFFFFF"/>
              </a:solidFill>
            </a:endParaRPr>
          </a:p>
          <a:p>
            <a:pPr marL="457200" lvl="0" indent="0" algn="l" rtl="0">
              <a:spcBef>
                <a:spcPts val="0"/>
              </a:spcBef>
              <a:spcAft>
                <a:spcPts val="0"/>
              </a:spcAft>
              <a:buNone/>
            </a:pPr>
            <a:r>
              <a:rPr lang="en">
                <a:solidFill>
                  <a:srgbClr val="FFFFFF"/>
                </a:solidFill>
              </a:rPr>
              <a:t>  ]</a:t>
            </a:r>
            <a:endParaRPr>
              <a:solidFill>
                <a:srgbClr val="FFFFFF"/>
              </a:solidFill>
            </a:endParaRPr>
          </a:p>
          <a:p>
            <a:pPr marL="0" lvl="0" indent="0" algn="l" rtl="0">
              <a:spcBef>
                <a:spcPts val="0"/>
              </a:spcBef>
              <a:spcAft>
                <a:spcPts val="0"/>
              </a:spcAft>
              <a:buNone/>
            </a:pPr>
            <a:r>
              <a:rPr lang="en">
                <a:solidFill>
                  <a:srgbClr val="FFFFFF"/>
                </a:solidFill>
              </a:rPr>
              <a:t>}</a:t>
            </a:r>
            <a:endParaRPr>
              <a:solidFill>
                <a:srgbClr val="FFFFFF"/>
              </a:solidFill>
            </a:endParaRPr>
          </a:p>
        </p:txBody>
      </p:sp>
      <p:grpSp>
        <p:nvGrpSpPr>
          <p:cNvPr id="298" name="Google Shape;298;p42"/>
          <p:cNvGrpSpPr/>
          <p:nvPr/>
        </p:nvGrpSpPr>
        <p:grpSpPr>
          <a:xfrm>
            <a:off x="186960" y="506158"/>
            <a:ext cx="1494391" cy="372180"/>
            <a:chOff x="4411970" y="2233974"/>
            <a:chExt cx="763574" cy="189068"/>
          </a:xfrm>
        </p:grpSpPr>
        <p:sp>
          <p:nvSpPr>
            <p:cNvPr id="299" name="Google Shape;299;p42"/>
            <p:cNvSpPr/>
            <p:nvPr/>
          </p:nvSpPr>
          <p:spPr>
            <a:xfrm>
              <a:off x="4411970" y="2278599"/>
              <a:ext cx="763574" cy="144443"/>
            </a:xfrm>
            <a:custGeom>
              <a:avLst/>
              <a:gdLst/>
              <a:ahLst/>
              <a:cxnLst/>
              <a:rect l="l" t="t" r="r" b="b"/>
              <a:pathLst>
                <a:path w="16911" h="3199" extrusionOk="0">
                  <a:moveTo>
                    <a:pt x="1" y="1"/>
                  </a:moveTo>
                  <a:lnTo>
                    <a:pt x="1" y="3198"/>
                  </a:lnTo>
                  <a:lnTo>
                    <a:pt x="16911" y="3198"/>
                  </a:lnTo>
                  <a:lnTo>
                    <a:pt x="16911" y="1"/>
                  </a:lnTo>
                  <a:close/>
                </a:path>
              </a:pathLst>
            </a:custGeom>
            <a:solidFill>
              <a:srgbClr val="667E92"/>
            </a:solidFill>
            <a:ln>
              <a:noFill/>
            </a:ln>
          </p:spPr>
          <p:txBody>
            <a:bodyPr spcFirstLastPara="1" wrap="square" lIns="91425" tIns="91425" rIns="91425" bIns="91425" anchor="ctr" anchorCtr="0">
              <a:noAutofit/>
            </a:bodyPr>
            <a:lstStyle/>
            <a:p>
              <a:pPr marL="0" lvl="0" indent="457200" algn="ctr" rtl="0">
                <a:spcBef>
                  <a:spcPts val="0"/>
                </a:spcBef>
                <a:spcAft>
                  <a:spcPts val="0"/>
                </a:spcAft>
                <a:buNone/>
              </a:pPr>
              <a:r>
                <a:rPr lang="en" b="1">
                  <a:solidFill>
                    <a:srgbClr val="FFFFFF"/>
                  </a:solidFill>
                </a:rPr>
                <a:t>IAM</a:t>
              </a:r>
              <a:endParaRPr/>
            </a:p>
          </p:txBody>
        </p:sp>
        <p:sp>
          <p:nvSpPr>
            <p:cNvPr id="300" name="Google Shape;300;p42"/>
            <p:cNvSpPr/>
            <p:nvPr/>
          </p:nvSpPr>
          <p:spPr>
            <a:xfrm>
              <a:off x="4411970" y="2233974"/>
              <a:ext cx="262291" cy="144443"/>
            </a:xfrm>
            <a:custGeom>
              <a:avLst/>
              <a:gdLst/>
              <a:ahLst/>
              <a:cxnLst/>
              <a:rect l="l" t="t" r="r" b="b"/>
              <a:pathLst>
                <a:path w="5809" h="3199" extrusionOk="0">
                  <a:moveTo>
                    <a:pt x="1" y="1"/>
                  </a:moveTo>
                  <a:lnTo>
                    <a:pt x="1" y="3198"/>
                  </a:lnTo>
                  <a:lnTo>
                    <a:pt x="5809" y="3198"/>
                  </a:lnTo>
                  <a:lnTo>
                    <a:pt x="4195"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3"/>
          <p:cNvSpPr txBox="1">
            <a:spLocks noGrp="1"/>
          </p:cNvSpPr>
          <p:nvPr>
            <p:ph type="ctrTitle"/>
          </p:nvPr>
        </p:nvSpPr>
        <p:spPr>
          <a:xfrm>
            <a:off x="1038875" y="795975"/>
            <a:ext cx="6024300" cy="88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S3 Bucket Policies</a:t>
            </a:r>
            <a:endParaRPr/>
          </a:p>
        </p:txBody>
      </p:sp>
      <p:sp>
        <p:nvSpPr>
          <p:cNvPr id="306" name="Google Shape;306;p43"/>
          <p:cNvSpPr txBox="1">
            <a:spLocks noGrp="1"/>
          </p:cNvSpPr>
          <p:nvPr>
            <p:ph type="subTitle" idx="1"/>
          </p:nvPr>
        </p:nvSpPr>
        <p:spPr>
          <a:xfrm>
            <a:off x="1038875" y="1969525"/>
            <a:ext cx="7758000" cy="232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FFFFFF"/>
                </a:solidFill>
                <a:latin typeface="Arial"/>
                <a:ea typeface="Arial"/>
                <a:cs typeface="Arial"/>
                <a:sym typeface="Arial"/>
              </a:rPr>
              <a:t>S3 bucket policies are a type of access control list.</a:t>
            </a:r>
            <a:endParaRPr sz="1500">
              <a:solidFill>
                <a:srgbClr val="FFFFFF"/>
              </a:solidFill>
              <a:latin typeface="Arial"/>
              <a:ea typeface="Arial"/>
              <a:cs typeface="Arial"/>
              <a:sym typeface="Arial"/>
            </a:endParaRPr>
          </a:p>
          <a:p>
            <a:pPr marL="0" lvl="0" indent="0" algn="l" rtl="0">
              <a:spcBef>
                <a:spcPts val="0"/>
              </a:spcBef>
              <a:spcAft>
                <a:spcPts val="0"/>
              </a:spcAft>
              <a:buNone/>
            </a:pPr>
            <a:endParaRPr sz="1500">
              <a:solidFill>
                <a:srgbClr val="FFFFFF"/>
              </a:solidFill>
              <a:latin typeface="Arial"/>
              <a:ea typeface="Arial"/>
              <a:cs typeface="Arial"/>
              <a:sym typeface="Arial"/>
            </a:endParaRPr>
          </a:p>
          <a:p>
            <a:pPr marL="0" lvl="0" indent="0" algn="l" rtl="0">
              <a:spcBef>
                <a:spcPts val="0"/>
              </a:spcBef>
              <a:spcAft>
                <a:spcPts val="0"/>
              </a:spcAft>
              <a:buNone/>
            </a:pPr>
            <a:r>
              <a:rPr lang="en" sz="1500">
                <a:solidFill>
                  <a:srgbClr val="FFFFFF"/>
                </a:solidFill>
                <a:latin typeface="Arial"/>
                <a:ea typeface="Arial"/>
                <a:cs typeface="Arial"/>
                <a:sym typeface="Arial"/>
              </a:rPr>
              <a:t>S3 bucket policies are attached only to S3 buckets.</a:t>
            </a:r>
            <a:endParaRPr sz="1500">
              <a:solidFill>
                <a:srgbClr val="FFFFFF"/>
              </a:solidFill>
              <a:latin typeface="Arial"/>
              <a:ea typeface="Arial"/>
              <a:cs typeface="Arial"/>
              <a:sym typeface="Arial"/>
            </a:endParaRPr>
          </a:p>
          <a:p>
            <a:pPr marL="0" lvl="0" indent="0" algn="l" rtl="0">
              <a:spcBef>
                <a:spcPts val="0"/>
              </a:spcBef>
              <a:spcAft>
                <a:spcPts val="0"/>
              </a:spcAft>
              <a:buNone/>
            </a:pPr>
            <a:endParaRPr sz="1500">
              <a:solidFill>
                <a:srgbClr val="FFFFFF"/>
              </a:solidFill>
              <a:latin typeface="Arial"/>
              <a:ea typeface="Arial"/>
              <a:cs typeface="Arial"/>
              <a:sym typeface="Arial"/>
            </a:endParaRPr>
          </a:p>
          <a:p>
            <a:pPr marL="0" lvl="0" indent="0" algn="l" rtl="0">
              <a:spcBef>
                <a:spcPts val="0"/>
              </a:spcBef>
              <a:spcAft>
                <a:spcPts val="0"/>
              </a:spcAft>
              <a:buNone/>
            </a:pPr>
            <a:r>
              <a:rPr lang="en" sz="1500">
                <a:solidFill>
                  <a:srgbClr val="FFFFFF"/>
                </a:solidFill>
                <a:latin typeface="Arial"/>
                <a:ea typeface="Arial"/>
                <a:cs typeface="Arial"/>
                <a:sym typeface="Arial"/>
              </a:rPr>
              <a:t>S3 bucket policies specify what actions are allowed or denied for which principals on the bucket that the bucket policy is attached to (e.g. allow user Alice to PUT but not DELETE objects in the bucket). </a:t>
            </a:r>
            <a:endParaRPr sz="2100">
              <a:solidFill>
                <a:srgbClr val="FFFFFF"/>
              </a:solidFill>
            </a:endParaRPr>
          </a:p>
        </p:txBody>
      </p:sp>
      <p:grpSp>
        <p:nvGrpSpPr>
          <p:cNvPr id="307" name="Google Shape;307;p43"/>
          <p:cNvGrpSpPr/>
          <p:nvPr/>
        </p:nvGrpSpPr>
        <p:grpSpPr>
          <a:xfrm>
            <a:off x="8088395" y="442"/>
            <a:ext cx="1055477" cy="299931"/>
            <a:chOff x="4411970" y="4340222"/>
            <a:chExt cx="779467" cy="242683"/>
          </a:xfrm>
        </p:grpSpPr>
        <p:sp>
          <p:nvSpPr>
            <p:cNvPr id="308" name="Google Shape;308;p43"/>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3"/>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3"/>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t>     </a:t>
              </a:r>
              <a:r>
                <a:rPr lang="en" sz="900">
                  <a:solidFill>
                    <a:srgbClr val="FFFFFF"/>
                  </a:solidFill>
                </a:rPr>
                <a:t>Policies</a:t>
              </a:r>
              <a:endParaRPr sz="900">
                <a:solidFill>
                  <a:srgbClr val="FFFFFF"/>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grpSp>
        <p:nvGrpSpPr>
          <p:cNvPr id="315" name="Google Shape;315;p44"/>
          <p:cNvGrpSpPr/>
          <p:nvPr/>
        </p:nvGrpSpPr>
        <p:grpSpPr>
          <a:xfrm>
            <a:off x="8088395" y="442"/>
            <a:ext cx="1055477" cy="299931"/>
            <a:chOff x="4411970" y="4340222"/>
            <a:chExt cx="779467" cy="242683"/>
          </a:xfrm>
        </p:grpSpPr>
        <p:sp>
          <p:nvSpPr>
            <p:cNvPr id="316" name="Google Shape;316;p44"/>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4"/>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4"/>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t>     </a:t>
              </a:r>
              <a:r>
                <a:rPr lang="en" sz="900">
                  <a:solidFill>
                    <a:srgbClr val="FFFFFF"/>
                  </a:solidFill>
                </a:rPr>
                <a:t>Policies</a:t>
              </a:r>
              <a:endParaRPr sz="900">
                <a:solidFill>
                  <a:srgbClr val="FFFFFF"/>
                </a:solidFill>
              </a:endParaRPr>
            </a:p>
          </p:txBody>
        </p:sp>
      </p:grpSp>
      <p:sp>
        <p:nvSpPr>
          <p:cNvPr id="319" name="Google Shape;319;p44"/>
          <p:cNvSpPr txBox="1"/>
          <p:nvPr/>
        </p:nvSpPr>
        <p:spPr>
          <a:xfrm>
            <a:off x="2619125" y="803450"/>
            <a:ext cx="53193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a:t>
            </a:r>
            <a:endParaRPr>
              <a:solidFill>
                <a:srgbClr val="FFFFFF"/>
              </a:solidFill>
            </a:endParaRPr>
          </a:p>
          <a:p>
            <a:pPr marL="0" lvl="0" indent="0" algn="l" rtl="0">
              <a:spcBef>
                <a:spcPts val="0"/>
              </a:spcBef>
              <a:spcAft>
                <a:spcPts val="0"/>
              </a:spcAft>
              <a:buNone/>
            </a:pPr>
            <a:r>
              <a:rPr lang="en">
                <a:solidFill>
                  <a:srgbClr val="FFFFFF"/>
                </a:solidFill>
              </a:rPr>
              <a:t>  "Version": "2012-10-17",</a:t>
            </a:r>
            <a:endParaRPr>
              <a:solidFill>
                <a:srgbClr val="FFFFFF"/>
              </a:solidFill>
            </a:endParaRPr>
          </a:p>
          <a:p>
            <a:pPr marL="0" lvl="0" indent="0" algn="l" rtl="0">
              <a:spcBef>
                <a:spcPts val="0"/>
              </a:spcBef>
              <a:spcAft>
                <a:spcPts val="0"/>
              </a:spcAft>
              <a:buNone/>
            </a:pPr>
            <a:r>
              <a:rPr lang="en">
                <a:solidFill>
                  <a:srgbClr val="FFFFFF"/>
                </a:solidFill>
              </a:rPr>
              <a:t>  "Statement":[</a:t>
            </a:r>
            <a:endParaRPr>
              <a:solidFill>
                <a:srgbClr val="FFFFFF"/>
              </a:solidFill>
            </a:endParaRPr>
          </a:p>
          <a:p>
            <a:pPr marL="0" lvl="0" indent="457200" algn="l" rtl="0">
              <a:spcBef>
                <a:spcPts val="0"/>
              </a:spcBef>
              <a:spcAft>
                <a:spcPts val="0"/>
              </a:spcAft>
              <a:buNone/>
            </a:pPr>
            <a:r>
              <a:rPr lang="en">
                <a:solidFill>
                  <a:srgbClr val="FFFFFF"/>
                </a:solidFill>
              </a:rPr>
              <a:t>{</a:t>
            </a:r>
            <a:endParaRPr>
              <a:solidFill>
                <a:srgbClr val="FFFFFF"/>
              </a:solidFill>
            </a:endParaRPr>
          </a:p>
          <a:p>
            <a:pPr marL="457200" lvl="0" indent="0" algn="l" rtl="0">
              <a:spcBef>
                <a:spcPts val="0"/>
              </a:spcBef>
              <a:spcAft>
                <a:spcPts val="0"/>
              </a:spcAft>
              <a:buNone/>
            </a:pPr>
            <a:r>
              <a:rPr lang="en">
                <a:solidFill>
                  <a:srgbClr val="FFFFFF"/>
                </a:solidFill>
              </a:rPr>
              <a:t>    "Effect": "Allow",</a:t>
            </a:r>
            <a:endParaRPr>
              <a:solidFill>
                <a:srgbClr val="FFFFFF"/>
              </a:solidFill>
            </a:endParaRPr>
          </a:p>
          <a:p>
            <a:pPr marL="457200" lvl="0" indent="0" algn="l" rtl="0">
              <a:spcBef>
                <a:spcPts val="0"/>
              </a:spcBef>
              <a:spcAft>
                <a:spcPts val="0"/>
              </a:spcAft>
              <a:buNone/>
            </a:pPr>
            <a:r>
              <a:rPr lang="en">
                <a:solidFill>
                  <a:srgbClr val="FFFFFF"/>
                </a:solidFill>
              </a:rPr>
              <a:t>    "Action": "s3:*",</a:t>
            </a:r>
            <a:endParaRPr>
              <a:solidFill>
                <a:srgbClr val="FFFFFF"/>
              </a:solidFill>
            </a:endParaRPr>
          </a:p>
          <a:p>
            <a:pPr marL="457200" lvl="0" indent="0" algn="l" rtl="0">
              <a:spcBef>
                <a:spcPts val="0"/>
              </a:spcBef>
              <a:spcAft>
                <a:spcPts val="0"/>
              </a:spcAft>
              <a:buNone/>
            </a:pPr>
            <a:r>
              <a:rPr lang="en">
                <a:solidFill>
                  <a:srgbClr val="FFFFFF"/>
                </a:solidFill>
              </a:rPr>
              <a:t>    "Resource": </a:t>
            </a:r>
            <a:endParaRPr>
              <a:solidFill>
                <a:srgbClr val="FFFFFF"/>
              </a:solidFill>
            </a:endParaRPr>
          </a:p>
          <a:p>
            <a:pPr marL="457200" lvl="0" indent="457200" algn="l" rtl="0">
              <a:spcBef>
                <a:spcPts val="0"/>
              </a:spcBef>
              <a:spcAft>
                <a:spcPts val="0"/>
              </a:spcAft>
              <a:buNone/>
            </a:pPr>
            <a:r>
              <a:rPr lang="en">
                <a:solidFill>
                  <a:srgbClr val="FFFFFF"/>
                </a:solidFill>
              </a:rPr>
              <a:t>[</a:t>
            </a:r>
            <a:endParaRPr>
              <a:solidFill>
                <a:srgbClr val="FFFFFF"/>
              </a:solidFill>
            </a:endParaRPr>
          </a:p>
          <a:p>
            <a:pPr marL="914400" lvl="0" indent="457200" algn="l" rtl="0">
              <a:spcBef>
                <a:spcPts val="0"/>
              </a:spcBef>
              <a:spcAft>
                <a:spcPts val="0"/>
              </a:spcAft>
              <a:buNone/>
            </a:pPr>
            <a:r>
              <a:rPr lang="en">
                <a:solidFill>
                  <a:srgbClr val="FFFFFF"/>
                </a:solidFill>
              </a:rPr>
              <a:t>"arn:aws:s3:::my_bucket",</a:t>
            </a:r>
            <a:endParaRPr>
              <a:solidFill>
                <a:srgbClr val="FFFFFF"/>
              </a:solidFill>
            </a:endParaRPr>
          </a:p>
          <a:p>
            <a:pPr marL="457200" lvl="0" indent="0" algn="l" rtl="0">
              <a:spcBef>
                <a:spcPts val="0"/>
              </a:spcBef>
              <a:spcAft>
                <a:spcPts val="0"/>
              </a:spcAft>
              <a:buNone/>
            </a:pPr>
            <a:r>
              <a:rPr lang="en">
                <a:solidFill>
                  <a:srgbClr val="FFFFFF"/>
                </a:solidFill>
              </a:rPr>
              <a:t>                   "arn:aws:s3:::my_bucket/*"</a:t>
            </a:r>
            <a:endParaRPr>
              <a:solidFill>
                <a:srgbClr val="FFFFFF"/>
              </a:solidFill>
            </a:endParaRPr>
          </a:p>
          <a:p>
            <a:pPr marL="914400" lvl="0" indent="0" algn="l" rtl="0">
              <a:spcBef>
                <a:spcPts val="0"/>
              </a:spcBef>
              <a:spcAft>
                <a:spcPts val="0"/>
              </a:spcAft>
              <a:buNone/>
            </a:pPr>
            <a:r>
              <a:rPr lang="en">
                <a:solidFill>
                  <a:srgbClr val="FFFFFF"/>
                </a:solidFill>
              </a:rPr>
              <a:t>]</a:t>
            </a:r>
            <a:endParaRPr>
              <a:solidFill>
                <a:srgbClr val="FFFFFF"/>
              </a:solidFill>
            </a:endParaRPr>
          </a:p>
          <a:p>
            <a:pPr marL="0" lvl="0" indent="0" algn="l" rtl="0">
              <a:spcBef>
                <a:spcPts val="0"/>
              </a:spcBef>
              <a:spcAft>
                <a:spcPts val="0"/>
              </a:spcAft>
              <a:buNone/>
            </a:pPr>
            <a:r>
              <a:rPr lang="en">
                <a:solidFill>
                  <a:srgbClr val="FFFFFF"/>
                </a:solidFill>
              </a:rPr>
              <a:t>    	}</a:t>
            </a:r>
            <a:endParaRPr>
              <a:solidFill>
                <a:srgbClr val="FFFFFF"/>
              </a:solidFill>
            </a:endParaRPr>
          </a:p>
          <a:p>
            <a:pPr marL="0" lvl="0" indent="0" algn="l" rtl="0">
              <a:spcBef>
                <a:spcPts val="0"/>
              </a:spcBef>
              <a:spcAft>
                <a:spcPts val="0"/>
              </a:spcAft>
              <a:buNone/>
            </a:pPr>
            <a:r>
              <a:rPr lang="en">
                <a:solidFill>
                  <a:srgbClr val="FFFFFF"/>
                </a:solidFill>
              </a:rPr>
              <a:t>    ]</a:t>
            </a:r>
            <a:endParaRPr>
              <a:solidFill>
                <a:srgbClr val="FFFFFF"/>
              </a:solidFill>
            </a:endParaRPr>
          </a:p>
          <a:p>
            <a:pPr marL="0" lvl="0" indent="0" algn="l" rtl="0">
              <a:spcBef>
                <a:spcPts val="0"/>
              </a:spcBef>
              <a:spcAft>
                <a:spcPts val="0"/>
              </a:spcAft>
              <a:buNone/>
            </a:pPr>
            <a:r>
              <a:rPr lang="en">
                <a:solidFill>
                  <a:srgbClr val="FFFFFF"/>
                </a:solidFill>
              </a:rPr>
              <a:t>}</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p:txBody>
      </p:sp>
      <p:grpSp>
        <p:nvGrpSpPr>
          <p:cNvPr id="320" name="Google Shape;320;p44"/>
          <p:cNvGrpSpPr/>
          <p:nvPr/>
        </p:nvGrpSpPr>
        <p:grpSpPr>
          <a:xfrm>
            <a:off x="205972" y="518798"/>
            <a:ext cx="1608239" cy="372199"/>
            <a:chOff x="4411970" y="2233974"/>
            <a:chExt cx="763574" cy="189068"/>
          </a:xfrm>
        </p:grpSpPr>
        <p:sp>
          <p:nvSpPr>
            <p:cNvPr id="321" name="Google Shape;321;p44"/>
            <p:cNvSpPr/>
            <p:nvPr/>
          </p:nvSpPr>
          <p:spPr>
            <a:xfrm>
              <a:off x="4411970" y="2278599"/>
              <a:ext cx="763574" cy="144443"/>
            </a:xfrm>
            <a:custGeom>
              <a:avLst/>
              <a:gdLst/>
              <a:ahLst/>
              <a:cxnLst/>
              <a:rect l="l" t="t" r="r" b="b"/>
              <a:pathLst>
                <a:path w="16911" h="3199" extrusionOk="0">
                  <a:moveTo>
                    <a:pt x="1" y="1"/>
                  </a:moveTo>
                  <a:lnTo>
                    <a:pt x="1" y="3198"/>
                  </a:lnTo>
                  <a:lnTo>
                    <a:pt x="16911" y="3198"/>
                  </a:lnTo>
                  <a:lnTo>
                    <a:pt x="16911" y="1"/>
                  </a:lnTo>
                  <a:close/>
                </a:path>
              </a:pathLst>
            </a:custGeom>
            <a:solidFill>
              <a:srgbClr val="667E92"/>
            </a:solidFill>
            <a:ln>
              <a:noFill/>
            </a:ln>
          </p:spPr>
          <p:txBody>
            <a:bodyPr spcFirstLastPara="1" wrap="square" lIns="91425" tIns="91425" rIns="91425" bIns="91425" anchor="ctr" anchorCtr="0">
              <a:noAutofit/>
            </a:bodyPr>
            <a:lstStyle/>
            <a:p>
              <a:pPr marL="0" lvl="0" indent="457200" algn="ctr" rtl="0">
                <a:spcBef>
                  <a:spcPts val="0"/>
                </a:spcBef>
                <a:spcAft>
                  <a:spcPts val="0"/>
                </a:spcAft>
                <a:buNone/>
              </a:pPr>
              <a:r>
                <a:rPr lang="en" b="1">
                  <a:solidFill>
                    <a:srgbClr val="FFFFFF"/>
                  </a:solidFill>
                </a:rPr>
                <a:t>S3 Bucket</a:t>
              </a:r>
              <a:endParaRPr/>
            </a:p>
          </p:txBody>
        </p:sp>
        <p:sp>
          <p:nvSpPr>
            <p:cNvPr id="322" name="Google Shape;322;p44"/>
            <p:cNvSpPr/>
            <p:nvPr/>
          </p:nvSpPr>
          <p:spPr>
            <a:xfrm>
              <a:off x="4411970" y="2233974"/>
              <a:ext cx="262291" cy="144443"/>
            </a:xfrm>
            <a:custGeom>
              <a:avLst/>
              <a:gdLst/>
              <a:ahLst/>
              <a:cxnLst/>
              <a:rect l="l" t="t" r="r" b="b"/>
              <a:pathLst>
                <a:path w="5809" h="3199" extrusionOk="0">
                  <a:moveTo>
                    <a:pt x="1" y="1"/>
                  </a:moveTo>
                  <a:lnTo>
                    <a:pt x="1" y="3198"/>
                  </a:lnTo>
                  <a:lnTo>
                    <a:pt x="5809" y="3198"/>
                  </a:lnTo>
                  <a:lnTo>
                    <a:pt x="4195" y="1"/>
                  </a:ln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6"/>
        <p:cNvGrpSpPr/>
        <p:nvPr/>
      </p:nvGrpSpPr>
      <p:grpSpPr>
        <a:xfrm>
          <a:off x="0" y="0"/>
          <a:ext cx="0" cy="0"/>
          <a:chOff x="0" y="0"/>
          <a:chExt cx="0" cy="0"/>
        </a:xfrm>
      </p:grpSpPr>
      <p:sp>
        <p:nvSpPr>
          <p:cNvPr id="327" name="Google Shape;327;p45"/>
          <p:cNvSpPr txBox="1">
            <a:spLocks noGrp="1"/>
          </p:cNvSpPr>
          <p:nvPr>
            <p:ph type="title"/>
          </p:nvPr>
        </p:nvSpPr>
        <p:spPr>
          <a:xfrm>
            <a:off x="2607900" y="1224525"/>
            <a:ext cx="39282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Settings</a:t>
            </a:r>
            <a:endParaRPr/>
          </a:p>
        </p:txBody>
      </p:sp>
      <p:cxnSp>
        <p:nvCxnSpPr>
          <p:cNvPr id="328" name="Google Shape;328;p45"/>
          <p:cNvCxnSpPr/>
          <p:nvPr/>
        </p:nvCxnSpPr>
        <p:spPr>
          <a:xfrm>
            <a:off x="3980850" y="2253325"/>
            <a:ext cx="1182300" cy="0"/>
          </a:xfrm>
          <a:prstGeom prst="straightConnector1">
            <a:avLst/>
          </a:prstGeom>
          <a:noFill/>
          <a:ln w="28575" cap="flat" cmpd="sng">
            <a:solidFill>
              <a:schemeClr val="accent1"/>
            </a:solidFill>
            <a:prstDash val="solid"/>
            <a:round/>
            <a:headEnd type="none" w="med" len="med"/>
            <a:tailEnd type="none" w="med" len="med"/>
          </a:ln>
        </p:spPr>
      </p:cxnSp>
      <p:sp>
        <p:nvSpPr>
          <p:cNvPr id="329" name="Google Shape;329;p45"/>
          <p:cNvSpPr txBox="1">
            <a:spLocks noGrp="1"/>
          </p:cNvSpPr>
          <p:nvPr>
            <p:ph type="body" idx="4294967295"/>
          </p:nvPr>
        </p:nvSpPr>
        <p:spPr>
          <a:xfrm>
            <a:off x="3176250" y="2698800"/>
            <a:ext cx="3753300" cy="133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1"/>
              </a:buClr>
              <a:buSzPts val="1800"/>
              <a:buChar char="●"/>
            </a:pPr>
            <a:r>
              <a:rPr lang="en"/>
              <a:t>Create S3 bucket</a:t>
            </a:r>
            <a:endParaRPr/>
          </a:p>
          <a:p>
            <a:pPr marL="457200" lvl="0" indent="-342900" algn="l" rtl="0">
              <a:spcBef>
                <a:spcPts val="0"/>
              </a:spcBef>
              <a:spcAft>
                <a:spcPts val="0"/>
              </a:spcAft>
              <a:buClr>
                <a:schemeClr val="accent1"/>
              </a:buClr>
              <a:buSzPts val="1800"/>
              <a:buChar char="●"/>
            </a:pPr>
            <a:r>
              <a:rPr lang="en"/>
              <a:t>Set bucket Policy</a:t>
            </a:r>
            <a:endParaRPr/>
          </a:p>
          <a:p>
            <a:pPr marL="457200" lvl="0" indent="-342900" algn="l" rtl="0">
              <a:spcBef>
                <a:spcPts val="0"/>
              </a:spcBef>
              <a:spcAft>
                <a:spcPts val="0"/>
              </a:spcAft>
              <a:buClr>
                <a:schemeClr val="accent1"/>
              </a:buClr>
              <a:buSzPts val="1800"/>
              <a:buChar char="●"/>
            </a:pPr>
            <a:r>
              <a:rPr lang="en"/>
              <a:t>...</a:t>
            </a:r>
            <a:endParaRPr/>
          </a:p>
        </p:txBody>
      </p:sp>
      <p:grpSp>
        <p:nvGrpSpPr>
          <p:cNvPr id="330" name="Google Shape;330;p45"/>
          <p:cNvGrpSpPr/>
          <p:nvPr/>
        </p:nvGrpSpPr>
        <p:grpSpPr>
          <a:xfrm>
            <a:off x="8088395" y="442"/>
            <a:ext cx="1055477" cy="299931"/>
            <a:chOff x="4411970" y="4340222"/>
            <a:chExt cx="779467" cy="242683"/>
          </a:xfrm>
        </p:grpSpPr>
        <p:sp>
          <p:nvSpPr>
            <p:cNvPr id="331" name="Google Shape;331;p45"/>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5"/>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5"/>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t>     </a:t>
              </a:r>
              <a:r>
                <a:rPr lang="en" sz="900">
                  <a:solidFill>
                    <a:srgbClr val="FFFFFF"/>
                  </a:solidFill>
                </a:rPr>
                <a:t>Settings</a:t>
              </a:r>
              <a:endParaRPr sz="900">
                <a:solidFill>
                  <a:srgbClr val="FFFFFF"/>
                </a:solidFill>
              </a:endParaRPr>
            </a:p>
          </p:txBody>
        </p:sp>
      </p:grpSp>
    </p:spTree>
  </p:cSld>
  <p:clrMapOvr>
    <a:masterClrMapping/>
  </p:clrMapOvr>
</p:sld>
</file>

<file path=ppt/theme/theme1.xml><?xml version="1.0" encoding="utf-8"?>
<a:theme xmlns:a="http://schemas.openxmlformats.org/drawingml/2006/main" name="Wood Texture">
  <a:themeElements>
    <a:clrScheme name="Simple Light">
      <a:dk1>
        <a:srgbClr val="59443C"/>
      </a:dk1>
      <a:lt1>
        <a:srgbClr val="FFFFFF"/>
      </a:lt1>
      <a:dk2>
        <a:srgbClr val="51E2EE"/>
      </a:dk2>
      <a:lt2>
        <a:srgbClr val="352921"/>
      </a:lt2>
      <a:accent1>
        <a:srgbClr val="51E2EE"/>
      </a:accent1>
      <a:accent2>
        <a:srgbClr val="633303"/>
      </a:accent2>
      <a:accent3>
        <a:srgbClr val="59443C"/>
      </a:accent3>
      <a:accent4>
        <a:srgbClr val="51E2EE"/>
      </a:accent4>
      <a:accent5>
        <a:srgbClr val="FFFFFF"/>
      </a:accent5>
      <a:accent6>
        <a:srgbClr val="51E2E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361</Words>
  <Application>Microsoft Office PowerPoint</Application>
  <PresentationFormat>On-screen Show (16:9)</PresentationFormat>
  <Paragraphs>93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Roboto</vt:lpstr>
      <vt:lpstr>Roboto Condensed</vt:lpstr>
      <vt:lpstr>Wood Texture</vt:lpstr>
      <vt:lpstr>Amazon S3</vt:lpstr>
      <vt:lpstr>Overview</vt:lpstr>
      <vt:lpstr>What is S3?</vt:lpstr>
      <vt:lpstr>Policies</vt:lpstr>
      <vt:lpstr>IAM Policies ?</vt:lpstr>
      <vt:lpstr>PowerPoint Presentation</vt:lpstr>
      <vt:lpstr>S3 Bucket Policies</vt:lpstr>
      <vt:lpstr>PowerPoint Presentation</vt:lpstr>
      <vt:lpstr>Settings</vt:lpstr>
      <vt:lpstr>PowerPoint Presentation</vt:lpstr>
      <vt:lpstr>PowerPoint Presentation</vt:lpstr>
      <vt:lpstr>Backup DB</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Amazon S3</dc:title>
  <cp:lastModifiedBy>Star</cp:lastModifiedBy>
  <cp:revision>1</cp:revision>
  <dcterms:modified xsi:type="dcterms:W3CDTF">2020-11-17T08:34:36Z</dcterms:modified>
</cp:coreProperties>
</file>