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1" r:id="rId9"/>
    <p:sldId id="310" r:id="rId10"/>
    <p:sldId id="303" r:id="rId11"/>
    <p:sldId id="304" r:id="rId12"/>
    <p:sldId id="305" r:id="rId13"/>
    <p:sldId id="306" r:id="rId14"/>
    <p:sldId id="308" r:id="rId15"/>
    <p:sldId id="258" r:id="rId16"/>
    <p:sldId id="309" r:id="rId17"/>
    <p:sldId id="27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usin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55EEA4-988B-492D-99E5-9B07CBB69424}">
  <a:tblStyle styleId="{FC55EEA4-988B-492D-99E5-9B07CBB694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16E642-95D0-4B56-8B43-F84085D114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27177" y="744699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3645100"/>
            <a:ext cx="1080000" cy="9951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2299856"/>
            <a:ext cx="0" cy="2075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25702" y="-1293868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216304" y="1888685"/>
            <a:ext cx="1395000" cy="128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20778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731381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/ws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ubuntu.com/WS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1364512" y="2876551"/>
            <a:ext cx="64149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WSL</a:t>
            </a:r>
            <a:br>
              <a:rPr lang="en-US" dirty="0"/>
            </a:br>
            <a:r>
              <a:rPr lang="en-US" sz="2800" dirty="0"/>
              <a:t>(Windows Subsystem for Linux)</a:t>
            </a:r>
            <a:endParaRPr lang="en-US" dirty="0"/>
          </a:p>
        </p:txBody>
      </p:sp>
      <p:sp>
        <p:nvSpPr>
          <p:cNvPr id="3" name="Google Shape;71;p12">
            <a:extLst>
              <a:ext uri="{FF2B5EF4-FFF2-40B4-BE49-F238E27FC236}">
                <a16:creationId xmlns:a16="http://schemas.microsoft.com/office/drawing/2014/main" id="{B8BDDAC5-BD5F-4440-8424-0316B2F8E15E}"/>
              </a:ext>
            </a:extLst>
          </p:cNvPr>
          <p:cNvSpPr txBox="1"/>
          <p:nvPr/>
        </p:nvSpPr>
        <p:spPr>
          <a:xfrm>
            <a:off x="7850372" y="4535230"/>
            <a:ext cx="1208567" cy="36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2021.03.28</a:t>
            </a:r>
            <a:endParaRPr sz="1200" dirty="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59E0F-9417-4113-8C42-6E511ACCF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35" y="415166"/>
            <a:ext cx="4766930" cy="1617867"/>
          </a:xfrm>
          <a:prstGeom prst="roundRect">
            <a:avLst>
              <a:gd name="adj" fmla="val 256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0C8FF-3165-4836-9907-8A10E2770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46645-FEB9-4D4D-97EE-A2B43CBF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00" y="1901250"/>
            <a:ext cx="5804176" cy="3032217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FDAC788-5402-4778-8542-1AE97F0218C8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199154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Set up WSL</a:t>
            </a:r>
          </a:p>
        </p:txBody>
      </p:sp>
      <p:sp>
        <p:nvSpPr>
          <p:cNvPr id="6" name="Google Shape;97;p14">
            <a:extLst>
              <a:ext uri="{FF2B5EF4-FFF2-40B4-BE49-F238E27FC236}">
                <a16:creationId xmlns:a16="http://schemas.microsoft.com/office/drawing/2014/main" id="{F7DF0E94-5EE3-4CBE-AFE9-BBF3A6E9EE5F}"/>
              </a:ext>
            </a:extLst>
          </p:cNvPr>
          <p:cNvSpPr txBox="1">
            <a:spLocks/>
          </p:cNvSpPr>
          <p:nvPr/>
        </p:nvSpPr>
        <p:spPr>
          <a:xfrm>
            <a:off x="354419" y="1131785"/>
            <a:ext cx="8645925" cy="7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Step 1 - Enable the Windows Subsystem for Linux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/>
              <a:t>dism.exe /online /enable-feature /</a:t>
            </a:r>
            <a:r>
              <a:rPr lang="en-US" sz="1050" dirty="0" err="1"/>
              <a:t>featurename:Microsoft-Windows-Subsystem-Linux</a:t>
            </a:r>
            <a:r>
              <a:rPr lang="en-US" sz="1050" dirty="0"/>
              <a:t> /all /</a:t>
            </a:r>
            <a:r>
              <a:rPr lang="en-US" sz="1050" dirty="0" err="1"/>
              <a:t>norestart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682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0C8FF-3165-4836-9907-8A10E2770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FDAC788-5402-4778-8542-1AE97F0218C8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199154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Set up WSL</a:t>
            </a:r>
          </a:p>
        </p:txBody>
      </p:sp>
      <p:sp>
        <p:nvSpPr>
          <p:cNvPr id="6" name="Google Shape;97;p14">
            <a:extLst>
              <a:ext uri="{FF2B5EF4-FFF2-40B4-BE49-F238E27FC236}">
                <a16:creationId xmlns:a16="http://schemas.microsoft.com/office/drawing/2014/main" id="{F7DF0E94-5EE3-4CBE-AFE9-BBF3A6E9EE5F}"/>
              </a:ext>
            </a:extLst>
          </p:cNvPr>
          <p:cNvSpPr txBox="1">
            <a:spLocks/>
          </p:cNvSpPr>
          <p:nvPr/>
        </p:nvSpPr>
        <p:spPr>
          <a:xfrm>
            <a:off x="354420" y="1131785"/>
            <a:ext cx="8548576" cy="39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Step 2 - Check requirements for running WSL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13C7A-AE34-4A89-8FEF-BBF8799E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093" y="1627971"/>
            <a:ext cx="3554208" cy="3228866"/>
          </a:xfrm>
          <a:prstGeom prst="rect">
            <a:avLst/>
          </a:prstGeom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D6645D07-17EA-400A-B843-5017C1C76A7E}"/>
              </a:ext>
            </a:extLst>
          </p:cNvPr>
          <p:cNvSpPr txBox="1">
            <a:spLocks/>
          </p:cNvSpPr>
          <p:nvPr/>
        </p:nvSpPr>
        <p:spPr>
          <a:xfrm>
            <a:off x="354420" y="1751871"/>
            <a:ext cx="4770473" cy="214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For x64 systems: Version 1903 or higher, with Build 18362 or higher.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For ARM64 systems: Version 2004 or higher, with Build 19041 or higher.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Builds lower than 18362 do not support WSL 2.</a:t>
            </a:r>
          </a:p>
        </p:txBody>
      </p:sp>
    </p:spTree>
    <p:extLst>
      <p:ext uri="{BB962C8B-B14F-4D97-AF65-F5344CB8AC3E}">
        <p14:creationId xmlns:p14="http://schemas.microsoft.com/office/powerpoint/2010/main" val="422910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0C8FF-3165-4836-9907-8A10E2770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FDAC788-5402-4778-8542-1AE97F0218C8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199154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Set up WSL</a:t>
            </a:r>
          </a:p>
        </p:txBody>
      </p:sp>
      <p:sp>
        <p:nvSpPr>
          <p:cNvPr id="6" name="Google Shape;97;p14">
            <a:extLst>
              <a:ext uri="{FF2B5EF4-FFF2-40B4-BE49-F238E27FC236}">
                <a16:creationId xmlns:a16="http://schemas.microsoft.com/office/drawing/2014/main" id="{F7DF0E94-5EE3-4CBE-AFE9-BBF3A6E9EE5F}"/>
              </a:ext>
            </a:extLst>
          </p:cNvPr>
          <p:cNvSpPr txBox="1">
            <a:spLocks/>
          </p:cNvSpPr>
          <p:nvPr/>
        </p:nvSpPr>
        <p:spPr>
          <a:xfrm>
            <a:off x="354419" y="1131785"/>
            <a:ext cx="8645925" cy="7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Step 3 - Enable Virtual Machine feature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dism.exe /online /enable-feature /</a:t>
            </a:r>
            <a:r>
              <a:rPr lang="en-US" sz="1200" dirty="0" err="1"/>
              <a:t>featurename:VirtualMachinePlatform</a:t>
            </a:r>
            <a:r>
              <a:rPr lang="en-US" sz="1200" dirty="0"/>
              <a:t> /all /</a:t>
            </a:r>
            <a:r>
              <a:rPr lang="en-US" sz="1200" dirty="0" err="1"/>
              <a:t>norestart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A7377-02BA-42F4-8D77-E1FA162C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00" y="2017831"/>
            <a:ext cx="5804176" cy="30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0C8FF-3165-4836-9907-8A10E2770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FDAC788-5402-4778-8542-1AE97F0218C8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199154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Set up WSL</a:t>
            </a:r>
          </a:p>
        </p:txBody>
      </p:sp>
      <p:sp>
        <p:nvSpPr>
          <p:cNvPr id="6" name="Google Shape;97;p14">
            <a:extLst>
              <a:ext uri="{FF2B5EF4-FFF2-40B4-BE49-F238E27FC236}">
                <a16:creationId xmlns:a16="http://schemas.microsoft.com/office/drawing/2014/main" id="{F7DF0E94-5EE3-4CBE-AFE9-BBF3A6E9EE5F}"/>
              </a:ext>
            </a:extLst>
          </p:cNvPr>
          <p:cNvSpPr txBox="1">
            <a:spLocks/>
          </p:cNvSpPr>
          <p:nvPr/>
        </p:nvSpPr>
        <p:spPr>
          <a:xfrm>
            <a:off x="354419" y="1131785"/>
            <a:ext cx="8645925" cy="143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Step 4 - Download the Linux kernel update package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Download and install the latest package: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https://wslstorestorage.blob.core.windows.net/wslblob/wsl_update_x64.msi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CAE94CBF-C9BE-43B4-8913-322952D31002}"/>
              </a:ext>
            </a:extLst>
          </p:cNvPr>
          <p:cNvSpPr txBox="1">
            <a:spLocks/>
          </p:cNvSpPr>
          <p:nvPr/>
        </p:nvSpPr>
        <p:spPr>
          <a:xfrm>
            <a:off x="354419" y="2696999"/>
            <a:ext cx="8645925" cy="7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Step 5 - Set WSL 2 as your default version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wsl</a:t>
            </a:r>
            <a:r>
              <a:rPr lang="en-US" sz="1600" dirty="0"/>
              <a:t> --set-default-version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4F0EB-A6A6-42B6-93D6-0EFF80195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4" y="3515250"/>
            <a:ext cx="7846828" cy="12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0C8FF-3165-4836-9907-8A10E2770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FDAC788-5402-4778-8542-1AE97F0218C8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199154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Set up WSL</a:t>
            </a:r>
          </a:p>
        </p:txBody>
      </p:sp>
      <p:sp>
        <p:nvSpPr>
          <p:cNvPr id="6" name="Google Shape;97;p14">
            <a:extLst>
              <a:ext uri="{FF2B5EF4-FFF2-40B4-BE49-F238E27FC236}">
                <a16:creationId xmlns:a16="http://schemas.microsoft.com/office/drawing/2014/main" id="{F7DF0E94-5EE3-4CBE-AFE9-BBF3A6E9EE5F}"/>
              </a:ext>
            </a:extLst>
          </p:cNvPr>
          <p:cNvSpPr txBox="1">
            <a:spLocks/>
          </p:cNvSpPr>
          <p:nvPr/>
        </p:nvSpPr>
        <p:spPr>
          <a:xfrm>
            <a:off x="354420" y="1131785"/>
            <a:ext cx="2927496" cy="329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Step 6 - Install your Linux distribution of choice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The first time you launch a newly installed Linux distribution, you will then need to create a user account and password for your new Linux distribution.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5E226-0219-407D-BA76-F3491F7E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901" y="1226891"/>
            <a:ext cx="4594155" cy="2967686"/>
          </a:xfrm>
          <a:prstGeom prst="rect">
            <a:avLst/>
          </a:prstGeom>
        </p:spPr>
      </p:pic>
      <p:grpSp>
        <p:nvGrpSpPr>
          <p:cNvPr id="7" name="Google Shape;319;p32">
            <a:extLst>
              <a:ext uri="{FF2B5EF4-FFF2-40B4-BE49-F238E27FC236}">
                <a16:creationId xmlns:a16="http://schemas.microsoft.com/office/drawing/2014/main" id="{8BA24936-1F57-4F4A-8F1D-1AFC040747B7}"/>
              </a:ext>
            </a:extLst>
          </p:cNvPr>
          <p:cNvGrpSpPr/>
          <p:nvPr/>
        </p:nvGrpSpPr>
        <p:grpSpPr>
          <a:xfrm>
            <a:off x="3033808" y="1027814"/>
            <a:ext cx="5900491" cy="3523469"/>
            <a:chOff x="3488300" y="1066711"/>
            <a:chExt cx="5137914" cy="3010243"/>
          </a:xfrm>
        </p:grpSpPr>
        <p:sp>
          <p:nvSpPr>
            <p:cNvPr id="8" name="Google Shape;320;p32">
              <a:extLst>
                <a:ext uri="{FF2B5EF4-FFF2-40B4-BE49-F238E27FC236}">
                  <a16:creationId xmlns:a16="http://schemas.microsoft.com/office/drawing/2014/main" id="{1149E317-BFBA-4BEE-B89E-5B4CF9C38DBD}"/>
                </a:ext>
              </a:extLst>
            </p:cNvPr>
            <p:cNvSpPr/>
            <p:nvPr/>
          </p:nvSpPr>
          <p:spPr>
            <a:xfrm>
              <a:off x="3908466" y="1066711"/>
              <a:ext cx="4296005" cy="2875574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21;p32">
              <a:extLst>
                <a:ext uri="{FF2B5EF4-FFF2-40B4-BE49-F238E27FC236}">
                  <a16:creationId xmlns:a16="http://schemas.microsoft.com/office/drawing/2014/main" id="{65AE4D9A-101B-41F4-9964-A23425E7CA54}"/>
                </a:ext>
              </a:extLst>
            </p:cNvPr>
            <p:cNvSpPr/>
            <p:nvPr/>
          </p:nvSpPr>
          <p:spPr>
            <a:xfrm>
              <a:off x="3488300" y="3997737"/>
              <a:ext cx="5137914" cy="79217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2;p32">
              <a:extLst>
                <a:ext uri="{FF2B5EF4-FFF2-40B4-BE49-F238E27FC236}">
                  <a16:creationId xmlns:a16="http://schemas.microsoft.com/office/drawing/2014/main" id="{1DCD8837-F7CC-435C-82BD-6BC74CFA3427}"/>
                </a:ext>
              </a:extLst>
            </p:cNvPr>
            <p:cNvSpPr/>
            <p:nvPr/>
          </p:nvSpPr>
          <p:spPr>
            <a:xfrm>
              <a:off x="3488300" y="3934363"/>
              <a:ext cx="5137122" cy="63373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3;p32">
              <a:extLst>
                <a:ext uri="{FF2B5EF4-FFF2-40B4-BE49-F238E27FC236}">
                  <a16:creationId xmlns:a16="http://schemas.microsoft.com/office/drawing/2014/main" id="{488E7671-90BD-47AE-BCB6-713CC3DA8A27}"/>
                </a:ext>
              </a:extLst>
            </p:cNvPr>
            <p:cNvSpPr/>
            <p:nvPr/>
          </p:nvSpPr>
          <p:spPr>
            <a:xfrm>
              <a:off x="5676334" y="3934363"/>
              <a:ext cx="752334" cy="3960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10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C9C8E-FCCC-4BD9-9A9E-23DCCC10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8" y="1309210"/>
            <a:ext cx="5723274" cy="322734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5745FB6-2526-42B7-876D-495A979FA8F3}"/>
              </a:ext>
            </a:extLst>
          </p:cNvPr>
          <p:cNvSpPr txBox="1">
            <a:spLocks/>
          </p:cNvSpPr>
          <p:nvPr/>
        </p:nvSpPr>
        <p:spPr>
          <a:xfrm>
            <a:off x="404329" y="493832"/>
            <a:ext cx="4167671" cy="441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The real path of Linux OS</a:t>
            </a:r>
          </a:p>
        </p:txBody>
      </p:sp>
      <p:grpSp>
        <p:nvGrpSpPr>
          <p:cNvPr id="6" name="Google Shape;319;p32">
            <a:extLst>
              <a:ext uri="{FF2B5EF4-FFF2-40B4-BE49-F238E27FC236}">
                <a16:creationId xmlns:a16="http://schemas.microsoft.com/office/drawing/2014/main" id="{C6517F55-3970-49D2-89D9-52B2407982AD}"/>
              </a:ext>
            </a:extLst>
          </p:cNvPr>
          <p:cNvGrpSpPr/>
          <p:nvPr/>
        </p:nvGrpSpPr>
        <p:grpSpPr>
          <a:xfrm>
            <a:off x="772924" y="1098698"/>
            <a:ext cx="7364527" cy="3834769"/>
            <a:chOff x="3488300" y="1066711"/>
            <a:chExt cx="5137914" cy="3010243"/>
          </a:xfrm>
        </p:grpSpPr>
        <p:sp>
          <p:nvSpPr>
            <p:cNvPr id="7" name="Google Shape;320;p32">
              <a:extLst>
                <a:ext uri="{FF2B5EF4-FFF2-40B4-BE49-F238E27FC236}">
                  <a16:creationId xmlns:a16="http://schemas.microsoft.com/office/drawing/2014/main" id="{8EF4754B-31EF-4EEE-81B1-B747DE7D614F}"/>
                </a:ext>
              </a:extLst>
            </p:cNvPr>
            <p:cNvSpPr/>
            <p:nvPr/>
          </p:nvSpPr>
          <p:spPr>
            <a:xfrm>
              <a:off x="3908466" y="1066711"/>
              <a:ext cx="4296005" cy="2875574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21;p32">
              <a:extLst>
                <a:ext uri="{FF2B5EF4-FFF2-40B4-BE49-F238E27FC236}">
                  <a16:creationId xmlns:a16="http://schemas.microsoft.com/office/drawing/2014/main" id="{C10A5A78-8C2D-405F-BD4F-3A31FF58E972}"/>
                </a:ext>
              </a:extLst>
            </p:cNvPr>
            <p:cNvSpPr/>
            <p:nvPr/>
          </p:nvSpPr>
          <p:spPr>
            <a:xfrm>
              <a:off x="3488300" y="3997737"/>
              <a:ext cx="5137914" cy="79217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22;p32">
              <a:extLst>
                <a:ext uri="{FF2B5EF4-FFF2-40B4-BE49-F238E27FC236}">
                  <a16:creationId xmlns:a16="http://schemas.microsoft.com/office/drawing/2014/main" id="{338A3082-06E4-41A3-818B-9CA98A4CC9B5}"/>
                </a:ext>
              </a:extLst>
            </p:cNvPr>
            <p:cNvSpPr/>
            <p:nvPr/>
          </p:nvSpPr>
          <p:spPr>
            <a:xfrm>
              <a:off x="3488300" y="3934363"/>
              <a:ext cx="5137122" cy="63373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3;p32">
              <a:extLst>
                <a:ext uri="{FF2B5EF4-FFF2-40B4-BE49-F238E27FC236}">
                  <a16:creationId xmlns:a16="http://schemas.microsoft.com/office/drawing/2014/main" id="{A5E13983-5B17-4371-A28E-779E69CE4970}"/>
                </a:ext>
              </a:extLst>
            </p:cNvPr>
            <p:cNvSpPr/>
            <p:nvPr/>
          </p:nvSpPr>
          <p:spPr>
            <a:xfrm>
              <a:off x="5676334" y="3934363"/>
              <a:ext cx="752334" cy="3960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0C8FF-3165-4836-9907-8A10E2770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FDAC788-5402-4778-8542-1AE97F0218C8}"/>
              </a:ext>
            </a:extLst>
          </p:cNvPr>
          <p:cNvSpPr txBox="1">
            <a:spLocks/>
          </p:cNvSpPr>
          <p:nvPr/>
        </p:nvSpPr>
        <p:spPr>
          <a:xfrm>
            <a:off x="404329" y="493832"/>
            <a:ext cx="2742907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Simple Usage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43F1B-0775-47E1-86EE-C4C94BAD0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94" b="32614"/>
          <a:stretch/>
        </p:blipFill>
        <p:spPr>
          <a:xfrm>
            <a:off x="233871" y="2111223"/>
            <a:ext cx="4507913" cy="2676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1B2E3323-0BB4-4DFD-8A5A-4242FAFAF8AA}"/>
              </a:ext>
            </a:extLst>
          </p:cNvPr>
          <p:cNvSpPr txBox="1">
            <a:spLocks/>
          </p:cNvSpPr>
          <p:nvPr/>
        </p:nvSpPr>
        <p:spPr>
          <a:xfrm>
            <a:off x="404329" y="1246995"/>
            <a:ext cx="3295924" cy="399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&gt; </a:t>
            </a:r>
            <a:r>
              <a:rPr lang="en-US" sz="1600" dirty="0" err="1"/>
              <a:t>wsl</a:t>
            </a:r>
            <a:r>
              <a:rPr lang="en-US" sz="1600" dirty="0"/>
              <a:t> ls –la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0A6707-3663-4722-8086-9FDF14343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995"/>
          <a:stretch/>
        </p:blipFill>
        <p:spPr>
          <a:xfrm>
            <a:off x="4675193" y="2111222"/>
            <a:ext cx="4078514" cy="267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Google Shape;97;p14">
            <a:extLst>
              <a:ext uri="{FF2B5EF4-FFF2-40B4-BE49-F238E27FC236}">
                <a16:creationId xmlns:a16="http://schemas.microsoft.com/office/drawing/2014/main" id="{62BDAB4B-CE31-4C74-AE33-8717EB592D2E}"/>
              </a:ext>
            </a:extLst>
          </p:cNvPr>
          <p:cNvSpPr txBox="1">
            <a:spLocks/>
          </p:cNvSpPr>
          <p:nvPr/>
        </p:nvSpPr>
        <p:spPr>
          <a:xfrm>
            <a:off x="4675193" y="1246995"/>
            <a:ext cx="3295924" cy="7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&gt; </a:t>
            </a:r>
            <a:r>
              <a:rPr lang="en-US" sz="1600" dirty="0" err="1"/>
              <a:t>wsl</a:t>
            </a:r>
            <a:r>
              <a:rPr lang="en-US" sz="1600" dirty="0"/>
              <a:t> </a:t>
            </a:r>
            <a:r>
              <a:rPr lang="en-US" sz="1600" dirty="0" err="1"/>
              <a:t>sudo</a:t>
            </a:r>
            <a:r>
              <a:rPr lang="en-US" sz="1600" dirty="0"/>
              <a:t> apt-get update</a:t>
            </a:r>
          </a:p>
        </p:txBody>
      </p:sp>
    </p:spTree>
    <p:extLst>
      <p:ext uri="{BB962C8B-B14F-4D97-AF65-F5344CB8AC3E}">
        <p14:creationId xmlns:p14="http://schemas.microsoft.com/office/powerpoint/2010/main" val="276286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>
            <a:spLocks noGrp="1"/>
          </p:cNvSpPr>
          <p:nvPr>
            <p:ph type="ctrTitle" idx="4294967295"/>
          </p:nvPr>
        </p:nvSpPr>
        <p:spPr>
          <a:xfrm>
            <a:off x="878657" y="1440025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330" name="Google Shape;330;p33"/>
          <p:cNvSpPr txBox="1">
            <a:spLocks noGrp="1"/>
          </p:cNvSpPr>
          <p:nvPr>
            <p:ph type="subTitle" idx="4294967295"/>
          </p:nvPr>
        </p:nvSpPr>
        <p:spPr>
          <a:xfrm>
            <a:off x="878657" y="2444295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331" name="Google Shape;331;p33"/>
          <p:cNvSpPr txBox="1">
            <a:spLocks noGrp="1"/>
          </p:cNvSpPr>
          <p:nvPr>
            <p:ph type="body" idx="4294967295"/>
          </p:nvPr>
        </p:nvSpPr>
        <p:spPr>
          <a:xfrm>
            <a:off x="909499" y="3160273"/>
            <a:ext cx="7993495" cy="115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can find </a:t>
            </a:r>
            <a:r>
              <a:rPr lang="en-US" sz="1800" dirty="0"/>
              <a:t>references: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hlinkClick r:id="rId3"/>
              </a:rPr>
              <a:t>https://docs.microsoft.com/en-us/windows/wsl</a:t>
            </a: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hlinkClick r:id="rId4"/>
              </a:rPr>
              <a:t>https://wiki.ubuntu.com/WSL</a:t>
            </a: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70;p12">
            <a:extLst>
              <a:ext uri="{FF2B5EF4-FFF2-40B4-BE49-F238E27FC236}">
                <a16:creationId xmlns:a16="http://schemas.microsoft.com/office/drawing/2014/main" id="{ACC3DE56-061E-4539-A771-05E0A5F32268}"/>
              </a:ext>
            </a:extLst>
          </p:cNvPr>
          <p:cNvSpPr txBox="1">
            <a:spLocks/>
          </p:cNvSpPr>
          <p:nvPr/>
        </p:nvSpPr>
        <p:spPr>
          <a:xfrm>
            <a:off x="711013" y="1791023"/>
            <a:ext cx="2159666" cy="46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b="1" dirty="0"/>
              <a:t>What is WSL?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B12EA-5DBD-4425-8ACC-6E6BEAA3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3" y="622886"/>
            <a:ext cx="1162607" cy="102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Google Shape;70;p12">
            <a:extLst>
              <a:ext uri="{FF2B5EF4-FFF2-40B4-BE49-F238E27FC236}">
                <a16:creationId xmlns:a16="http://schemas.microsoft.com/office/drawing/2014/main" id="{1E3027FF-29C9-4D74-8DCF-6BFC0006A45A}"/>
              </a:ext>
            </a:extLst>
          </p:cNvPr>
          <p:cNvSpPr txBox="1">
            <a:spLocks/>
          </p:cNvSpPr>
          <p:nvPr/>
        </p:nvSpPr>
        <p:spPr>
          <a:xfrm>
            <a:off x="711013" y="4180822"/>
            <a:ext cx="2677119" cy="46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b="1" dirty="0"/>
              <a:t>Compare WSL/WSL2</a:t>
            </a:r>
          </a:p>
        </p:txBody>
      </p:sp>
      <p:sp>
        <p:nvSpPr>
          <p:cNvPr id="13" name="Google Shape;70;p12">
            <a:extLst>
              <a:ext uri="{FF2B5EF4-FFF2-40B4-BE49-F238E27FC236}">
                <a16:creationId xmlns:a16="http://schemas.microsoft.com/office/drawing/2014/main" id="{B1B504ED-1D74-4155-8A6F-F09D30CF16A8}"/>
              </a:ext>
            </a:extLst>
          </p:cNvPr>
          <p:cNvSpPr txBox="1">
            <a:spLocks/>
          </p:cNvSpPr>
          <p:nvPr/>
        </p:nvSpPr>
        <p:spPr>
          <a:xfrm>
            <a:off x="5534262" y="1781621"/>
            <a:ext cx="2105246" cy="46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b="1" dirty="0"/>
              <a:t>Why use WSL?</a:t>
            </a:r>
          </a:p>
        </p:txBody>
      </p:sp>
      <p:sp>
        <p:nvSpPr>
          <p:cNvPr id="14" name="Google Shape;70;p12">
            <a:extLst>
              <a:ext uri="{FF2B5EF4-FFF2-40B4-BE49-F238E27FC236}">
                <a16:creationId xmlns:a16="http://schemas.microsoft.com/office/drawing/2014/main" id="{C28136B4-E61D-403B-A657-3242EA758D04}"/>
              </a:ext>
            </a:extLst>
          </p:cNvPr>
          <p:cNvSpPr txBox="1">
            <a:spLocks/>
          </p:cNvSpPr>
          <p:nvPr/>
        </p:nvSpPr>
        <p:spPr>
          <a:xfrm>
            <a:off x="5534262" y="4184279"/>
            <a:ext cx="2262947" cy="46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b="1" dirty="0"/>
              <a:t>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908AD-EE62-41A2-84FA-CFBA68EDC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262" y="688692"/>
            <a:ext cx="1949512" cy="9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3625C-0EF9-4EA6-B20D-A2FB155CD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13" y="2987191"/>
            <a:ext cx="3398843" cy="105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4ACA4-2B33-4BF5-941D-65E417970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62" y="2987191"/>
            <a:ext cx="2161953" cy="981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A41C-C87C-49EC-A0D1-7C613D8D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114C6A-E6A9-4AE0-AECB-F51FF9AB29A2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822960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What is WSL?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2BBD1C61-0BFC-4462-9FCA-EDCD7DCEDC75}"/>
              </a:ext>
            </a:extLst>
          </p:cNvPr>
          <p:cNvSpPr txBox="1">
            <a:spLocks/>
          </p:cNvSpPr>
          <p:nvPr/>
        </p:nvSpPr>
        <p:spPr>
          <a:xfrm>
            <a:off x="4451498" y="1166073"/>
            <a:ext cx="4532760" cy="367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A feature of Windows 10 that enables you to run native Linux command-line tools directly on Windows.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WSL is a tool aimed at enabling users who need them to run Bash and core Linux command-line tools on Windows.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WSL does not yet support GUI desktops or applications (e.g. Gnome, KDE, etc.)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WSL supports x64 and ARM CPUs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F3BEA-84FC-4D15-ADBD-89B5D9483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3" y="1566028"/>
            <a:ext cx="4348462" cy="3100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1473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A41C-C87C-49EC-A0D1-7C613D8D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114C6A-E6A9-4AE0-AECB-F51FF9AB29A2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822960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Why would I use WSL rather than Linux in a VM?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2BBD1C61-0BFC-4462-9FCA-EDCD7DCEDC75}"/>
              </a:ext>
            </a:extLst>
          </p:cNvPr>
          <p:cNvSpPr txBox="1">
            <a:spLocks/>
          </p:cNvSpPr>
          <p:nvPr/>
        </p:nvSpPr>
        <p:spPr>
          <a:xfrm>
            <a:off x="968161" y="4236766"/>
            <a:ext cx="5204591" cy="86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Requires fewer resources (CPU, memory, and storage) than a full virtual machine.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9E5AA-6AE2-4810-B41B-8C63A534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2" y="3309657"/>
            <a:ext cx="2480637" cy="1603438"/>
          </a:xfrm>
          <a:prstGeom prst="rect">
            <a:avLst/>
          </a:prstGeom>
        </p:spPr>
      </p:pic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83157D9B-29AE-4EE6-BFC7-856EF2BC4BB4}"/>
              </a:ext>
            </a:extLst>
          </p:cNvPr>
          <p:cNvSpPr txBox="1">
            <a:spLocks/>
          </p:cNvSpPr>
          <p:nvPr/>
        </p:nvSpPr>
        <p:spPr>
          <a:xfrm>
            <a:off x="4416164" y="1303543"/>
            <a:ext cx="4451498" cy="166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Allows you to run Linux command-line tools and apps along side your Windows command-line, desktop and store apps, and to access your Windows files from within Linux.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EEE64D-75D3-4560-8BDA-18924DD5D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38" y="1285875"/>
            <a:ext cx="390663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A41C-C87C-49EC-A0D1-7C613D8D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114C6A-E6A9-4AE0-AECB-F51FF9AB29A2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822960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Who is WSL for?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2BBD1C61-0BFC-4462-9FCA-EDCD7DCEDC75}"/>
              </a:ext>
            </a:extLst>
          </p:cNvPr>
          <p:cNvSpPr txBox="1">
            <a:spLocks/>
          </p:cNvSpPr>
          <p:nvPr/>
        </p:nvSpPr>
        <p:spPr>
          <a:xfrm>
            <a:off x="305361" y="1500342"/>
            <a:ext cx="5433108" cy="266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600" dirty="0"/>
              <a:t>For developers, especially web developers, working on open source projects, or deploying to Linux server environments.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en-US" sz="1600" dirty="0"/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600" dirty="0"/>
              <a:t>For anyone who likes using Bash, common Linux tools (sed, awk, etc.) and Linux-first frameworks (Ruby, Python, etc.) but also enjoys using Windows productivity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B2B6F-29FD-4965-B65D-5690328D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437" y="3841010"/>
            <a:ext cx="1115182" cy="1082858"/>
          </a:xfrm>
          <a:prstGeom prst="roundRect">
            <a:avLst>
              <a:gd name="adj" fmla="val 2576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7A1F70-0F98-4119-94BC-AE1CE7F37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754" y="1684640"/>
            <a:ext cx="2549953" cy="1308685"/>
          </a:xfrm>
          <a:prstGeom prst="roundRect">
            <a:avLst>
              <a:gd name="adj" fmla="val 23666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39C083-2E65-4D36-A60F-81F8DFA8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283" y="3314610"/>
            <a:ext cx="2610183" cy="1169819"/>
          </a:xfrm>
          <a:prstGeom prst="roundRect">
            <a:avLst>
              <a:gd name="adj" fmla="val 2416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322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A41C-C87C-49EC-A0D1-7C613D8D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114C6A-E6A9-4AE0-AECB-F51FF9AB29A2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822960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Compare WSL vs WSL 2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2BBD1C61-0BFC-4462-9FCA-EDCD7DCEDC75}"/>
              </a:ext>
            </a:extLst>
          </p:cNvPr>
          <p:cNvSpPr txBox="1">
            <a:spLocks/>
          </p:cNvSpPr>
          <p:nvPr/>
        </p:nvSpPr>
        <p:spPr>
          <a:xfrm>
            <a:off x="404330" y="1807534"/>
            <a:ext cx="8524837" cy="304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New version of the WSL architecture that powers the Windows Subsystem for Linux to run ELF64(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Helvetica Neue"/>
              </a:rPr>
              <a:t>Executable and Linkable Format</a:t>
            </a:r>
            <a:r>
              <a:rPr lang="en-US" sz="1600" dirty="0"/>
              <a:t>) Linux binaries on Windows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Its primary goals are to increase file system performance, as well as adding full system call compatibility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Uses an entirely new architecture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Work with VMware 15.5.5+ and VirtualBox 6+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Only available in Windows 10, Version 1903, Build 18362 or higher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FA0681-1E32-4EB2-B967-41718BF7667A}"/>
              </a:ext>
            </a:extLst>
          </p:cNvPr>
          <p:cNvSpPr txBox="1">
            <a:spLocks/>
          </p:cNvSpPr>
          <p:nvPr/>
        </p:nvSpPr>
        <p:spPr>
          <a:xfrm>
            <a:off x="404330" y="1389509"/>
            <a:ext cx="2597888" cy="4180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What is WSL 2?</a:t>
            </a:r>
          </a:p>
        </p:txBody>
      </p:sp>
    </p:spTree>
    <p:extLst>
      <p:ext uri="{BB962C8B-B14F-4D97-AF65-F5344CB8AC3E}">
        <p14:creationId xmlns:p14="http://schemas.microsoft.com/office/powerpoint/2010/main" val="343107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A41C-C87C-49EC-A0D1-7C613D8D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114C6A-E6A9-4AE0-AECB-F51FF9AB29A2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822960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Compare WSL vs WSL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F0099-6CA5-4064-BF07-56E0CFF3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5" y="1093162"/>
            <a:ext cx="7376062" cy="3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A41C-C87C-49EC-A0D1-7C613D8D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114C6A-E6A9-4AE0-AECB-F51FF9AB29A2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822960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Exceptions for using WSL 1 rather than WSL 2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D3B6FFA2-4170-47FC-85A8-BFAC80E54BA1}"/>
              </a:ext>
            </a:extLst>
          </p:cNvPr>
          <p:cNvSpPr txBox="1">
            <a:spLocks/>
          </p:cNvSpPr>
          <p:nvPr/>
        </p:nvSpPr>
        <p:spPr>
          <a:xfrm>
            <a:off x="309582" y="1314234"/>
            <a:ext cx="2724242" cy="170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Your project files must be stored in the Windows file system.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If you access project files on the Windows file system, and these files cannot be stored on the Linux file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EF824-9881-47AA-88D1-3D3AA12C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32" y="1340879"/>
            <a:ext cx="5780425" cy="34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6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A41C-C87C-49EC-A0D1-7C613D8D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114C6A-E6A9-4AE0-AECB-F51FF9AB29A2}"/>
              </a:ext>
            </a:extLst>
          </p:cNvPr>
          <p:cNvSpPr txBox="1">
            <a:spLocks/>
          </p:cNvSpPr>
          <p:nvPr/>
        </p:nvSpPr>
        <p:spPr>
          <a:xfrm>
            <a:off x="404330" y="493832"/>
            <a:ext cx="8229600" cy="5339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Exceptions for using WSL 1 rather than WSL 2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D3B6FFA2-4170-47FC-85A8-BFAC80E54BA1}"/>
              </a:ext>
            </a:extLst>
          </p:cNvPr>
          <p:cNvSpPr txBox="1">
            <a:spLocks/>
          </p:cNvSpPr>
          <p:nvPr/>
        </p:nvSpPr>
        <p:spPr>
          <a:xfrm>
            <a:off x="404330" y="1600635"/>
            <a:ext cx="3454344" cy="292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You have strict memory requirements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WSL 2's memory usage grows and shrinks as you use it.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If you have long running WSL sessions, or access a very large amount of files, this cache can take up memory on Windows.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31BAF-5FD3-4A3C-B1E9-E0E388AB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311" y="1658679"/>
            <a:ext cx="4610557" cy="26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50715"/>
      </p:ext>
    </p:extLst>
  </p:cSld>
  <p:clrMapOvr>
    <a:masterClrMapping/>
  </p:clrMapOvr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658</Words>
  <Application>Microsoft Office PowerPoint</Application>
  <PresentationFormat>On-screen Show (16:9)</PresentationFormat>
  <Paragraphs>94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Helvetica Neue</vt:lpstr>
      <vt:lpstr>Cousine</vt:lpstr>
      <vt:lpstr>Calibri</vt:lpstr>
      <vt:lpstr>Valentine template</vt:lpstr>
      <vt:lpstr>WSL (Windows Subsystem for Linux)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WSL (Windows Subsystem for Linux)</dc:title>
  <cp:lastModifiedBy>admin</cp:lastModifiedBy>
  <cp:revision>41</cp:revision>
  <dcterms:modified xsi:type="dcterms:W3CDTF">2021-03-27T19:00:27Z</dcterms:modified>
</cp:coreProperties>
</file>